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4" r:id="rId4"/>
    <p:sldMasterId id="2147483685" r:id="rId5"/>
    <p:sldMasterId id="214748368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y="6858000" cx="12192000"/>
  <p:notesSz cx="6858000" cy="9144000"/>
  <p:embeddedFontLst>
    <p:embeddedFont>
      <p:font typeface="Play"/>
      <p:regular r:id="rId32"/>
      <p:bold r:id="rId33"/>
    </p:embeddedFont>
    <p:embeddedFont>
      <p:font typeface="Montserrat SemiBold"/>
      <p:regular r:id="rId34"/>
      <p:bold r:id="rId35"/>
      <p:italic r:id="rId36"/>
      <p:boldItalic r:id="rId37"/>
    </p:embeddedFont>
    <p:embeddedFont>
      <p:font typeface="Montserrat"/>
      <p:regular r:id="rId38"/>
      <p:bold r:id="rId39"/>
      <p:italic r:id="rId40"/>
      <p:boldItalic r:id="rId41"/>
    </p:embeddedFont>
    <p:embeddedFont>
      <p:font typeface="Montserrat Black"/>
      <p:bold r:id="rId42"/>
      <p:boldItalic r:id="rId43"/>
    </p:embeddedFont>
    <p:embeddedFont>
      <p:font typeface="Nunito Sans Black"/>
      <p:bold r:id="rId44"/>
      <p:boldItalic r:id="rId45"/>
    </p:embeddedFont>
    <p:embeddedFont>
      <p:font typeface="Montserrat ExtraBold"/>
      <p:bold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CFBEC4A-D7B1-4793-A689-6B567A438BE9}">
  <a:tblStyle styleId="{1CFBEC4A-D7B1-4793-A689-6B567A438BE9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italic.fntdata"/><Relationship Id="rId20" Type="http://schemas.openxmlformats.org/officeDocument/2006/relationships/slide" Target="slides/slide13.xml"/><Relationship Id="rId42" Type="http://schemas.openxmlformats.org/officeDocument/2006/relationships/font" Target="fonts/MontserratBlack-bold.fntdata"/><Relationship Id="rId41" Type="http://schemas.openxmlformats.org/officeDocument/2006/relationships/font" Target="fonts/Montserrat-boldItalic.fntdata"/><Relationship Id="rId22" Type="http://schemas.openxmlformats.org/officeDocument/2006/relationships/slide" Target="slides/slide15.xml"/><Relationship Id="rId44" Type="http://schemas.openxmlformats.org/officeDocument/2006/relationships/font" Target="fonts/NunitoSansBlack-bold.fntdata"/><Relationship Id="rId21" Type="http://schemas.openxmlformats.org/officeDocument/2006/relationships/slide" Target="slides/slide14.xml"/><Relationship Id="rId43" Type="http://schemas.openxmlformats.org/officeDocument/2006/relationships/font" Target="fonts/MontserratBlack-boldItalic.fntdata"/><Relationship Id="rId24" Type="http://schemas.openxmlformats.org/officeDocument/2006/relationships/slide" Target="slides/slide17.xml"/><Relationship Id="rId46" Type="http://schemas.openxmlformats.org/officeDocument/2006/relationships/font" Target="fonts/MontserratExtraBold-bold.fntdata"/><Relationship Id="rId23" Type="http://schemas.openxmlformats.org/officeDocument/2006/relationships/slide" Target="slides/slide16.xml"/><Relationship Id="rId45" Type="http://schemas.openxmlformats.org/officeDocument/2006/relationships/font" Target="fonts/NunitoSansBlack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47" Type="http://schemas.openxmlformats.org/officeDocument/2006/relationships/font" Target="fonts/MontserratExtraBold-bold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font" Target="fonts/Play-bold.fntdata"/><Relationship Id="rId10" Type="http://schemas.openxmlformats.org/officeDocument/2006/relationships/slide" Target="slides/slide3.xml"/><Relationship Id="rId32" Type="http://schemas.openxmlformats.org/officeDocument/2006/relationships/font" Target="fonts/Play-regular.fntdata"/><Relationship Id="rId13" Type="http://schemas.openxmlformats.org/officeDocument/2006/relationships/slide" Target="slides/slide6.xml"/><Relationship Id="rId35" Type="http://schemas.openxmlformats.org/officeDocument/2006/relationships/font" Target="fonts/MontserratSemiBold-bold.fntdata"/><Relationship Id="rId12" Type="http://schemas.openxmlformats.org/officeDocument/2006/relationships/slide" Target="slides/slide5.xml"/><Relationship Id="rId34" Type="http://schemas.openxmlformats.org/officeDocument/2006/relationships/font" Target="fonts/MontserratSemiBold-regular.fntdata"/><Relationship Id="rId15" Type="http://schemas.openxmlformats.org/officeDocument/2006/relationships/slide" Target="slides/slide8.xml"/><Relationship Id="rId37" Type="http://schemas.openxmlformats.org/officeDocument/2006/relationships/font" Target="fonts/MontserratSemiBold-boldItalic.fntdata"/><Relationship Id="rId14" Type="http://schemas.openxmlformats.org/officeDocument/2006/relationships/slide" Target="slides/slide7.xml"/><Relationship Id="rId36" Type="http://schemas.openxmlformats.org/officeDocument/2006/relationships/font" Target="fonts/MontserratSemiBold-italic.fntdata"/><Relationship Id="rId17" Type="http://schemas.openxmlformats.org/officeDocument/2006/relationships/slide" Target="slides/slide10.xml"/><Relationship Id="rId39" Type="http://schemas.openxmlformats.org/officeDocument/2006/relationships/font" Target="fonts/Montserrat-bold.fntdata"/><Relationship Id="rId16" Type="http://schemas.openxmlformats.org/officeDocument/2006/relationships/slide" Target="slides/slide9.xml"/><Relationship Id="rId38" Type="http://schemas.openxmlformats.org/officeDocument/2006/relationships/font" Target="fonts/Montserrat-regular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3063687c59_1_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3" name="Google Shape;903;g33063687c59_1_9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g33063687c59_1_9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33063687c59_1_1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7" name="Google Shape;957;g33063687c59_1_1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g33063687c59_1_14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32f86a3fcc4_0_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g32f86a3fcc4_0_6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32d79920b6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7" name="Google Shape;1027;g32d79920b65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32f8495e5a2_1_14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0" name="Google Shape;1040;g32f8495e5a2_1_14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32f8495e5a2_1_14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1" name="Google Shape;1061;g32f8495e5a2_1_14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32d79920b65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1" name="Google Shape;1081;g32d79920b65_0_3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32d79920b6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2" name="Google Shape;1092;g32d79920b65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32f86a3fcc4_0_6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8" name="Google Shape;1178;g32f86a3fcc4_0_6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32fa30aab04_0_7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8" name="Google Shape;1188;g32fa30aab04_0_7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2f86a3fcc4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32f86a3fcc4_0_1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32fa30aab04_0_4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3" name="Google Shape;1203;g32fa30aab04_0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160 bolj nemegdsen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32f8c102645_1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3" name="Google Shape;1233;g32f8c102645_1_1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2" name="Google Shape;124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32f8c102645_1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ГАДААД АЯЛЫН ДОТООДЫН АЯЛАЛ ЖУУЛЧЛАЛ БОЛГОН ХУВИРГАХ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ДОТООДЫН АЯЛАГЧДЫН ЗАХ ЗЭЭЛИЙГ ЗӨНД НЬ ОРХИЖ БОЛОХГҮЙ </a:t>
            </a:r>
            <a:endParaRPr/>
          </a:p>
        </p:txBody>
      </p:sp>
      <p:sp>
        <p:nvSpPr>
          <p:cNvPr id="1251" name="Google Shape;1251;g32f8c102645_1_1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32fa30aab04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3" name="Google Shape;1263;g32fa30aab04_0_2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2f86a3fcc4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32f86a3fcc4_0_1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32f8c10264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g32f8c102645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2f86a3fcc4_0_6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g32f86a3fcc4_0_60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32f86a3fcc4_0_6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g32f86a3fcc4_0_6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32f8c102645_1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g32f8c102645_1_1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32f86a3fcc4_0_1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32f86a3fcc4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33063687c59_1_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2" name="Google Shape;842;g33063687c59_1_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4С зэрэглэлийн онгоцны буудлыг тооцсон хэдий ч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Бид бүс биш, харин “Аялал жуулчлалын кластер бүсчлэл” бүхий 6 бүсчлэлийг санал болгосон</a:t>
            </a:r>
            <a:endParaRPr/>
          </a:p>
          <a:p>
            <a:pPr indent="-230383" lvl="0" marL="23038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/>
              <a:t>Хот</a:t>
            </a:r>
            <a:endParaRPr/>
          </a:p>
          <a:p>
            <a:pPr indent="-230383" lvl="0" marL="23038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/>
              <a:t>Аялал жуучлалын нөөц, тэдгээрийн байршил</a:t>
            </a:r>
            <a:endParaRPr/>
          </a:p>
          <a:p>
            <a:pPr indent="-230383" lvl="0" marL="23038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/>
              <a:t>Өсөлтийн төв хот</a:t>
            </a:r>
            <a:endParaRPr/>
          </a:p>
          <a:p>
            <a:pPr indent="-230383" lvl="0" marL="23038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/>
              <a:t>Тээврийн дэд бүтцийн тэнхлэг</a:t>
            </a:r>
            <a:endParaRPr/>
          </a:p>
          <a:p>
            <a:pPr indent="-230383" lvl="0" marL="23038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/>
              <a:t>4С онгоцны буудал</a:t>
            </a:r>
            <a:endParaRPr/>
          </a:p>
          <a:p>
            <a:pPr indent="-230383" lvl="0" marL="23038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/>
              <a:t>Хилийн боомт</a:t>
            </a:r>
            <a:endParaRPr/>
          </a:p>
          <a:p>
            <a:pPr indent="-230383" lvl="0" marL="23038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/>
              <a:t>Чөлөөт бүс</a:t>
            </a:r>
            <a:endParaRPr/>
          </a:p>
          <a:p>
            <a:pPr indent="-230383" lvl="0" marL="23038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/>
              <a:t>Бусад</a:t>
            </a:r>
            <a:endParaRPr/>
          </a:p>
          <a:p>
            <a:pPr indent="-96586" lvl="0" marL="172787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43" name="Google Shape;843;g33063687c59_1_8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_1">
  <p:cSld name="SECTION_HEADER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2" name="Google Shape;82;p1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/>
          <p:nvPr>
            <p:ph type="title"/>
          </p:nvPr>
        </p:nvSpPr>
        <p:spPr>
          <a:xfrm>
            <a:off x="415600" y="13045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5" name="Google Shape;85;p14"/>
          <p:cNvSpPr txBox="1"/>
          <p:nvPr>
            <p:ph idx="1" type="body"/>
          </p:nvPr>
        </p:nvSpPr>
        <p:spPr>
          <a:xfrm>
            <a:off x="415600" y="2289633"/>
            <a:ext cx="11360700" cy="400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>
              <a:spcBef>
                <a:spcPts val="1000"/>
              </a:spcBef>
              <a:spcAft>
                <a:spcPts val="0"/>
              </a:spcAft>
              <a:buSzPts val="28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>
              <a:spcBef>
                <a:spcPts val="500"/>
              </a:spcBef>
              <a:spcAft>
                <a:spcPts val="0"/>
              </a:spcAft>
              <a:buSzPts val="24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>
              <a:spcBef>
                <a:spcPts val="500"/>
              </a:spcBef>
              <a:spcAft>
                <a:spcPts val="0"/>
              </a:spcAft>
              <a:buSzPts val="20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>
              <a:spcBef>
                <a:spcPts val="500"/>
              </a:spcBef>
              <a:spcAft>
                <a:spcPts val="0"/>
              </a:spcAft>
              <a:buSzPts val="18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>
              <a:spcBef>
                <a:spcPts val="500"/>
              </a:spcBef>
              <a:spcAft>
                <a:spcPts val="0"/>
              </a:spcAft>
              <a:buSzPts val="18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>
              <a:spcBef>
                <a:spcPts val="500"/>
              </a:spcBef>
              <a:spcAft>
                <a:spcPts val="0"/>
              </a:spcAft>
              <a:buSzPts val="18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indent="-342900" lvl="6" marL="3200400">
              <a:spcBef>
                <a:spcPts val="500"/>
              </a:spcBef>
              <a:spcAft>
                <a:spcPts val="0"/>
              </a:spcAft>
              <a:buSzPts val="18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indent="-342900" lvl="7" marL="3657600">
              <a:spcBef>
                <a:spcPts val="500"/>
              </a:spcBef>
              <a:spcAft>
                <a:spcPts val="0"/>
              </a:spcAft>
              <a:buSzPts val="18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indent="-342900" lvl="8" marL="4114800">
              <a:spcBef>
                <a:spcPts val="500"/>
              </a:spcBef>
              <a:spcAft>
                <a:spcPts val="0"/>
              </a:spcAft>
              <a:buSzPts val="18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6" name="Google Shape;86;p1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7" name="Google Shape;8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867" y="6432567"/>
            <a:ext cx="12480757" cy="7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3300" lIns="123300" spcFirstLastPara="1" rIns="123300" wrap="square" tIns="1233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90" name="Google Shape;90;p1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3300" lIns="123300" spcFirstLastPara="1" rIns="123300" wrap="square" tIns="1233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91" name="Google Shape;91;p15"/>
          <p:cNvSpPr txBox="1"/>
          <p:nvPr>
            <p:ph idx="12" type="sldNum"/>
          </p:nvPr>
        </p:nvSpPr>
        <p:spPr>
          <a:xfrm>
            <a:off x="194301" y="627139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3300" lIns="123300" spcFirstLastPara="1" rIns="123300" wrap="square" tIns="123300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1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9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11" name="Google Shape;111;p1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0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117" name="Google Shape;117;p2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1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21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2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2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0" name="Google Shape;130;p22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22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2" name="Google Shape;132;p22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2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2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4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44" name="Google Shape;144;p24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5" name="Google Shape;145;p2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5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25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52" name="Google Shape;152;p2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6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2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2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27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2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2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2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3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" name="Google Shape;180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3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6" name="Google Shape;186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3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2" name="Google Shape;192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3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" name="Google Shape;198;p3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" name="Google Shape;199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3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5" name="Google Shape;205;p3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6" name="Google Shape;206;p3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7" name="Google Shape;207;p3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3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19" name="Google Shape;219;p3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20" name="Google Shape;220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3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26" name="Google Shape;226;p3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27" name="Google Shape;227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3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3" name="Google Shape;233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3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" name="Google Shape;239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4" name="Google Shape;94;p1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p1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1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p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9" name="Google Shape;169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Relationship Id="rId4" Type="http://schemas.openxmlformats.org/officeDocument/2006/relationships/image" Target="../media/image4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jpg"/><Relationship Id="rId4" Type="http://schemas.openxmlformats.org/officeDocument/2006/relationships/image" Target="../media/image4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Relationship Id="rId4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jpg"/><Relationship Id="rId10" Type="http://schemas.openxmlformats.org/officeDocument/2006/relationships/image" Target="../media/image29.png"/><Relationship Id="rId13" Type="http://schemas.openxmlformats.org/officeDocument/2006/relationships/image" Target="../media/image27.jpg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jpg"/><Relationship Id="rId4" Type="http://schemas.openxmlformats.org/officeDocument/2006/relationships/image" Target="../media/image14.png"/><Relationship Id="rId9" Type="http://schemas.openxmlformats.org/officeDocument/2006/relationships/image" Target="../media/image22.jpg"/><Relationship Id="rId15" Type="http://schemas.openxmlformats.org/officeDocument/2006/relationships/image" Target="../media/image44.jpg"/><Relationship Id="rId14" Type="http://schemas.openxmlformats.org/officeDocument/2006/relationships/image" Target="../media/image25.jpg"/><Relationship Id="rId5" Type="http://schemas.openxmlformats.org/officeDocument/2006/relationships/image" Target="../media/image18.png"/><Relationship Id="rId6" Type="http://schemas.openxmlformats.org/officeDocument/2006/relationships/image" Target="../media/image17.jpg"/><Relationship Id="rId7" Type="http://schemas.openxmlformats.org/officeDocument/2006/relationships/image" Target="../media/image15.jpg"/><Relationship Id="rId8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jpg"/><Relationship Id="rId10" Type="http://schemas.openxmlformats.org/officeDocument/2006/relationships/image" Target="../media/image34.jpg"/><Relationship Id="rId13" Type="http://schemas.openxmlformats.org/officeDocument/2006/relationships/image" Target="../media/image39.jpg"/><Relationship Id="rId12" Type="http://schemas.openxmlformats.org/officeDocument/2006/relationships/image" Target="../media/image37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jpg"/><Relationship Id="rId4" Type="http://schemas.openxmlformats.org/officeDocument/2006/relationships/image" Target="../media/image40.jpg"/><Relationship Id="rId9" Type="http://schemas.openxmlformats.org/officeDocument/2006/relationships/image" Target="../media/image35.jpg"/><Relationship Id="rId14" Type="http://schemas.openxmlformats.org/officeDocument/2006/relationships/image" Target="../media/image31.jpg"/><Relationship Id="rId5" Type="http://schemas.openxmlformats.org/officeDocument/2006/relationships/image" Target="../media/image23.jpg"/><Relationship Id="rId6" Type="http://schemas.openxmlformats.org/officeDocument/2006/relationships/image" Target="../media/image33.jpg"/><Relationship Id="rId7" Type="http://schemas.openxmlformats.org/officeDocument/2006/relationships/image" Target="../media/image28.jpg"/><Relationship Id="rId8" Type="http://schemas.openxmlformats.org/officeDocument/2006/relationships/image" Target="../media/image4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jpg"/><Relationship Id="rId4" Type="http://schemas.openxmlformats.org/officeDocument/2006/relationships/image" Target="../media/image47.png"/><Relationship Id="rId5" Type="http://schemas.openxmlformats.org/officeDocument/2006/relationships/image" Target="../media/image45.png"/><Relationship Id="rId6" Type="http://schemas.openxmlformats.org/officeDocument/2006/relationships/image" Target="../media/image51.png"/><Relationship Id="rId7" Type="http://schemas.openxmlformats.org/officeDocument/2006/relationships/image" Target="../media/image43.png"/><Relationship Id="rId8" Type="http://schemas.openxmlformats.org/officeDocument/2006/relationships/image" Target="../media/image4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Relationship Id="rId4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jpg"/><Relationship Id="rId4" Type="http://schemas.openxmlformats.org/officeDocument/2006/relationships/image" Target="../media/image27.jpg"/><Relationship Id="rId5" Type="http://schemas.openxmlformats.org/officeDocument/2006/relationships/image" Target="../media/image65.jpg"/><Relationship Id="rId6" Type="http://schemas.openxmlformats.org/officeDocument/2006/relationships/image" Target="../media/image64.jpg"/><Relationship Id="rId7" Type="http://schemas.openxmlformats.org/officeDocument/2006/relationships/image" Target="../media/image6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png"/><Relationship Id="rId4" Type="http://schemas.openxmlformats.org/officeDocument/2006/relationships/image" Target="../media/image56.png"/><Relationship Id="rId5" Type="http://schemas.openxmlformats.org/officeDocument/2006/relationships/image" Target="../media/image48.png"/><Relationship Id="rId6" Type="http://schemas.openxmlformats.org/officeDocument/2006/relationships/image" Target="../media/image50.png"/><Relationship Id="rId7" Type="http://schemas.openxmlformats.org/officeDocument/2006/relationships/image" Target="../media/image52.png"/><Relationship Id="rId8" Type="http://schemas.openxmlformats.org/officeDocument/2006/relationships/image" Target="../media/image6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png"/><Relationship Id="rId4" Type="http://schemas.openxmlformats.org/officeDocument/2006/relationships/image" Target="../media/image57.jpg"/><Relationship Id="rId5" Type="http://schemas.openxmlformats.org/officeDocument/2006/relationships/image" Target="../media/image53.jpg"/><Relationship Id="rId6" Type="http://schemas.openxmlformats.org/officeDocument/2006/relationships/image" Target="../media/image27.jpg"/><Relationship Id="rId7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jp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jpg"/><Relationship Id="rId4" Type="http://schemas.openxmlformats.org/officeDocument/2006/relationships/image" Target="../media/image55.png"/><Relationship Id="rId5" Type="http://schemas.openxmlformats.org/officeDocument/2006/relationships/image" Target="../media/image54.png"/><Relationship Id="rId6" Type="http://schemas.openxmlformats.org/officeDocument/2006/relationships/image" Target="../media/image61.png"/><Relationship Id="rId7" Type="http://schemas.openxmlformats.org/officeDocument/2006/relationships/image" Target="../media/image5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2.png"/><Relationship Id="rId9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19.png"/><Relationship Id="rId7" Type="http://schemas.openxmlformats.org/officeDocument/2006/relationships/image" Target="../media/image5.png"/><Relationship Id="rId8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jpg"/><Relationship Id="rId4" Type="http://schemas.openxmlformats.org/officeDocument/2006/relationships/image" Target="../media/image10.png"/><Relationship Id="rId5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2000" cy="6852004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0"/>
          <p:cNvSpPr txBox="1"/>
          <p:nvPr/>
        </p:nvSpPr>
        <p:spPr>
          <a:xfrm>
            <a:off x="2598450" y="4905025"/>
            <a:ext cx="69951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Аялал жуулчлалын мэргэжлийн холбоо НЭЗХЭ-ийн Ерөнхийлөгч Т.Баттулга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8" name="Google Shape;248;p40"/>
          <p:cNvSpPr txBox="1"/>
          <p:nvPr/>
        </p:nvSpPr>
        <p:spPr>
          <a:xfrm>
            <a:off x="636175" y="1803375"/>
            <a:ext cx="110694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АЯЛАЛ ЖУУЛЧЛАЛЫН САЛБАРЫН ЭДИЙН ЗАСГИЙН ӨГӨӨЖИЙГ НЭМЭГДҮҮЛЭХ НЬ</a:t>
            </a:r>
            <a:endParaRPr sz="47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" name="Google Shape;906;p4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975" y="67125"/>
            <a:ext cx="9432600" cy="6674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7" name="Google Shape;907;p49"/>
          <p:cNvGrpSpPr/>
          <p:nvPr/>
        </p:nvGrpSpPr>
        <p:grpSpPr>
          <a:xfrm>
            <a:off x="585045" y="2238355"/>
            <a:ext cx="411060" cy="402672"/>
            <a:chOff x="9833558" y="2446177"/>
            <a:chExt cx="411060" cy="402672"/>
          </a:xfrm>
        </p:grpSpPr>
        <p:sp>
          <p:nvSpPr>
            <p:cNvPr id="908" name="Google Shape;908;p49"/>
            <p:cNvSpPr/>
            <p:nvPr/>
          </p:nvSpPr>
          <p:spPr>
            <a:xfrm>
              <a:off x="9833558" y="2446177"/>
              <a:ext cx="411060" cy="40267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49"/>
            <p:cNvSpPr/>
            <p:nvPr/>
          </p:nvSpPr>
          <p:spPr>
            <a:xfrm>
              <a:off x="9892281" y="2511084"/>
              <a:ext cx="2696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0" name="Google Shape;910;p49"/>
          <p:cNvGrpSpPr/>
          <p:nvPr/>
        </p:nvGrpSpPr>
        <p:grpSpPr>
          <a:xfrm>
            <a:off x="2008431" y="595013"/>
            <a:ext cx="411060" cy="402672"/>
            <a:chOff x="10157625" y="3036727"/>
            <a:chExt cx="411060" cy="402672"/>
          </a:xfrm>
        </p:grpSpPr>
        <p:sp>
          <p:nvSpPr>
            <p:cNvPr id="911" name="Google Shape;911;p49"/>
            <p:cNvSpPr/>
            <p:nvPr/>
          </p:nvSpPr>
          <p:spPr>
            <a:xfrm>
              <a:off x="10157625" y="3036727"/>
              <a:ext cx="411060" cy="40267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49"/>
            <p:cNvSpPr/>
            <p:nvPr/>
          </p:nvSpPr>
          <p:spPr>
            <a:xfrm>
              <a:off x="10216348" y="3101634"/>
              <a:ext cx="2696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1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3" name="Google Shape;913;p49"/>
          <p:cNvGrpSpPr/>
          <p:nvPr/>
        </p:nvGrpSpPr>
        <p:grpSpPr>
          <a:xfrm>
            <a:off x="367521" y="644803"/>
            <a:ext cx="411060" cy="402672"/>
            <a:chOff x="10613818" y="2258299"/>
            <a:chExt cx="411060" cy="402672"/>
          </a:xfrm>
        </p:grpSpPr>
        <p:sp>
          <p:nvSpPr>
            <p:cNvPr id="914" name="Google Shape;914;p49"/>
            <p:cNvSpPr/>
            <p:nvPr/>
          </p:nvSpPr>
          <p:spPr>
            <a:xfrm>
              <a:off x="10613818" y="2258299"/>
              <a:ext cx="411060" cy="40267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49"/>
            <p:cNvSpPr/>
            <p:nvPr/>
          </p:nvSpPr>
          <p:spPr>
            <a:xfrm>
              <a:off x="10672541" y="2323206"/>
              <a:ext cx="2696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6" name="Google Shape;916;p49"/>
          <p:cNvGrpSpPr/>
          <p:nvPr/>
        </p:nvGrpSpPr>
        <p:grpSpPr>
          <a:xfrm>
            <a:off x="2727335" y="1423807"/>
            <a:ext cx="411060" cy="402672"/>
            <a:chOff x="10937885" y="2848849"/>
            <a:chExt cx="411060" cy="402672"/>
          </a:xfrm>
        </p:grpSpPr>
        <p:sp>
          <p:nvSpPr>
            <p:cNvPr id="917" name="Google Shape;917;p49"/>
            <p:cNvSpPr/>
            <p:nvPr/>
          </p:nvSpPr>
          <p:spPr>
            <a:xfrm>
              <a:off x="10937885" y="2848849"/>
              <a:ext cx="411060" cy="40267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49"/>
            <p:cNvSpPr/>
            <p:nvPr/>
          </p:nvSpPr>
          <p:spPr>
            <a:xfrm>
              <a:off x="10996608" y="2913756"/>
              <a:ext cx="2696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b="1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9" name="Google Shape;919;p49"/>
          <p:cNvSpPr/>
          <p:nvPr/>
        </p:nvSpPr>
        <p:spPr>
          <a:xfrm>
            <a:off x="3062673" y="371945"/>
            <a:ext cx="411060" cy="4026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49"/>
          <p:cNvSpPr/>
          <p:nvPr/>
        </p:nvSpPr>
        <p:spPr>
          <a:xfrm>
            <a:off x="3121396" y="436852"/>
            <a:ext cx="2696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1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49"/>
          <p:cNvSpPr/>
          <p:nvPr/>
        </p:nvSpPr>
        <p:spPr>
          <a:xfrm>
            <a:off x="3473733" y="2378925"/>
            <a:ext cx="411060" cy="4026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49"/>
          <p:cNvSpPr/>
          <p:nvPr/>
        </p:nvSpPr>
        <p:spPr>
          <a:xfrm>
            <a:off x="3532456" y="2443832"/>
            <a:ext cx="2696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b="1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49"/>
          <p:cNvSpPr/>
          <p:nvPr/>
        </p:nvSpPr>
        <p:spPr>
          <a:xfrm>
            <a:off x="4416057" y="1047475"/>
            <a:ext cx="411060" cy="4026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49"/>
          <p:cNvSpPr/>
          <p:nvPr/>
        </p:nvSpPr>
        <p:spPr>
          <a:xfrm>
            <a:off x="4474780" y="1112382"/>
            <a:ext cx="2696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1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p49"/>
          <p:cNvSpPr/>
          <p:nvPr/>
        </p:nvSpPr>
        <p:spPr>
          <a:xfrm>
            <a:off x="5684755" y="1417639"/>
            <a:ext cx="411060" cy="4026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49"/>
          <p:cNvSpPr/>
          <p:nvPr/>
        </p:nvSpPr>
        <p:spPr>
          <a:xfrm>
            <a:off x="5743478" y="1482546"/>
            <a:ext cx="2696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b="1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7" name="Google Shape;927;p49"/>
          <p:cNvGrpSpPr/>
          <p:nvPr/>
        </p:nvGrpSpPr>
        <p:grpSpPr>
          <a:xfrm>
            <a:off x="6558347" y="1112382"/>
            <a:ext cx="411060" cy="402672"/>
            <a:chOff x="10937885" y="2848849"/>
            <a:chExt cx="411060" cy="402672"/>
          </a:xfrm>
        </p:grpSpPr>
        <p:sp>
          <p:nvSpPr>
            <p:cNvPr id="928" name="Google Shape;928;p49"/>
            <p:cNvSpPr/>
            <p:nvPr/>
          </p:nvSpPr>
          <p:spPr>
            <a:xfrm>
              <a:off x="10937885" y="2848849"/>
              <a:ext cx="411060" cy="40267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49"/>
            <p:cNvSpPr/>
            <p:nvPr/>
          </p:nvSpPr>
          <p:spPr>
            <a:xfrm>
              <a:off x="10996608" y="2913756"/>
              <a:ext cx="2696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endParaRPr b="1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0" name="Google Shape;930;p49"/>
          <p:cNvSpPr/>
          <p:nvPr/>
        </p:nvSpPr>
        <p:spPr>
          <a:xfrm>
            <a:off x="5822619" y="3125539"/>
            <a:ext cx="411060" cy="4026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49"/>
          <p:cNvSpPr/>
          <p:nvPr/>
        </p:nvSpPr>
        <p:spPr>
          <a:xfrm>
            <a:off x="5881342" y="3190446"/>
            <a:ext cx="35458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 b="1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49"/>
          <p:cNvSpPr/>
          <p:nvPr/>
        </p:nvSpPr>
        <p:spPr>
          <a:xfrm>
            <a:off x="9029376" y="1493539"/>
            <a:ext cx="411060" cy="4026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3" name="Google Shape;933;p49"/>
          <p:cNvSpPr/>
          <p:nvPr/>
        </p:nvSpPr>
        <p:spPr>
          <a:xfrm>
            <a:off x="9088099" y="1558446"/>
            <a:ext cx="35458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b="1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49"/>
          <p:cNvSpPr/>
          <p:nvPr/>
        </p:nvSpPr>
        <p:spPr>
          <a:xfrm>
            <a:off x="7800300" y="3261968"/>
            <a:ext cx="411060" cy="4026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5" name="Google Shape;935;p49"/>
          <p:cNvSpPr/>
          <p:nvPr/>
        </p:nvSpPr>
        <p:spPr>
          <a:xfrm>
            <a:off x="7859023" y="3326875"/>
            <a:ext cx="34612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 b="1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6" name="Google Shape;936;p49"/>
          <p:cNvSpPr/>
          <p:nvPr/>
        </p:nvSpPr>
        <p:spPr>
          <a:xfrm>
            <a:off x="3268203" y="3533811"/>
            <a:ext cx="411060" cy="4026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Google Shape;937;p49"/>
          <p:cNvSpPr/>
          <p:nvPr/>
        </p:nvSpPr>
        <p:spPr>
          <a:xfrm>
            <a:off x="3326926" y="3598718"/>
            <a:ext cx="35458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 b="1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8" name="Google Shape;938;p49"/>
          <p:cNvGrpSpPr/>
          <p:nvPr/>
        </p:nvGrpSpPr>
        <p:grpSpPr>
          <a:xfrm>
            <a:off x="10023301" y="355256"/>
            <a:ext cx="411060" cy="402672"/>
            <a:chOff x="9833558" y="2446177"/>
            <a:chExt cx="411060" cy="402672"/>
          </a:xfrm>
        </p:grpSpPr>
        <p:sp>
          <p:nvSpPr>
            <p:cNvPr id="939" name="Google Shape;939;p49"/>
            <p:cNvSpPr/>
            <p:nvPr/>
          </p:nvSpPr>
          <p:spPr>
            <a:xfrm>
              <a:off x="9833558" y="2446177"/>
              <a:ext cx="411060" cy="40267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49"/>
            <p:cNvSpPr/>
            <p:nvPr/>
          </p:nvSpPr>
          <p:spPr>
            <a:xfrm>
              <a:off x="9892281" y="2511084"/>
              <a:ext cx="2696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1" name="Google Shape;941;p49"/>
          <p:cNvSpPr/>
          <p:nvPr/>
        </p:nvSpPr>
        <p:spPr>
          <a:xfrm>
            <a:off x="10023301" y="1831853"/>
            <a:ext cx="411060" cy="4026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p49"/>
          <p:cNvSpPr/>
          <p:nvPr/>
        </p:nvSpPr>
        <p:spPr>
          <a:xfrm>
            <a:off x="10023301" y="1896760"/>
            <a:ext cx="2696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b="1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3" name="Google Shape;943;p49"/>
          <p:cNvGrpSpPr/>
          <p:nvPr/>
        </p:nvGrpSpPr>
        <p:grpSpPr>
          <a:xfrm>
            <a:off x="10023301" y="3335259"/>
            <a:ext cx="413307" cy="402672"/>
            <a:chOff x="9783552" y="2920062"/>
            <a:chExt cx="413307" cy="402672"/>
          </a:xfrm>
        </p:grpSpPr>
        <p:sp>
          <p:nvSpPr>
            <p:cNvPr id="944" name="Google Shape;944;p49"/>
            <p:cNvSpPr/>
            <p:nvPr/>
          </p:nvSpPr>
          <p:spPr>
            <a:xfrm>
              <a:off x="9783552" y="2920062"/>
              <a:ext cx="411060" cy="40267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49"/>
            <p:cNvSpPr/>
            <p:nvPr/>
          </p:nvSpPr>
          <p:spPr>
            <a:xfrm>
              <a:off x="9842275" y="2984969"/>
              <a:ext cx="3545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11</a:t>
              </a:r>
              <a:endParaRPr b="1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6" name="Google Shape;946;p49"/>
          <p:cNvGrpSpPr/>
          <p:nvPr/>
        </p:nvGrpSpPr>
        <p:grpSpPr>
          <a:xfrm>
            <a:off x="10023301" y="4661101"/>
            <a:ext cx="413307" cy="402672"/>
            <a:chOff x="9842275" y="4661678"/>
            <a:chExt cx="413307" cy="402672"/>
          </a:xfrm>
        </p:grpSpPr>
        <p:sp>
          <p:nvSpPr>
            <p:cNvPr id="947" name="Google Shape;947;p49"/>
            <p:cNvSpPr/>
            <p:nvPr/>
          </p:nvSpPr>
          <p:spPr>
            <a:xfrm>
              <a:off x="9842275" y="4661678"/>
              <a:ext cx="411060" cy="40267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49"/>
            <p:cNvSpPr/>
            <p:nvPr/>
          </p:nvSpPr>
          <p:spPr>
            <a:xfrm>
              <a:off x="9900998" y="4726585"/>
              <a:ext cx="3545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13</a:t>
              </a:r>
              <a:endParaRPr b="1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9" name="Google Shape;949;p49"/>
          <p:cNvSpPr/>
          <p:nvPr/>
        </p:nvSpPr>
        <p:spPr>
          <a:xfrm>
            <a:off x="9804226" y="767766"/>
            <a:ext cx="1816274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r>
              <a:rPr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Байгалийн  3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r>
              <a:rPr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Өв соёлын 8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r>
              <a:rPr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Тусгай сонирхлын 7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r>
              <a:rPr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Түүхийн 8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Нийт 26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0" name="Google Shape;950;p49"/>
          <p:cNvSpPr/>
          <p:nvPr/>
        </p:nvSpPr>
        <p:spPr>
          <a:xfrm>
            <a:off x="9804226" y="3783257"/>
            <a:ext cx="1816274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r>
              <a:rPr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Байгалийн  2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r>
              <a:rPr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Тусгай сонирхлын 2,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r>
              <a:rPr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Түүхийн 7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Нийт 11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1" name="Google Shape;951;p49"/>
          <p:cNvSpPr/>
          <p:nvPr/>
        </p:nvSpPr>
        <p:spPr>
          <a:xfrm>
            <a:off x="9804226" y="5124539"/>
            <a:ext cx="1682924" cy="12772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r>
              <a:rPr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Байгалийн  2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r>
              <a:rPr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Өв соёлын 4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r>
              <a:rPr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Тусгай сонирхлын 4,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r>
              <a:rPr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Түүхийн 5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Нийт 15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2" name="Google Shape;952;p49"/>
          <p:cNvSpPr/>
          <p:nvPr/>
        </p:nvSpPr>
        <p:spPr>
          <a:xfrm>
            <a:off x="9804226" y="2234525"/>
            <a:ext cx="1816274" cy="12772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r>
              <a:rPr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Байгалийн  2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r>
              <a:rPr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Өв соёлын 8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r>
              <a:rPr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Тусгай сонирхлын 5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r>
              <a:rPr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Түүхийн 4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r>
              <a:rPr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Хотын аялал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Нийт 19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53" name="Google Shape;95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56"/>
            <a:ext cx="12191998" cy="6853288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49"/>
          <p:cNvSpPr txBox="1"/>
          <p:nvPr/>
        </p:nvSpPr>
        <p:spPr>
          <a:xfrm>
            <a:off x="1921575" y="6289275"/>
            <a:ext cx="811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Эх сурвалж: </a:t>
            </a:r>
            <a:r>
              <a:rPr lang="en-US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М.Алтанбагана (Ph.D), ШУА-ийн Газарзүй, геоэкологийн хүрээлэн</a:t>
            </a:r>
            <a:endParaRPr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Google Shape;96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50"/>
          <p:cNvSpPr/>
          <p:nvPr/>
        </p:nvSpPr>
        <p:spPr>
          <a:xfrm>
            <a:off x="9618575" y="1030025"/>
            <a:ext cx="2436000" cy="45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ШУА-ийн Газарзүй, геоэкологийн хүрээлэнгээс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Аялал жуулчлалын нөөц</a:t>
            </a: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16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r>
              <a:rPr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газарзүйн байршил </a:t>
            </a:r>
            <a:r>
              <a:rPr b="1" i="0" lang="en-US" sz="1600" u="none" cap="none" strike="noStrik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r>
              <a:rPr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тээврийн дэд бүтцийн </a:t>
            </a:r>
            <a:r>
              <a:rPr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тэнхлэг</a:t>
            </a: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16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УЗ-тай хот </a:t>
            </a:r>
            <a:r>
              <a:rPr b="1" lang="en-US" sz="16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r>
              <a:rPr i="0" lang="en-US" sz="1600" u="none" cap="none" strike="noStrik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боомт тулгуурлан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b="1" i="0" lang="en-US" sz="16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Аялал жуулчлалын </a:t>
            </a:r>
            <a:r>
              <a:rPr b="1" i="0" lang="en-US" sz="1600" u="none" cap="none" strike="noStrik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7 </a:t>
            </a:r>
            <a:r>
              <a:rPr b="1" i="0" lang="en-US" sz="16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кластер</a:t>
            </a:r>
            <a:r>
              <a:rPr b="1" lang="en-US" sz="160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16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бүсчлэл</a:t>
            </a:r>
            <a:r>
              <a:rPr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” -ийг санал болг</a:t>
            </a: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осон</a:t>
            </a:r>
            <a:r>
              <a:rPr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62" name="Google Shape;962;p50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14358" l="4233" r="3148" t="4034"/>
          <a:stretch/>
        </p:blipFill>
        <p:spPr>
          <a:xfrm>
            <a:off x="219074" y="709680"/>
            <a:ext cx="9399492" cy="5860367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50"/>
          <p:cNvSpPr txBox="1"/>
          <p:nvPr/>
        </p:nvSpPr>
        <p:spPr>
          <a:xfrm>
            <a:off x="3159650" y="79375"/>
            <a:ext cx="8784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800" u="none" cap="none" strike="noStrike">
                <a:solidFill>
                  <a:srgbClr val="0099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АЯЛАЛ ЖУУЛЧЛАЛЫН КЛА</a:t>
            </a:r>
            <a:r>
              <a:rPr lang="en-US" sz="2800">
                <a:solidFill>
                  <a:srgbClr val="0099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СТЕР БҮСЧЛЭЛ</a:t>
            </a:r>
            <a:endParaRPr sz="2800">
              <a:solidFill>
                <a:srgbClr val="0099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964" name="Google Shape;964;p50"/>
          <p:cNvSpPr txBox="1"/>
          <p:nvPr/>
        </p:nvSpPr>
        <p:spPr>
          <a:xfrm>
            <a:off x="1921575" y="6289275"/>
            <a:ext cx="811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Эх сурвалж: </a:t>
            </a:r>
            <a:r>
              <a:rPr lang="en-US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М.Алтанбагана (Ph.D), ШУА-ийн Газарзүй, геоэкологийн хүрээлэн</a:t>
            </a:r>
            <a:endParaRPr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51"/>
          <p:cNvSpPr txBox="1"/>
          <p:nvPr/>
        </p:nvSpPr>
        <p:spPr>
          <a:xfrm>
            <a:off x="-656925" y="-3836050"/>
            <a:ext cx="4260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</a:rPr>
              <a:t>Эдийн засгийн өгөөжийг сайжруулах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</a:rPr>
              <a:t>Аялал жуулчлалын хөрөнгө оруулалтын орчин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</a:rPr>
              <a:t>Стратеги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</a:rPr>
              <a:t>Агаарын тээвэр, Транзит тээвэр,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</a:rPr>
              <a:t>Францын туршлага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</a:rPr>
              <a:t>Хүн өдөр нэмэгдүүлэх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971" name="Google Shape;971;p51"/>
          <p:cNvSpPr txBox="1"/>
          <p:nvPr/>
        </p:nvSpPr>
        <p:spPr>
          <a:xfrm>
            <a:off x="3603375" y="-3836050"/>
            <a:ext cx="4260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</a:rPr>
              <a:t>Аялал жуулчлалын бүсчилсэн хөгжил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</a:rPr>
              <a:t>Аялал жуулчлалын бүтээгдэхүүний төрөлжүүлэлт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</a:rPr>
              <a:t>Эдийн засгийн тулгын гурван чулуу</a:t>
            </a:r>
            <a:endParaRPr sz="1800">
              <a:solidFill>
                <a:srgbClr val="595959"/>
              </a:solidFill>
            </a:endParaRPr>
          </a:p>
        </p:txBody>
      </p:sp>
      <p:grpSp>
        <p:nvGrpSpPr>
          <p:cNvPr id="972" name="Google Shape;972;p51"/>
          <p:cNvGrpSpPr/>
          <p:nvPr/>
        </p:nvGrpSpPr>
        <p:grpSpPr>
          <a:xfrm>
            <a:off x="276177" y="1838312"/>
            <a:ext cx="11646751" cy="4838864"/>
            <a:chOff x="671375" y="895844"/>
            <a:chExt cx="11432955" cy="5014887"/>
          </a:xfrm>
        </p:grpSpPr>
        <p:grpSp>
          <p:nvGrpSpPr>
            <p:cNvPr id="973" name="Google Shape;973;p51"/>
            <p:cNvGrpSpPr/>
            <p:nvPr/>
          </p:nvGrpSpPr>
          <p:grpSpPr>
            <a:xfrm>
              <a:off x="671375" y="895844"/>
              <a:ext cx="11432955" cy="5014887"/>
              <a:chOff x="613102" y="648212"/>
              <a:chExt cx="11899412" cy="5014887"/>
            </a:xfrm>
          </p:grpSpPr>
          <p:grpSp>
            <p:nvGrpSpPr>
              <p:cNvPr id="974" name="Google Shape;974;p51"/>
              <p:cNvGrpSpPr/>
              <p:nvPr/>
            </p:nvGrpSpPr>
            <p:grpSpPr>
              <a:xfrm>
                <a:off x="2691448" y="1652308"/>
                <a:ext cx="7293915" cy="3515404"/>
                <a:chOff x="1343025" y="1138237"/>
                <a:chExt cx="9505949" cy="4581525"/>
              </a:xfrm>
            </p:grpSpPr>
            <p:sp>
              <p:nvSpPr>
                <p:cNvPr id="975" name="Google Shape;975;p51"/>
                <p:cNvSpPr/>
                <p:nvPr/>
              </p:nvSpPr>
              <p:spPr>
                <a:xfrm>
                  <a:off x="1343025" y="2139314"/>
                  <a:ext cx="1227772" cy="1530667"/>
                </a:xfrm>
                <a:custGeom>
                  <a:rect b="b" l="l" r="r" t="t"/>
                  <a:pathLst>
                    <a:path extrusionOk="0" h="1530667" w="1227772">
                      <a:moveTo>
                        <a:pt x="1066800" y="591503"/>
                      </a:moveTo>
                      <a:lnTo>
                        <a:pt x="1052513" y="591503"/>
                      </a:lnTo>
                      <a:lnTo>
                        <a:pt x="1022985" y="584835"/>
                      </a:lnTo>
                      <a:lnTo>
                        <a:pt x="993458" y="590550"/>
                      </a:lnTo>
                      <a:lnTo>
                        <a:pt x="904875" y="632460"/>
                      </a:lnTo>
                      <a:lnTo>
                        <a:pt x="872490" y="639128"/>
                      </a:lnTo>
                      <a:lnTo>
                        <a:pt x="871538" y="643890"/>
                      </a:lnTo>
                      <a:lnTo>
                        <a:pt x="875348" y="652463"/>
                      </a:lnTo>
                      <a:lnTo>
                        <a:pt x="878205" y="656273"/>
                      </a:lnTo>
                      <a:lnTo>
                        <a:pt x="898208" y="664845"/>
                      </a:lnTo>
                      <a:lnTo>
                        <a:pt x="903923" y="669607"/>
                      </a:lnTo>
                      <a:lnTo>
                        <a:pt x="907733" y="678180"/>
                      </a:lnTo>
                      <a:lnTo>
                        <a:pt x="919163" y="711518"/>
                      </a:lnTo>
                      <a:lnTo>
                        <a:pt x="920115" y="720090"/>
                      </a:lnTo>
                      <a:lnTo>
                        <a:pt x="919163" y="726757"/>
                      </a:lnTo>
                      <a:lnTo>
                        <a:pt x="906780" y="743903"/>
                      </a:lnTo>
                      <a:lnTo>
                        <a:pt x="903923" y="754380"/>
                      </a:lnTo>
                      <a:lnTo>
                        <a:pt x="902970" y="764857"/>
                      </a:lnTo>
                      <a:lnTo>
                        <a:pt x="903923" y="778193"/>
                      </a:lnTo>
                      <a:lnTo>
                        <a:pt x="906780" y="790575"/>
                      </a:lnTo>
                      <a:lnTo>
                        <a:pt x="913448" y="829628"/>
                      </a:lnTo>
                      <a:lnTo>
                        <a:pt x="915353" y="845820"/>
                      </a:lnTo>
                      <a:lnTo>
                        <a:pt x="918210" y="853440"/>
                      </a:lnTo>
                      <a:lnTo>
                        <a:pt x="922973" y="859155"/>
                      </a:lnTo>
                      <a:lnTo>
                        <a:pt x="937260" y="869632"/>
                      </a:lnTo>
                      <a:lnTo>
                        <a:pt x="942023" y="874395"/>
                      </a:lnTo>
                      <a:lnTo>
                        <a:pt x="950595" y="884873"/>
                      </a:lnTo>
                      <a:lnTo>
                        <a:pt x="954405" y="888682"/>
                      </a:lnTo>
                      <a:lnTo>
                        <a:pt x="957263" y="896303"/>
                      </a:lnTo>
                      <a:lnTo>
                        <a:pt x="968693" y="938213"/>
                      </a:lnTo>
                      <a:lnTo>
                        <a:pt x="993458" y="1011555"/>
                      </a:lnTo>
                      <a:lnTo>
                        <a:pt x="1002030" y="1026795"/>
                      </a:lnTo>
                      <a:lnTo>
                        <a:pt x="1007745" y="1034415"/>
                      </a:lnTo>
                      <a:lnTo>
                        <a:pt x="1014413" y="1042988"/>
                      </a:lnTo>
                      <a:lnTo>
                        <a:pt x="1019175" y="1054418"/>
                      </a:lnTo>
                      <a:lnTo>
                        <a:pt x="1039178" y="1115378"/>
                      </a:lnTo>
                      <a:lnTo>
                        <a:pt x="1041083" y="1124903"/>
                      </a:lnTo>
                      <a:lnTo>
                        <a:pt x="1042035" y="1135380"/>
                      </a:lnTo>
                      <a:lnTo>
                        <a:pt x="1041083" y="1143953"/>
                      </a:lnTo>
                      <a:lnTo>
                        <a:pt x="1036320" y="1157288"/>
                      </a:lnTo>
                      <a:lnTo>
                        <a:pt x="1035368" y="1163955"/>
                      </a:lnTo>
                      <a:lnTo>
                        <a:pt x="1036320" y="1171575"/>
                      </a:lnTo>
                      <a:lnTo>
                        <a:pt x="1043940" y="1184910"/>
                      </a:lnTo>
                      <a:lnTo>
                        <a:pt x="1083945" y="1234440"/>
                      </a:lnTo>
                      <a:lnTo>
                        <a:pt x="1102995" y="1263968"/>
                      </a:lnTo>
                      <a:lnTo>
                        <a:pt x="1102043" y="1278255"/>
                      </a:lnTo>
                      <a:lnTo>
                        <a:pt x="1088708" y="1313498"/>
                      </a:lnTo>
                      <a:lnTo>
                        <a:pt x="1085850" y="1323023"/>
                      </a:lnTo>
                      <a:lnTo>
                        <a:pt x="1084898" y="1332548"/>
                      </a:lnTo>
                      <a:lnTo>
                        <a:pt x="1084898" y="1342073"/>
                      </a:lnTo>
                      <a:lnTo>
                        <a:pt x="1087755" y="1351598"/>
                      </a:lnTo>
                      <a:lnTo>
                        <a:pt x="1094423" y="1363980"/>
                      </a:lnTo>
                      <a:lnTo>
                        <a:pt x="1107758" y="1374458"/>
                      </a:lnTo>
                      <a:lnTo>
                        <a:pt x="1117283" y="1380173"/>
                      </a:lnTo>
                      <a:lnTo>
                        <a:pt x="1127760" y="1384935"/>
                      </a:lnTo>
                      <a:lnTo>
                        <a:pt x="1152525" y="1402080"/>
                      </a:lnTo>
                      <a:lnTo>
                        <a:pt x="1182053" y="1429703"/>
                      </a:lnTo>
                      <a:lnTo>
                        <a:pt x="1203960" y="1460183"/>
                      </a:lnTo>
                      <a:lnTo>
                        <a:pt x="1227773" y="1475423"/>
                      </a:lnTo>
                      <a:lnTo>
                        <a:pt x="1226820" y="1486853"/>
                      </a:lnTo>
                      <a:lnTo>
                        <a:pt x="1224915" y="1494473"/>
                      </a:lnTo>
                      <a:lnTo>
                        <a:pt x="1218248" y="1501140"/>
                      </a:lnTo>
                      <a:lnTo>
                        <a:pt x="1212533" y="1503998"/>
                      </a:lnTo>
                      <a:lnTo>
                        <a:pt x="1169670" y="1498283"/>
                      </a:lnTo>
                      <a:lnTo>
                        <a:pt x="1132523" y="1503045"/>
                      </a:lnTo>
                      <a:lnTo>
                        <a:pt x="1127760" y="1500188"/>
                      </a:lnTo>
                      <a:lnTo>
                        <a:pt x="1119188" y="1494473"/>
                      </a:lnTo>
                      <a:lnTo>
                        <a:pt x="1113473" y="1495425"/>
                      </a:lnTo>
                      <a:lnTo>
                        <a:pt x="1109663" y="1499235"/>
                      </a:lnTo>
                      <a:lnTo>
                        <a:pt x="1106805" y="1505903"/>
                      </a:lnTo>
                      <a:lnTo>
                        <a:pt x="1100138" y="1522095"/>
                      </a:lnTo>
                      <a:lnTo>
                        <a:pt x="1095375" y="1527810"/>
                      </a:lnTo>
                      <a:lnTo>
                        <a:pt x="1087755" y="1530667"/>
                      </a:lnTo>
                      <a:lnTo>
                        <a:pt x="1078230" y="1528763"/>
                      </a:lnTo>
                      <a:lnTo>
                        <a:pt x="1068705" y="1522095"/>
                      </a:lnTo>
                      <a:lnTo>
                        <a:pt x="1062038" y="1513523"/>
                      </a:lnTo>
                      <a:lnTo>
                        <a:pt x="1050608" y="1494473"/>
                      </a:lnTo>
                      <a:lnTo>
                        <a:pt x="1043940" y="1487805"/>
                      </a:lnTo>
                      <a:lnTo>
                        <a:pt x="1035368" y="1487805"/>
                      </a:lnTo>
                      <a:lnTo>
                        <a:pt x="1026795" y="1488758"/>
                      </a:lnTo>
                      <a:lnTo>
                        <a:pt x="1017270" y="1488758"/>
                      </a:lnTo>
                      <a:lnTo>
                        <a:pt x="998220" y="1480185"/>
                      </a:lnTo>
                      <a:lnTo>
                        <a:pt x="976313" y="1475423"/>
                      </a:lnTo>
                      <a:lnTo>
                        <a:pt x="968693" y="1475423"/>
                      </a:lnTo>
                      <a:lnTo>
                        <a:pt x="969645" y="1469708"/>
                      </a:lnTo>
                      <a:lnTo>
                        <a:pt x="965835" y="1453515"/>
                      </a:lnTo>
                      <a:lnTo>
                        <a:pt x="957263" y="1438275"/>
                      </a:lnTo>
                      <a:lnTo>
                        <a:pt x="946785" y="1427798"/>
                      </a:lnTo>
                      <a:lnTo>
                        <a:pt x="942975" y="1422083"/>
                      </a:lnTo>
                      <a:lnTo>
                        <a:pt x="941070" y="1413510"/>
                      </a:lnTo>
                      <a:lnTo>
                        <a:pt x="944880" y="1403033"/>
                      </a:lnTo>
                      <a:lnTo>
                        <a:pt x="944880" y="1395413"/>
                      </a:lnTo>
                      <a:lnTo>
                        <a:pt x="938213" y="1387793"/>
                      </a:lnTo>
                      <a:lnTo>
                        <a:pt x="930593" y="1364933"/>
                      </a:lnTo>
                      <a:lnTo>
                        <a:pt x="925830" y="1358265"/>
                      </a:lnTo>
                      <a:lnTo>
                        <a:pt x="920115" y="1352550"/>
                      </a:lnTo>
                      <a:lnTo>
                        <a:pt x="913448" y="1348740"/>
                      </a:lnTo>
                      <a:lnTo>
                        <a:pt x="906780" y="1346835"/>
                      </a:lnTo>
                      <a:lnTo>
                        <a:pt x="900113" y="1346835"/>
                      </a:lnTo>
                      <a:lnTo>
                        <a:pt x="888683" y="1344930"/>
                      </a:lnTo>
                      <a:lnTo>
                        <a:pt x="879158" y="1334453"/>
                      </a:lnTo>
                      <a:lnTo>
                        <a:pt x="807720" y="1206818"/>
                      </a:lnTo>
                      <a:lnTo>
                        <a:pt x="807720" y="1200150"/>
                      </a:lnTo>
                      <a:lnTo>
                        <a:pt x="812483" y="1190625"/>
                      </a:lnTo>
                      <a:lnTo>
                        <a:pt x="813435" y="1183958"/>
                      </a:lnTo>
                      <a:lnTo>
                        <a:pt x="813435" y="1176338"/>
                      </a:lnTo>
                      <a:lnTo>
                        <a:pt x="809625" y="1170623"/>
                      </a:lnTo>
                      <a:lnTo>
                        <a:pt x="802005" y="1164908"/>
                      </a:lnTo>
                      <a:lnTo>
                        <a:pt x="800100" y="1153478"/>
                      </a:lnTo>
                      <a:lnTo>
                        <a:pt x="800100" y="1139190"/>
                      </a:lnTo>
                      <a:lnTo>
                        <a:pt x="799148" y="1125855"/>
                      </a:lnTo>
                      <a:lnTo>
                        <a:pt x="795338" y="1120140"/>
                      </a:lnTo>
                      <a:lnTo>
                        <a:pt x="785813" y="1112520"/>
                      </a:lnTo>
                      <a:lnTo>
                        <a:pt x="782003" y="1105853"/>
                      </a:lnTo>
                      <a:lnTo>
                        <a:pt x="773430" y="1084898"/>
                      </a:lnTo>
                      <a:lnTo>
                        <a:pt x="768668" y="1078230"/>
                      </a:lnTo>
                      <a:lnTo>
                        <a:pt x="765810" y="1069658"/>
                      </a:lnTo>
                      <a:lnTo>
                        <a:pt x="768668" y="1062990"/>
                      </a:lnTo>
                      <a:lnTo>
                        <a:pt x="772478" y="1058228"/>
                      </a:lnTo>
                      <a:lnTo>
                        <a:pt x="770573" y="1053465"/>
                      </a:lnTo>
                      <a:lnTo>
                        <a:pt x="764858" y="1048703"/>
                      </a:lnTo>
                      <a:lnTo>
                        <a:pt x="758190" y="1044893"/>
                      </a:lnTo>
                      <a:lnTo>
                        <a:pt x="731520" y="1037273"/>
                      </a:lnTo>
                      <a:lnTo>
                        <a:pt x="717233" y="1030605"/>
                      </a:lnTo>
                      <a:lnTo>
                        <a:pt x="704850" y="1022032"/>
                      </a:lnTo>
                      <a:lnTo>
                        <a:pt x="693420" y="1010603"/>
                      </a:lnTo>
                      <a:lnTo>
                        <a:pt x="689610" y="1004888"/>
                      </a:lnTo>
                      <a:lnTo>
                        <a:pt x="686753" y="996315"/>
                      </a:lnTo>
                      <a:lnTo>
                        <a:pt x="684848" y="986790"/>
                      </a:lnTo>
                      <a:lnTo>
                        <a:pt x="685800" y="979170"/>
                      </a:lnTo>
                      <a:lnTo>
                        <a:pt x="687705" y="968693"/>
                      </a:lnTo>
                      <a:lnTo>
                        <a:pt x="686753" y="961073"/>
                      </a:lnTo>
                      <a:lnTo>
                        <a:pt x="681990" y="956310"/>
                      </a:lnTo>
                      <a:lnTo>
                        <a:pt x="669608" y="956310"/>
                      </a:lnTo>
                      <a:lnTo>
                        <a:pt x="658178" y="952500"/>
                      </a:lnTo>
                      <a:lnTo>
                        <a:pt x="653415" y="954405"/>
                      </a:lnTo>
                      <a:lnTo>
                        <a:pt x="651510" y="960120"/>
                      </a:lnTo>
                      <a:lnTo>
                        <a:pt x="649605" y="971550"/>
                      </a:lnTo>
                      <a:lnTo>
                        <a:pt x="645795" y="977265"/>
                      </a:lnTo>
                      <a:lnTo>
                        <a:pt x="636270" y="981075"/>
                      </a:lnTo>
                      <a:lnTo>
                        <a:pt x="604838" y="982980"/>
                      </a:lnTo>
                      <a:lnTo>
                        <a:pt x="595313" y="981075"/>
                      </a:lnTo>
                      <a:lnTo>
                        <a:pt x="592455" y="975360"/>
                      </a:lnTo>
                      <a:lnTo>
                        <a:pt x="589598" y="962978"/>
                      </a:lnTo>
                      <a:lnTo>
                        <a:pt x="587693" y="957263"/>
                      </a:lnTo>
                      <a:lnTo>
                        <a:pt x="582930" y="952500"/>
                      </a:lnTo>
                      <a:lnTo>
                        <a:pt x="572453" y="949643"/>
                      </a:lnTo>
                      <a:lnTo>
                        <a:pt x="567690" y="947738"/>
                      </a:lnTo>
                      <a:lnTo>
                        <a:pt x="563880" y="942023"/>
                      </a:lnTo>
                      <a:lnTo>
                        <a:pt x="559118" y="927735"/>
                      </a:lnTo>
                      <a:lnTo>
                        <a:pt x="549593" y="923925"/>
                      </a:lnTo>
                      <a:lnTo>
                        <a:pt x="545783" y="920115"/>
                      </a:lnTo>
                      <a:lnTo>
                        <a:pt x="543878" y="913448"/>
                      </a:lnTo>
                      <a:lnTo>
                        <a:pt x="543878" y="906780"/>
                      </a:lnTo>
                      <a:lnTo>
                        <a:pt x="542925" y="894398"/>
                      </a:lnTo>
                      <a:lnTo>
                        <a:pt x="533400" y="889635"/>
                      </a:lnTo>
                      <a:lnTo>
                        <a:pt x="521970" y="889635"/>
                      </a:lnTo>
                      <a:lnTo>
                        <a:pt x="514350" y="893445"/>
                      </a:lnTo>
                      <a:lnTo>
                        <a:pt x="499110" y="893445"/>
                      </a:lnTo>
                      <a:lnTo>
                        <a:pt x="494348" y="893445"/>
                      </a:lnTo>
                      <a:lnTo>
                        <a:pt x="482918" y="886778"/>
                      </a:lnTo>
                      <a:lnTo>
                        <a:pt x="478155" y="885825"/>
                      </a:lnTo>
                      <a:lnTo>
                        <a:pt x="472440" y="888682"/>
                      </a:lnTo>
                      <a:lnTo>
                        <a:pt x="458153" y="901065"/>
                      </a:lnTo>
                      <a:lnTo>
                        <a:pt x="453390" y="905828"/>
                      </a:lnTo>
                      <a:lnTo>
                        <a:pt x="445770" y="911543"/>
                      </a:lnTo>
                      <a:lnTo>
                        <a:pt x="438150" y="913448"/>
                      </a:lnTo>
                      <a:lnTo>
                        <a:pt x="422910" y="910590"/>
                      </a:lnTo>
                      <a:lnTo>
                        <a:pt x="395288" y="910590"/>
                      </a:lnTo>
                      <a:lnTo>
                        <a:pt x="386715" y="905828"/>
                      </a:lnTo>
                      <a:lnTo>
                        <a:pt x="353378" y="860107"/>
                      </a:lnTo>
                      <a:lnTo>
                        <a:pt x="348615" y="856298"/>
                      </a:lnTo>
                      <a:lnTo>
                        <a:pt x="340995" y="854393"/>
                      </a:lnTo>
                      <a:lnTo>
                        <a:pt x="323850" y="856298"/>
                      </a:lnTo>
                      <a:lnTo>
                        <a:pt x="316230" y="856298"/>
                      </a:lnTo>
                      <a:lnTo>
                        <a:pt x="307658" y="849630"/>
                      </a:lnTo>
                      <a:lnTo>
                        <a:pt x="287655" y="829628"/>
                      </a:lnTo>
                      <a:lnTo>
                        <a:pt x="279083" y="826770"/>
                      </a:lnTo>
                      <a:lnTo>
                        <a:pt x="271463" y="827723"/>
                      </a:lnTo>
                      <a:lnTo>
                        <a:pt x="265748" y="824865"/>
                      </a:lnTo>
                      <a:lnTo>
                        <a:pt x="254318" y="815340"/>
                      </a:lnTo>
                      <a:lnTo>
                        <a:pt x="249555" y="809625"/>
                      </a:lnTo>
                      <a:lnTo>
                        <a:pt x="247650" y="801053"/>
                      </a:lnTo>
                      <a:lnTo>
                        <a:pt x="245745" y="792480"/>
                      </a:lnTo>
                      <a:lnTo>
                        <a:pt x="243840" y="783907"/>
                      </a:lnTo>
                      <a:lnTo>
                        <a:pt x="242888" y="775335"/>
                      </a:lnTo>
                      <a:lnTo>
                        <a:pt x="247650" y="759143"/>
                      </a:lnTo>
                      <a:lnTo>
                        <a:pt x="244793" y="751523"/>
                      </a:lnTo>
                      <a:lnTo>
                        <a:pt x="226695" y="728663"/>
                      </a:lnTo>
                      <a:lnTo>
                        <a:pt x="220028" y="725805"/>
                      </a:lnTo>
                      <a:lnTo>
                        <a:pt x="207645" y="728663"/>
                      </a:lnTo>
                      <a:lnTo>
                        <a:pt x="200978" y="728663"/>
                      </a:lnTo>
                      <a:lnTo>
                        <a:pt x="191453" y="721995"/>
                      </a:lnTo>
                      <a:lnTo>
                        <a:pt x="176213" y="701993"/>
                      </a:lnTo>
                      <a:lnTo>
                        <a:pt x="168593" y="695325"/>
                      </a:lnTo>
                      <a:lnTo>
                        <a:pt x="147638" y="683895"/>
                      </a:lnTo>
                      <a:lnTo>
                        <a:pt x="142875" y="682943"/>
                      </a:lnTo>
                      <a:lnTo>
                        <a:pt x="132398" y="683895"/>
                      </a:lnTo>
                      <a:lnTo>
                        <a:pt x="126683" y="683895"/>
                      </a:lnTo>
                      <a:lnTo>
                        <a:pt x="121920" y="681038"/>
                      </a:lnTo>
                      <a:lnTo>
                        <a:pt x="112395" y="673418"/>
                      </a:lnTo>
                      <a:lnTo>
                        <a:pt x="103823" y="669607"/>
                      </a:lnTo>
                      <a:lnTo>
                        <a:pt x="99060" y="663893"/>
                      </a:lnTo>
                      <a:lnTo>
                        <a:pt x="93345" y="661988"/>
                      </a:lnTo>
                      <a:lnTo>
                        <a:pt x="82868" y="662940"/>
                      </a:lnTo>
                      <a:lnTo>
                        <a:pt x="73343" y="658178"/>
                      </a:lnTo>
                      <a:lnTo>
                        <a:pt x="63818" y="647700"/>
                      </a:lnTo>
                      <a:lnTo>
                        <a:pt x="60960" y="636270"/>
                      </a:lnTo>
                      <a:lnTo>
                        <a:pt x="75248" y="625793"/>
                      </a:lnTo>
                      <a:lnTo>
                        <a:pt x="80963" y="612457"/>
                      </a:lnTo>
                      <a:lnTo>
                        <a:pt x="94298" y="603885"/>
                      </a:lnTo>
                      <a:lnTo>
                        <a:pt x="97155" y="599123"/>
                      </a:lnTo>
                      <a:lnTo>
                        <a:pt x="95250" y="587693"/>
                      </a:lnTo>
                      <a:lnTo>
                        <a:pt x="87630" y="578168"/>
                      </a:lnTo>
                      <a:lnTo>
                        <a:pt x="70485" y="566738"/>
                      </a:lnTo>
                      <a:lnTo>
                        <a:pt x="63818" y="563880"/>
                      </a:lnTo>
                      <a:lnTo>
                        <a:pt x="50483" y="564832"/>
                      </a:lnTo>
                      <a:lnTo>
                        <a:pt x="31433" y="556260"/>
                      </a:lnTo>
                      <a:lnTo>
                        <a:pt x="24765" y="552450"/>
                      </a:lnTo>
                      <a:lnTo>
                        <a:pt x="20955" y="546735"/>
                      </a:lnTo>
                      <a:lnTo>
                        <a:pt x="20003" y="542925"/>
                      </a:lnTo>
                      <a:lnTo>
                        <a:pt x="19050" y="533400"/>
                      </a:lnTo>
                      <a:lnTo>
                        <a:pt x="18098" y="528638"/>
                      </a:lnTo>
                      <a:lnTo>
                        <a:pt x="12383" y="523875"/>
                      </a:lnTo>
                      <a:lnTo>
                        <a:pt x="5715" y="521018"/>
                      </a:lnTo>
                      <a:lnTo>
                        <a:pt x="953" y="515303"/>
                      </a:lnTo>
                      <a:lnTo>
                        <a:pt x="0" y="507682"/>
                      </a:lnTo>
                      <a:lnTo>
                        <a:pt x="1905" y="499110"/>
                      </a:lnTo>
                      <a:lnTo>
                        <a:pt x="6668" y="492443"/>
                      </a:lnTo>
                      <a:lnTo>
                        <a:pt x="29528" y="481013"/>
                      </a:lnTo>
                      <a:lnTo>
                        <a:pt x="40005" y="471488"/>
                      </a:lnTo>
                      <a:lnTo>
                        <a:pt x="40005" y="455295"/>
                      </a:lnTo>
                      <a:lnTo>
                        <a:pt x="36195" y="449580"/>
                      </a:lnTo>
                      <a:lnTo>
                        <a:pt x="30480" y="447675"/>
                      </a:lnTo>
                      <a:lnTo>
                        <a:pt x="25718" y="443865"/>
                      </a:lnTo>
                      <a:lnTo>
                        <a:pt x="23813" y="434340"/>
                      </a:lnTo>
                      <a:lnTo>
                        <a:pt x="24765" y="424815"/>
                      </a:lnTo>
                      <a:lnTo>
                        <a:pt x="29528" y="411480"/>
                      </a:lnTo>
                      <a:lnTo>
                        <a:pt x="28575" y="401003"/>
                      </a:lnTo>
                      <a:lnTo>
                        <a:pt x="24765" y="387668"/>
                      </a:lnTo>
                      <a:lnTo>
                        <a:pt x="23813" y="381953"/>
                      </a:lnTo>
                      <a:lnTo>
                        <a:pt x="29528" y="384810"/>
                      </a:lnTo>
                      <a:lnTo>
                        <a:pt x="35243" y="384810"/>
                      </a:lnTo>
                      <a:lnTo>
                        <a:pt x="65723" y="381000"/>
                      </a:lnTo>
                      <a:lnTo>
                        <a:pt x="70485" y="377190"/>
                      </a:lnTo>
                      <a:lnTo>
                        <a:pt x="76200" y="370523"/>
                      </a:lnTo>
                      <a:lnTo>
                        <a:pt x="86678" y="359093"/>
                      </a:lnTo>
                      <a:lnTo>
                        <a:pt x="110490" y="344805"/>
                      </a:lnTo>
                      <a:lnTo>
                        <a:pt x="120968" y="334328"/>
                      </a:lnTo>
                      <a:lnTo>
                        <a:pt x="121920" y="322898"/>
                      </a:lnTo>
                      <a:lnTo>
                        <a:pt x="116205" y="309563"/>
                      </a:lnTo>
                      <a:lnTo>
                        <a:pt x="112395" y="295275"/>
                      </a:lnTo>
                      <a:lnTo>
                        <a:pt x="118110" y="281940"/>
                      </a:lnTo>
                      <a:lnTo>
                        <a:pt x="120968" y="277178"/>
                      </a:lnTo>
                      <a:lnTo>
                        <a:pt x="125730" y="261938"/>
                      </a:lnTo>
                      <a:lnTo>
                        <a:pt x="129540" y="256223"/>
                      </a:lnTo>
                      <a:lnTo>
                        <a:pt x="137160" y="251460"/>
                      </a:lnTo>
                      <a:lnTo>
                        <a:pt x="190500" y="240982"/>
                      </a:lnTo>
                      <a:lnTo>
                        <a:pt x="197168" y="240982"/>
                      </a:lnTo>
                      <a:lnTo>
                        <a:pt x="211455" y="245745"/>
                      </a:lnTo>
                      <a:lnTo>
                        <a:pt x="218123" y="246698"/>
                      </a:lnTo>
                      <a:lnTo>
                        <a:pt x="237173" y="245745"/>
                      </a:lnTo>
                      <a:lnTo>
                        <a:pt x="242888" y="243840"/>
                      </a:lnTo>
                      <a:lnTo>
                        <a:pt x="255270" y="235268"/>
                      </a:lnTo>
                      <a:lnTo>
                        <a:pt x="260033" y="233363"/>
                      </a:lnTo>
                      <a:lnTo>
                        <a:pt x="265748" y="234315"/>
                      </a:lnTo>
                      <a:lnTo>
                        <a:pt x="269558" y="238125"/>
                      </a:lnTo>
                      <a:lnTo>
                        <a:pt x="277178" y="248602"/>
                      </a:lnTo>
                      <a:lnTo>
                        <a:pt x="283845" y="254318"/>
                      </a:lnTo>
                      <a:lnTo>
                        <a:pt x="290513" y="256223"/>
                      </a:lnTo>
                      <a:lnTo>
                        <a:pt x="335280" y="259080"/>
                      </a:lnTo>
                      <a:lnTo>
                        <a:pt x="337185" y="257175"/>
                      </a:lnTo>
                      <a:lnTo>
                        <a:pt x="330518" y="241935"/>
                      </a:lnTo>
                      <a:lnTo>
                        <a:pt x="331470" y="224790"/>
                      </a:lnTo>
                      <a:lnTo>
                        <a:pt x="331470" y="218123"/>
                      </a:lnTo>
                      <a:lnTo>
                        <a:pt x="334328" y="213360"/>
                      </a:lnTo>
                      <a:lnTo>
                        <a:pt x="340995" y="211455"/>
                      </a:lnTo>
                      <a:lnTo>
                        <a:pt x="346710" y="214313"/>
                      </a:lnTo>
                      <a:lnTo>
                        <a:pt x="349568" y="220027"/>
                      </a:lnTo>
                      <a:lnTo>
                        <a:pt x="352425" y="226695"/>
                      </a:lnTo>
                      <a:lnTo>
                        <a:pt x="362903" y="247650"/>
                      </a:lnTo>
                      <a:lnTo>
                        <a:pt x="366713" y="250507"/>
                      </a:lnTo>
                      <a:lnTo>
                        <a:pt x="378143" y="248602"/>
                      </a:lnTo>
                      <a:lnTo>
                        <a:pt x="421005" y="228600"/>
                      </a:lnTo>
                      <a:lnTo>
                        <a:pt x="431483" y="220027"/>
                      </a:lnTo>
                      <a:lnTo>
                        <a:pt x="437198" y="209550"/>
                      </a:lnTo>
                      <a:lnTo>
                        <a:pt x="433388" y="198120"/>
                      </a:lnTo>
                      <a:lnTo>
                        <a:pt x="426720" y="185738"/>
                      </a:lnTo>
                      <a:lnTo>
                        <a:pt x="428625" y="174308"/>
                      </a:lnTo>
                      <a:lnTo>
                        <a:pt x="437198" y="168593"/>
                      </a:lnTo>
                      <a:lnTo>
                        <a:pt x="447675" y="171450"/>
                      </a:lnTo>
                      <a:lnTo>
                        <a:pt x="465773" y="187643"/>
                      </a:lnTo>
                      <a:lnTo>
                        <a:pt x="474345" y="193358"/>
                      </a:lnTo>
                      <a:lnTo>
                        <a:pt x="483870" y="193358"/>
                      </a:lnTo>
                      <a:lnTo>
                        <a:pt x="491490" y="184785"/>
                      </a:lnTo>
                      <a:lnTo>
                        <a:pt x="497205" y="173355"/>
                      </a:lnTo>
                      <a:lnTo>
                        <a:pt x="503873" y="164783"/>
                      </a:lnTo>
                      <a:lnTo>
                        <a:pt x="514350" y="164783"/>
                      </a:lnTo>
                      <a:lnTo>
                        <a:pt x="527685" y="156210"/>
                      </a:lnTo>
                      <a:lnTo>
                        <a:pt x="555308" y="145733"/>
                      </a:lnTo>
                      <a:lnTo>
                        <a:pt x="575310" y="135255"/>
                      </a:lnTo>
                      <a:lnTo>
                        <a:pt x="581025" y="129540"/>
                      </a:lnTo>
                      <a:lnTo>
                        <a:pt x="583883" y="122873"/>
                      </a:lnTo>
                      <a:lnTo>
                        <a:pt x="581025" y="114300"/>
                      </a:lnTo>
                      <a:lnTo>
                        <a:pt x="575310" y="111443"/>
                      </a:lnTo>
                      <a:lnTo>
                        <a:pt x="561975" y="104775"/>
                      </a:lnTo>
                      <a:lnTo>
                        <a:pt x="559118" y="99060"/>
                      </a:lnTo>
                      <a:lnTo>
                        <a:pt x="559118" y="94298"/>
                      </a:lnTo>
                      <a:lnTo>
                        <a:pt x="562928" y="89535"/>
                      </a:lnTo>
                      <a:lnTo>
                        <a:pt x="561975" y="81915"/>
                      </a:lnTo>
                      <a:lnTo>
                        <a:pt x="557213" y="77152"/>
                      </a:lnTo>
                      <a:lnTo>
                        <a:pt x="555308" y="74295"/>
                      </a:lnTo>
                      <a:lnTo>
                        <a:pt x="555308" y="68580"/>
                      </a:lnTo>
                      <a:lnTo>
                        <a:pt x="558165" y="45720"/>
                      </a:lnTo>
                      <a:lnTo>
                        <a:pt x="570548" y="35243"/>
                      </a:lnTo>
                      <a:lnTo>
                        <a:pt x="586740" y="29527"/>
                      </a:lnTo>
                      <a:lnTo>
                        <a:pt x="629603" y="27623"/>
                      </a:lnTo>
                      <a:lnTo>
                        <a:pt x="645795" y="23813"/>
                      </a:lnTo>
                      <a:lnTo>
                        <a:pt x="660083" y="16193"/>
                      </a:lnTo>
                      <a:lnTo>
                        <a:pt x="667703" y="4763"/>
                      </a:lnTo>
                      <a:lnTo>
                        <a:pt x="668655" y="0"/>
                      </a:lnTo>
                      <a:lnTo>
                        <a:pt x="675323" y="2858"/>
                      </a:lnTo>
                      <a:lnTo>
                        <a:pt x="691515" y="13335"/>
                      </a:lnTo>
                      <a:lnTo>
                        <a:pt x="698183" y="20955"/>
                      </a:lnTo>
                      <a:lnTo>
                        <a:pt x="705803" y="40958"/>
                      </a:lnTo>
                      <a:lnTo>
                        <a:pt x="714375" y="69533"/>
                      </a:lnTo>
                      <a:lnTo>
                        <a:pt x="717233" y="86677"/>
                      </a:lnTo>
                      <a:lnTo>
                        <a:pt x="717233" y="98108"/>
                      </a:lnTo>
                      <a:lnTo>
                        <a:pt x="719138" y="106680"/>
                      </a:lnTo>
                      <a:lnTo>
                        <a:pt x="721043" y="110490"/>
                      </a:lnTo>
                      <a:lnTo>
                        <a:pt x="740093" y="141923"/>
                      </a:lnTo>
                      <a:lnTo>
                        <a:pt x="744855" y="152400"/>
                      </a:lnTo>
                      <a:lnTo>
                        <a:pt x="749618" y="174308"/>
                      </a:lnTo>
                      <a:lnTo>
                        <a:pt x="754380" y="185738"/>
                      </a:lnTo>
                      <a:lnTo>
                        <a:pt x="758190" y="196215"/>
                      </a:lnTo>
                      <a:lnTo>
                        <a:pt x="762953" y="201930"/>
                      </a:lnTo>
                      <a:lnTo>
                        <a:pt x="770573" y="209550"/>
                      </a:lnTo>
                      <a:lnTo>
                        <a:pt x="824865" y="237173"/>
                      </a:lnTo>
                      <a:lnTo>
                        <a:pt x="857250" y="263843"/>
                      </a:lnTo>
                      <a:lnTo>
                        <a:pt x="862965" y="278130"/>
                      </a:lnTo>
                      <a:lnTo>
                        <a:pt x="861060" y="285750"/>
                      </a:lnTo>
                      <a:lnTo>
                        <a:pt x="863918" y="295275"/>
                      </a:lnTo>
                      <a:lnTo>
                        <a:pt x="868680" y="306705"/>
                      </a:lnTo>
                      <a:lnTo>
                        <a:pt x="870585" y="310515"/>
                      </a:lnTo>
                      <a:lnTo>
                        <a:pt x="879158" y="314325"/>
                      </a:lnTo>
                      <a:lnTo>
                        <a:pt x="896303" y="315278"/>
                      </a:lnTo>
                      <a:lnTo>
                        <a:pt x="932498" y="320040"/>
                      </a:lnTo>
                      <a:lnTo>
                        <a:pt x="936308" y="324803"/>
                      </a:lnTo>
                      <a:lnTo>
                        <a:pt x="937260" y="329565"/>
                      </a:lnTo>
                      <a:lnTo>
                        <a:pt x="939165" y="341948"/>
                      </a:lnTo>
                      <a:lnTo>
                        <a:pt x="937260" y="354330"/>
                      </a:lnTo>
                      <a:lnTo>
                        <a:pt x="938213" y="360045"/>
                      </a:lnTo>
                      <a:lnTo>
                        <a:pt x="941070" y="366713"/>
                      </a:lnTo>
                      <a:lnTo>
                        <a:pt x="959168" y="396240"/>
                      </a:lnTo>
                      <a:lnTo>
                        <a:pt x="965835" y="402907"/>
                      </a:lnTo>
                      <a:lnTo>
                        <a:pt x="972503" y="422910"/>
                      </a:lnTo>
                      <a:lnTo>
                        <a:pt x="989648" y="462915"/>
                      </a:lnTo>
                      <a:lnTo>
                        <a:pt x="1002030" y="471488"/>
                      </a:lnTo>
                      <a:lnTo>
                        <a:pt x="1022985" y="479107"/>
                      </a:lnTo>
                      <a:lnTo>
                        <a:pt x="1026795" y="481013"/>
                      </a:lnTo>
                      <a:lnTo>
                        <a:pt x="1031558" y="486728"/>
                      </a:lnTo>
                      <a:lnTo>
                        <a:pt x="1038225" y="498157"/>
                      </a:lnTo>
                      <a:lnTo>
                        <a:pt x="1047750" y="507682"/>
                      </a:lnTo>
                      <a:lnTo>
                        <a:pt x="1051560" y="513398"/>
                      </a:lnTo>
                      <a:lnTo>
                        <a:pt x="1056323" y="523875"/>
                      </a:lnTo>
                      <a:lnTo>
                        <a:pt x="1065848" y="561023"/>
                      </a:lnTo>
                      <a:lnTo>
                        <a:pt x="1068705" y="571500"/>
                      </a:lnTo>
                      <a:lnTo>
                        <a:pt x="1066800" y="581978"/>
                      </a:lnTo>
                      <a:lnTo>
                        <a:pt x="1066800" y="591503"/>
                      </a:lnTo>
                      <a:close/>
                    </a:path>
                  </a:pathLst>
                </a:custGeom>
                <a:solidFill>
                  <a:srgbClr val="1E4E79"/>
                </a:solidFill>
                <a:ln cap="rnd" cmpd="sng" w="19050">
                  <a:solidFill>
                    <a:srgbClr val="1E4E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51"/>
                <p:cNvSpPr/>
                <p:nvPr/>
              </p:nvSpPr>
              <p:spPr>
                <a:xfrm>
                  <a:off x="7232332" y="3475671"/>
                  <a:ext cx="1276350" cy="1921192"/>
                </a:xfrm>
                <a:custGeom>
                  <a:rect b="b" l="l" r="r" t="t"/>
                  <a:pathLst>
                    <a:path extrusionOk="0" h="1921192" w="1276350">
                      <a:moveTo>
                        <a:pt x="1053465" y="336233"/>
                      </a:moveTo>
                      <a:lnTo>
                        <a:pt x="1163003" y="386715"/>
                      </a:lnTo>
                      <a:lnTo>
                        <a:pt x="1168718" y="393383"/>
                      </a:lnTo>
                      <a:lnTo>
                        <a:pt x="1171575" y="401003"/>
                      </a:lnTo>
                      <a:lnTo>
                        <a:pt x="1176338" y="418147"/>
                      </a:lnTo>
                      <a:lnTo>
                        <a:pt x="1203007" y="476250"/>
                      </a:lnTo>
                      <a:lnTo>
                        <a:pt x="1208723" y="496253"/>
                      </a:lnTo>
                      <a:lnTo>
                        <a:pt x="1213485" y="517208"/>
                      </a:lnTo>
                      <a:lnTo>
                        <a:pt x="1207770" y="629603"/>
                      </a:lnTo>
                      <a:lnTo>
                        <a:pt x="1208723" y="642938"/>
                      </a:lnTo>
                      <a:lnTo>
                        <a:pt x="1214438" y="651510"/>
                      </a:lnTo>
                      <a:lnTo>
                        <a:pt x="1223010" y="656272"/>
                      </a:lnTo>
                      <a:lnTo>
                        <a:pt x="1232535" y="664845"/>
                      </a:lnTo>
                      <a:lnTo>
                        <a:pt x="1235393" y="675322"/>
                      </a:lnTo>
                      <a:lnTo>
                        <a:pt x="1239203" y="701040"/>
                      </a:lnTo>
                      <a:lnTo>
                        <a:pt x="1243965" y="709613"/>
                      </a:lnTo>
                      <a:lnTo>
                        <a:pt x="1250632" y="716280"/>
                      </a:lnTo>
                      <a:lnTo>
                        <a:pt x="1258253" y="721043"/>
                      </a:lnTo>
                      <a:lnTo>
                        <a:pt x="1264920" y="726758"/>
                      </a:lnTo>
                      <a:lnTo>
                        <a:pt x="1272540" y="737235"/>
                      </a:lnTo>
                      <a:lnTo>
                        <a:pt x="1275398" y="744855"/>
                      </a:lnTo>
                      <a:lnTo>
                        <a:pt x="1276350" y="754380"/>
                      </a:lnTo>
                      <a:lnTo>
                        <a:pt x="1274445" y="774383"/>
                      </a:lnTo>
                      <a:lnTo>
                        <a:pt x="1274445" y="793433"/>
                      </a:lnTo>
                      <a:lnTo>
                        <a:pt x="1276350" y="820103"/>
                      </a:lnTo>
                      <a:lnTo>
                        <a:pt x="1268730" y="821055"/>
                      </a:lnTo>
                      <a:lnTo>
                        <a:pt x="1259205" y="830580"/>
                      </a:lnTo>
                      <a:lnTo>
                        <a:pt x="1253490" y="833438"/>
                      </a:lnTo>
                      <a:lnTo>
                        <a:pt x="1240155" y="837247"/>
                      </a:lnTo>
                      <a:lnTo>
                        <a:pt x="1234440" y="840105"/>
                      </a:lnTo>
                      <a:lnTo>
                        <a:pt x="1218248" y="852488"/>
                      </a:lnTo>
                      <a:lnTo>
                        <a:pt x="1210628" y="861060"/>
                      </a:lnTo>
                      <a:lnTo>
                        <a:pt x="1203960" y="870585"/>
                      </a:lnTo>
                      <a:lnTo>
                        <a:pt x="1148715" y="983933"/>
                      </a:lnTo>
                      <a:lnTo>
                        <a:pt x="1144905" y="994410"/>
                      </a:lnTo>
                      <a:lnTo>
                        <a:pt x="1144905" y="1001078"/>
                      </a:lnTo>
                      <a:lnTo>
                        <a:pt x="1145857" y="1015365"/>
                      </a:lnTo>
                      <a:lnTo>
                        <a:pt x="1145857" y="1022985"/>
                      </a:lnTo>
                      <a:lnTo>
                        <a:pt x="1144905" y="1029653"/>
                      </a:lnTo>
                      <a:lnTo>
                        <a:pt x="1142048" y="1035368"/>
                      </a:lnTo>
                      <a:lnTo>
                        <a:pt x="1135380" y="1044893"/>
                      </a:lnTo>
                      <a:lnTo>
                        <a:pt x="1128713" y="1062038"/>
                      </a:lnTo>
                      <a:lnTo>
                        <a:pt x="1124903" y="1067753"/>
                      </a:lnTo>
                      <a:lnTo>
                        <a:pt x="1117282" y="1074420"/>
                      </a:lnTo>
                      <a:lnTo>
                        <a:pt x="1110615" y="1085850"/>
                      </a:lnTo>
                      <a:lnTo>
                        <a:pt x="1105853" y="1099185"/>
                      </a:lnTo>
                      <a:lnTo>
                        <a:pt x="1102995" y="1111568"/>
                      </a:lnTo>
                      <a:lnTo>
                        <a:pt x="1102995" y="1127760"/>
                      </a:lnTo>
                      <a:lnTo>
                        <a:pt x="1106805" y="1136333"/>
                      </a:lnTo>
                      <a:lnTo>
                        <a:pt x="1124903" y="1147763"/>
                      </a:lnTo>
                      <a:lnTo>
                        <a:pt x="1130618" y="1154430"/>
                      </a:lnTo>
                      <a:lnTo>
                        <a:pt x="1132523" y="1162050"/>
                      </a:lnTo>
                      <a:lnTo>
                        <a:pt x="1134428" y="1178243"/>
                      </a:lnTo>
                      <a:lnTo>
                        <a:pt x="1139190" y="1193483"/>
                      </a:lnTo>
                      <a:lnTo>
                        <a:pt x="1145857" y="1206818"/>
                      </a:lnTo>
                      <a:lnTo>
                        <a:pt x="1172528" y="1243965"/>
                      </a:lnTo>
                      <a:lnTo>
                        <a:pt x="1183005" y="1254443"/>
                      </a:lnTo>
                      <a:lnTo>
                        <a:pt x="1216343" y="1276350"/>
                      </a:lnTo>
                      <a:lnTo>
                        <a:pt x="1224915" y="1285875"/>
                      </a:lnTo>
                      <a:lnTo>
                        <a:pt x="1233488" y="1296353"/>
                      </a:lnTo>
                      <a:lnTo>
                        <a:pt x="1260157" y="1344930"/>
                      </a:lnTo>
                      <a:lnTo>
                        <a:pt x="1264920" y="1358265"/>
                      </a:lnTo>
                      <a:lnTo>
                        <a:pt x="1265873" y="1370648"/>
                      </a:lnTo>
                      <a:lnTo>
                        <a:pt x="1264920" y="1383983"/>
                      </a:lnTo>
                      <a:lnTo>
                        <a:pt x="1261110" y="1395413"/>
                      </a:lnTo>
                      <a:lnTo>
                        <a:pt x="1254443" y="1400175"/>
                      </a:lnTo>
                      <a:lnTo>
                        <a:pt x="1249680" y="1401128"/>
                      </a:lnTo>
                      <a:lnTo>
                        <a:pt x="1235393" y="1407795"/>
                      </a:lnTo>
                      <a:lnTo>
                        <a:pt x="1213485" y="1406843"/>
                      </a:lnTo>
                      <a:lnTo>
                        <a:pt x="1207770" y="1408748"/>
                      </a:lnTo>
                      <a:lnTo>
                        <a:pt x="1162050" y="1465898"/>
                      </a:lnTo>
                      <a:lnTo>
                        <a:pt x="1153478" y="1474470"/>
                      </a:lnTo>
                      <a:lnTo>
                        <a:pt x="1143953" y="1479233"/>
                      </a:lnTo>
                      <a:lnTo>
                        <a:pt x="1112520" y="1482090"/>
                      </a:lnTo>
                      <a:lnTo>
                        <a:pt x="1103948" y="1485900"/>
                      </a:lnTo>
                      <a:lnTo>
                        <a:pt x="1085850" y="1501140"/>
                      </a:lnTo>
                      <a:lnTo>
                        <a:pt x="1013460" y="1529715"/>
                      </a:lnTo>
                      <a:lnTo>
                        <a:pt x="977265" y="1550670"/>
                      </a:lnTo>
                      <a:lnTo>
                        <a:pt x="965835" y="1562100"/>
                      </a:lnTo>
                      <a:lnTo>
                        <a:pt x="925830" y="1618298"/>
                      </a:lnTo>
                      <a:lnTo>
                        <a:pt x="890588" y="1655445"/>
                      </a:lnTo>
                      <a:lnTo>
                        <a:pt x="886778" y="1664018"/>
                      </a:lnTo>
                      <a:lnTo>
                        <a:pt x="879157" y="1684020"/>
                      </a:lnTo>
                      <a:lnTo>
                        <a:pt x="869632" y="1701165"/>
                      </a:lnTo>
                      <a:lnTo>
                        <a:pt x="857250" y="1714500"/>
                      </a:lnTo>
                      <a:lnTo>
                        <a:pt x="829628" y="1737360"/>
                      </a:lnTo>
                      <a:lnTo>
                        <a:pt x="822960" y="1744028"/>
                      </a:lnTo>
                      <a:lnTo>
                        <a:pt x="815340" y="1764983"/>
                      </a:lnTo>
                      <a:lnTo>
                        <a:pt x="809625" y="1772603"/>
                      </a:lnTo>
                      <a:lnTo>
                        <a:pt x="731520" y="1806893"/>
                      </a:lnTo>
                      <a:lnTo>
                        <a:pt x="721043" y="1813560"/>
                      </a:lnTo>
                      <a:lnTo>
                        <a:pt x="712470" y="1822133"/>
                      </a:lnTo>
                      <a:lnTo>
                        <a:pt x="702945" y="1825943"/>
                      </a:lnTo>
                      <a:lnTo>
                        <a:pt x="685800" y="1824990"/>
                      </a:lnTo>
                      <a:lnTo>
                        <a:pt x="663893" y="1828800"/>
                      </a:lnTo>
                      <a:lnTo>
                        <a:pt x="591503" y="1860233"/>
                      </a:lnTo>
                      <a:lnTo>
                        <a:pt x="547688" y="1893570"/>
                      </a:lnTo>
                      <a:lnTo>
                        <a:pt x="541973" y="1894523"/>
                      </a:lnTo>
                      <a:lnTo>
                        <a:pt x="538163" y="1900238"/>
                      </a:lnTo>
                      <a:lnTo>
                        <a:pt x="491490" y="1904048"/>
                      </a:lnTo>
                      <a:lnTo>
                        <a:pt x="477203" y="1908810"/>
                      </a:lnTo>
                      <a:lnTo>
                        <a:pt x="469582" y="1909763"/>
                      </a:lnTo>
                      <a:lnTo>
                        <a:pt x="392430" y="1900238"/>
                      </a:lnTo>
                      <a:lnTo>
                        <a:pt x="382905" y="1901190"/>
                      </a:lnTo>
                      <a:lnTo>
                        <a:pt x="353378" y="1916430"/>
                      </a:lnTo>
                      <a:lnTo>
                        <a:pt x="343853" y="1920240"/>
                      </a:lnTo>
                      <a:lnTo>
                        <a:pt x="334328" y="1921193"/>
                      </a:lnTo>
                      <a:lnTo>
                        <a:pt x="257175" y="1905953"/>
                      </a:lnTo>
                      <a:lnTo>
                        <a:pt x="193357" y="1906905"/>
                      </a:lnTo>
                      <a:lnTo>
                        <a:pt x="168593" y="1900238"/>
                      </a:lnTo>
                      <a:lnTo>
                        <a:pt x="151448" y="1898333"/>
                      </a:lnTo>
                      <a:lnTo>
                        <a:pt x="113348" y="1905000"/>
                      </a:lnTo>
                      <a:lnTo>
                        <a:pt x="104775" y="1711643"/>
                      </a:lnTo>
                      <a:lnTo>
                        <a:pt x="104775" y="1702118"/>
                      </a:lnTo>
                      <a:lnTo>
                        <a:pt x="109538" y="1684973"/>
                      </a:lnTo>
                      <a:lnTo>
                        <a:pt x="112395" y="1665923"/>
                      </a:lnTo>
                      <a:lnTo>
                        <a:pt x="114300" y="1647825"/>
                      </a:lnTo>
                      <a:lnTo>
                        <a:pt x="114300" y="1632585"/>
                      </a:lnTo>
                      <a:lnTo>
                        <a:pt x="113348" y="1616393"/>
                      </a:lnTo>
                      <a:lnTo>
                        <a:pt x="98107" y="1538288"/>
                      </a:lnTo>
                      <a:lnTo>
                        <a:pt x="95250" y="1501140"/>
                      </a:lnTo>
                      <a:lnTo>
                        <a:pt x="94298" y="1452563"/>
                      </a:lnTo>
                      <a:lnTo>
                        <a:pt x="92393" y="1390650"/>
                      </a:lnTo>
                      <a:lnTo>
                        <a:pt x="30480" y="1201103"/>
                      </a:lnTo>
                      <a:lnTo>
                        <a:pt x="3810" y="1148715"/>
                      </a:lnTo>
                      <a:lnTo>
                        <a:pt x="953" y="1139190"/>
                      </a:lnTo>
                      <a:lnTo>
                        <a:pt x="0" y="1131570"/>
                      </a:lnTo>
                      <a:lnTo>
                        <a:pt x="953" y="1119188"/>
                      </a:lnTo>
                      <a:lnTo>
                        <a:pt x="12382" y="1060133"/>
                      </a:lnTo>
                      <a:lnTo>
                        <a:pt x="28575" y="1048703"/>
                      </a:lnTo>
                      <a:lnTo>
                        <a:pt x="32385" y="1041083"/>
                      </a:lnTo>
                      <a:lnTo>
                        <a:pt x="37148" y="1028700"/>
                      </a:lnTo>
                      <a:lnTo>
                        <a:pt x="45720" y="961072"/>
                      </a:lnTo>
                      <a:lnTo>
                        <a:pt x="49530" y="944880"/>
                      </a:lnTo>
                      <a:lnTo>
                        <a:pt x="55245" y="937260"/>
                      </a:lnTo>
                      <a:lnTo>
                        <a:pt x="62865" y="934403"/>
                      </a:lnTo>
                      <a:lnTo>
                        <a:pt x="84773" y="931545"/>
                      </a:lnTo>
                      <a:lnTo>
                        <a:pt x="189548" y="918210"/>
                      </a:lnTo>
                      <a:lnTo>
                        <a:pt x="219075" y="901065"/>
                      </a:lnTo>
                      <a:lnTo>
                        <a:pt x="232410" y="874395"/>
                      </a:lnTo>
                      <a:lnTo>
                        <a:pt x="241935" y="859155"/>
                      </a:lnTo>
                      <a:lnTo>
                        <a:pt x="252413" y="850583"/>
                      </a:lnTo>
                      <a:lnTo>
                        <a:pt x="262890" y="848678"/>
                      </a:lnTo>
                      <a:lnTo>
                        <a:pt x="274320" y="848678"/>
                      </a:lnTo>
                      <a:lnTo>
                        <a:pt x="280035" y="846772"/>
                      </a:lnTo>
                      <a:lnTo>
                        <a:pt x="282893" y="842010"/>
                      </a:lnTo>
                      <a:lnTo>
                        <a:pt x="282893" y="833438"/>
                      </a:lnTo>
                      <a:lnTo>
                        <a:pt x="276225" y="810578"/>
                      </a:lnTo>
                      <a:lnTo>
                        <a:pt x="254318" y="674370"/>
                      </a:lnTo>
                      <a:lnTo>
                        <a:pt x="248603" y="588645"/>
                      </a:lnTo>
                      <a:lnTo>
                        <a:pt x="249555" y="557213"/>
                      </a:lnTo>
                      <a:lnTo>
                        <a:pt x="257175" y="513397"/>
                      </a:lnTo>
                      <a:lnTo>
                        <a:pt x="274320" y="462915"/>
                      </a:lnTo>
                      <a:lnTo>
                        <a:pt x="262890" y="461963"/>
                      </a:lnTo>
                      <a:lnTo>
                        <a:pt x="222885" y="476250"/>
                      </a:lnTo>
                      <a:lnTo>
                        <a:pt x="214313" y="472440"/>
                      </a:lnTo>
                      <a:lnTo>
                        <a:pt x="205740" y="463868"/>
                      </a:lnTo>
                      <a:lnTo>
                        <a:pt x="195263" y="444818"/>
                      </a:lnTo>
                      <a:lnTo>
                        <a:pt x="188595" y="433388"/>
                      </a:lnTo>
                      <a:lnTo>
                        <a:pt x="185738" y="418147"/>
                      </a:lnTo>
                      <a:lnTo>
                        <a:pt x="186690" y="405765"/>
                      </a:lnTo>
                      <a:lnTo>
                        <a:pt x="194310" y="341947"/>
                      </a:lnTo>
                      <a:lnTo>
                        <a:pt x="195263" y="313372"/>
                      </a:lnTo>
                      <a:lnTo>
                        <a:pt x="195263" y="304800"/>
                      </a:lnTo>
                      <a:lnTo>
                        <a:pt x="192405" y="291465"/>
                      </a:lnTo>
                      <a:lnTo>
                        <a:pt x="184785" y="271463"/>
                      </a:lnTo>
                      <a:lnTo>
                        <a:pt x="173355" y="253365"/>
                      </a:lnTo>
                      <a:lnTo>
                        <a:pt x="126682" y="202883"/>
                      </a:lnTo>
                      <a:lnTo>
                        <a:pt x="120968" y="195263"/>
                      </a:lnTo>
                      <a:lnTo>
                        <a:pt x="120968" y="189547"/>
                      </a:lnTo>
                      <a:lnTo>
                        <a:pt x="122873" y="182880"/>
                      </a:lnTo>
                      <a:lnTo>
                        <a:pt x="129540" y="174308"/>
                      </a:lnTo>
                      <a:lnTo>
                        <a:pt x="159068" y="150495"/>
                      </a:lnTo>
                      <a:lnTo>
                        <a:pt x="160973" y="146685"/>
                      </a:lnTo>
                      <a:lnTo>
                        <a:pt x="146685" y="143828"/>
                      </a:lnTo>
                      <a:lnTo>
                        <a:pt x="126682" y="143828"/>
                      </a:lnTo>
                      <a:lnTo>
                        <a:pt x="114300" y="140970"/>
                      </a:lnTo>
                      <a:lnTo>
                        <a:pt x="104775" y="137160"/>
                      </a:lnTo>
                      <a:lnTo>
                        <a:pt x="97155" y="129540"/>
                      </a:lnTo>
                      <a:lnTo>
                        <a:pt x="90488" y="120968"/>
                      </a:lnTo>
                      <a:lnTo>
                        <a:pt x="85725" y="101918"/>
                      </a:lnTo>
                      <a:lnTo>
                        <a:pt x="100013" y="94297"/>
                      </a:lnTo>
                      <a:lnTo>
                        <a:pt x="113348" y="90488"/>
                      </a:lnTo>
                      <a:lnTo>
                        <a:pt x="133350" y="86678"/>
                      </a:lnTo>
                      <a:lnTo>
                        <a:pt x="159068" y="86678"/>
                      </a:lnTo>
                      <a:lnTo>
                        <a:pt x="204788" y="95250"/>
                      </a:lnTo>
                      <a:lnTo>
                        <a:pt x="240982" y="100013"/>
                      </a:lnTo>
                      <a:lnTo>
                        <a:pt x="287655" y="77153"/>
                      </a:lnTo>
                      <a:lnTo>
                        <a:pt x="308610" y="64770"/>
                      </a:lnTo>
                      <a:lnTo>
                        <a:pt x="319088" y="55245"/>
                      </a:lnTo>
                      <a:lnTo>
                        <a:pt x="322898" y="50483"/>
                      </a:lnTo>
                      <a:lnTo>
                        <a:pt x="343853" y="0"/>
                      </a:lnTo>
                      <a:lnTo>
                        <a:pt x="379095" y="16193"/>
                      </a:lnTo>
                      <a:lnTo>
                        <a:pt x="384810" y="33338"/>
                      </a:lnTo>
                      <a:lnTo>
                        <a:pt x="386715" y="48578"/>
                      </a:lnTo>
                      <a:lnTo>
                        <a:pt x="385763" y="79058"/>
                      </a:lnTo>
                      <a:lnTo>
                        <a:pt x="389573" y="85725"/>
                      </a:lnTo>
                      <a:lnTo>
                        <a:pt x="394335" y="82868"/>
                      </a:lnTo>
                      <a:lnTo>
                        <a:pt x="404813" y="67628"/>
                      </a:lnTo>
                      <a:lnTo>
                        <a:pt x="409575" y="61913"/>
                      </a:lnTo>
                      <a:lnTo>
                        <a:pt x="415290" y="60008"/>
                      </a:lnTo>
                      <a:lnTo>
                        <a:pt x="420053" y="60960"/>
                      </a:lnTo>
                      <a:lnTo>
                        <a:pt x="424815" y="67628"/>
                      </a:lnTo>
                      <a:lnTo>
                        <a:pt x="427673" y="79058"/>
                      </a:lnTo>
                      <a:lnTo>
                        <a:pt x="429578" y="91440"/>
                      </a:lnTo>
                      <a:lnTo>
                        <a:pt x="429578" y="102870"/>
                      </a:lnTo>
                      <a:lnTo>
                        <a:pt x="428625" y="111443"/>
                      </a:lnTo>
                      <a:lnTo>
                        <a:pt x="426720" y="122872"/>
                      </a:lnTo>
                      <a:lnTo>
                        <a:pt x="421957" y="137160"/>
                      </a:lnTo>
                      <a:lnTo>
                        <a:pt x="400050" y="178118"/>
                      </a:lnTo>
                      <a:lnTo>
                        <a:pt x="397193" y="186690"/>
                      </a:lnTo>
                      <a:lnTo>
                        <a:pt x="394335" y="201930"/>
                      </a:lnTo>
                      <a:lnTo>
                        <a:pt x="395288" y="214313"/>
                      </a:lnTo>
                      <a:lnTo>
                        <a:pt x="398145" y="224790"/>
                      </a:lnTo>
                      <a:lnTo>
                        <a:pt x="407670" y="244793"/>
                      </a:lnTo>
                      <a:lnTo>
                        <a:pt x="435293" y="272415"/>
                      </a:lnTo>
                      <a:lnTo>
                        <a:pt x="442913" y="285750"/>
                      </a:lnTo>
                      <a:lnTo>
                        <a:pt x="452438" y="309563"/>
                      </a:lnTo>
                      <a:lnTo>
                        <a:pt x="459105" y="319088"/>
                      </a:lnTo>
                      <a:lnTo>
                        <a:pt x="466725" y="327660"/>
                      </a:lnTo>
                      <a:lnTo>
                        <a:pt x="510540" y="358140"/>
                      </a:lnTo>
                      <a:lnTo>
                        <a:pt x="540068" y="361950"/>
                      </a:lnTo>
                      <a:lnTo>
                        <a:pt x="613410" y="353378"/>
                      </a:lnTo>
                      <a:lnTo>
                        <a:pt x="626745" y="349568"/>
                      </a:lnTo>
                      <a:lnTo>
                        <a:pt x="641032" y="340043"/>
                      </a:lnTo>
                      <a:lnTo>
                        <a:pt x="686753" y="301943"/>
                      </a:lnTo>
                      <a:lnTo>
                        <a:pt x="688657" y="298133"/>
                      </a:lnTo>
                      <a:lnTo>
                        <a:pt x="698182" y="276225"/>
                      </a:lnTo>
                      <a:lnTo>
                        <a:pt x="709613" y="237172"/>
                      </a:lnTo>
                      <a:lnTo>
                        <a:pt x="710565" y="229553"/>
                      </a:lnTo>
                      <a:lnTo>
                        <a:pt x="710565" y="220980"/>
                      </a:lnTo>
                      <a:lnTo>
                        <a:pt x="702945" y="181928"/>
                      </a:lnTo>
                      <a:lnTo>
                        <a:pt x="702945" y="168593"/>
                      </a:lnTo>
                      <a:lnTo>
                        <a:pt x="705803" y="163830"/>
                      </a:lnTo>
                      <a:lnTo>
                        <a:pt x="718185" y="161925"/>
                      </a:lnTo>
                      <a:lnTo>
                        <a:pt x="735330" y="162878"/>
                      </a:lnTo>
                      <a:lnTo>
                        <a:pt x="742950" y="167640"/>
                      </a:lnTo>
                      <a:lnTo>
                        <a:pt x="750570" y="176213"/>
                      </a:lnTo>
                      <a:lnTo>
                        <a:pt x="759143" y="192405"/>
                      </a:lnTo>
                      <a:lnTo>
                        <a:pt x="776288" y="218122"/>
                      </a:lnTo>
                      <a:lnTo>
                        <a:pt x="823913" y="268605"/>
                      </a:lnTo>
                      <a:lnTo>
                        <a:pt x="829628" y="277178"/>
                      </a:lnTo>
                      <a:lnTo>
                        <a:pt x="835343" y="289560"/>
                      </a:lnTo>
                      <a:lnTo>
                        <a:pt x="843915" y="315278"/>
                      </a:lnTo>
                      <a:lnTo>
                        <a:pt x="853440" y="331470"/>
                      </a:lnTo>
                      <a:lnTo>
                        <a:pt x="879157" y="357188"/>
                      </a:lnTo>
                      <a:lnTo>
                        <a:pt x="941070" y="394335"/>
                      </a:lnTo>
                      <a:lnTo>
                        <a:pt x="960120" y="401955"/>
                      </a:lnTo>
                      <a:lnTo>
                        <a:pt x="977265" y="402908"/>
                      </a:lnTo>
                      <a:lnTo>
                        <a:pt x="997268" y="388620"/>
                      </a:lnTo>
                      <a:lnTo>
                        <a:pt x="1053465" y="3362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cap="rnd" cmpd="sng" w="19050">
                  <a:solidFill>
                    <a:srgbClr val="1E4E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51"/>
                <p:cNvSpPr/>
                <p:nvPr/>
              </p:nvSpPr>
              <p:spPr>
                <a:xfrm>
                  <a:off x="4811077" y="4252912"/>
                  <a:ext cx="2535554" cy="1466850"/>
                </a:xfrm>
                <a:custGeom>
                  <a:rect b="b" l="l" r="r" t="t"/>
                  <a:pathLst>
                    <a:path extrusionOk="0" h="1466850" w="2535554">
                      <a:moveTo>
                        <a:pt x="2433637" y="282893"/>
                      </a:moveTo>
                      <a:lnTo>
                        <a:pt x="2422208" y="341947"/>
                      </a:lnTo>
                      <a:lnTo>
                        <a:pt x="2421255" y="354330"/>
                      </a:lnTo>
                      <a:lnTo>
                        <a:pt x="2422208" y="361950"/>
                      </a:lnTo>
                      <a:lnTo>
                        <a:pt x="2425065" y="371475"/>
                      </a:lnTo>
                      <a:lnTo>
                        <a:pt x="2451735" y="423863"/>
                      </a:lnTo>
                      <a:lnTo>
                        <a:pt x="2513648" y="613410"/>
                      </a:lnTo>
                      <a:lnTo>
                        <a:pt x="2515553" y="675322"/>
                      </a:lnTo>
                      <a:lnTo>
                        <a:pt x="2516505" y="723900"/>
                      </a:lnTo>
                      <a:lnTo>
                        <a:pt x="2519362" y="761047"/>
                      </a:lnTo>
                      <a:lnTo>
                        <a:pt x="2534603" y="839153"/>
                      </a:lnTo>
                      <a:lnTo>
                        <a:pt x="2535555" y="855345"/>
                      </a:lnTo>
                      <a:lnTo>
                        <a:pt x="2535555" y="870585"/>
                      </a:lnTo>
                      <a:lnTo>
                        <a:pt x="2533650" y="888682"/>
                      </a:lnTo>
                      <a:lnTo>
                        <a:pt x="2530792" y="907732"/>
                      </a:lnTo>
                      <a:lnTo>
                        <a:pt x="2526030" y="924878"/>
                      </a:lnTo>
                      <a:lnTo>
                        <a:pt x="2526030" y="934403"/>
                      </a:lnTo>
                      <a:lnTo>
                        <a:pt x="2534603" y="1127760"/>
                      </a:lnTo>
                      <a:lnTo>
                        <a:pt x="2156460" y="1188720"/>
                      </a:lnTo>
                      <a:lnTo>
                        <a:pt x="2023110" y="1246823"/>
                      </a:lnTo>
                      <a:lnTo>
                        <a:pt x="1890712" y="1304925"/>
                      </a:lnTo>
                      <a:lnTo>
                        <a:pt x="1773555" y="1365885"/>
                      </a:lnTo>
                      <a:lnTo>
                        <a:pt x="1752600" y="1377315"/>
                      </a:lnTo>
                      <a:lnTo>
                        <a:pt x="1739265" y="1387793"/>
                      </a:lnTo>
                      <a:lnTo>
                        <a:pt x="1729740" y="1391603"/>
                      </a:lnTo>
                      <a:lnTo>
                        <a:pt x="1714500" y="1400175"/>
                      </a:lnTo>
                      <a:lnTo>
                        <a:pt x="1698308" y="1403032"/>
                      </a:lnTo>
                      <a:lnTo>
                        <a:pt x="1692592" y="1404938"/>
                      </a:lnTo>
                      <a:lnTo>
                        <a:pt x="1638300" y="1463040"/>
                      </a:lnTo>
                      <a:lnTo>
                        <a:pt x="1625917" y="1466850"/>
                      </a:lnTo>
                      <a:lnTo>
                        <a:pt x="1614487" y="1452563"/>
                      </a:lnTo>
                      <a:lnTo>
                        <a:pt x="1607820" y="1445895"/>
                      </a:lnTo>
                      <a:lnTo>
                        <a:pt x="1602105" y="1443990"/>
                      </a:lnTo>
                      <a:lnTo>
                        <a:pt x="1515428" y="1443038"/>
                      </a:lnTo>
                      <a:lnTo>
                        <a:pt x="1487805" y="1439228"/>
                      </a:lnTo>
                      <a:lnTo>
                        <a:pt x="1484948" y="1435418"/>
                      </a:lnTo>
                      <a:lnTo>
                        <a:pt x="1485900" y="1354455"/>
                      </a:lnTo>
                      <a:lnTo>
                        <a:pt x="1255395" y="1400175"/>
                      </a:lnTo>
                      <a:lnTo>
                        <a:pt x="1246823" y="1398270"/>
                      </a:lnTo>
                      <a:lnTo>
                        <a:pt x="1073467" y="1304925"/>
                      </a:lnTo>
                      <a:lnTo>
                        <a:pt x="1063942" y="1301115"/>
                      </a:lnTo>
                      <a:lnTo>
                        <a:pt x="757238" y="1228725"/>
                      </a:lnTo>
                      <a:lnTo>
                        <a:pt x="739140" y="1220153"/>
                      </a:lnTo>
                      <a:lnTo>
                        <a:pt x="713422" y="1191578"/>
                      </a:lnTo>
                      <a:lnTo>
                        <a:pt x="668655" y="1118235"/>
                      </a:lnTo>
                      <a:lnTo>
                        <a:pt x="640080" y="1096328"/>
                      </a:lnTo>
                      <a:lnTo>
                        <a:pt x="606742" y="1087755"/>
                      </a:lnTo>
                      <a:lnTo>
                        <a:pt x="573405" y="1084898"/>
                      </a:lnTo>
                      <a:lnTo>
                        <a:pt x="516255" y="1090613"/>
                      </a:lnTo>
                      <a:lnTo>
                        <a:pt x="160972" y="1031557"/>
                      </a:lnTo>
                      <a:lnTo>
                        <a:pt x="147638" y="1032510"/>
                      </a:lnTo>
                      <a:lnTo>
                        <a:pt x="44767" y="1063943"/>
                      </a:lnTo>
                      <a:lnTo>
                        <a:pt x="13335" y="820103"/>
                      </a:lnTo>
                      <a:lnTo>
                        <a:pt x="0" y="481013"/>
                      </a:lnTo>
                      <a:lnTo>
                        <a:pt x="953" y="455295"/>
                      </a:lnTo>
                      <a:lnTo>
                        <a:pt x="1905" y="449580"/>
                      </a:lnTo>
                      <a:lnTo>
                        <a:pt x="4763" y="446722"/>
                      </a:lnTo>
                      <a:lnTo>
                        <a:pt x="93345" y="422910"/>
                      </a:lnTo>
                      <a:lnTo>
                        <a:pt x="101917" y="423863"/>
                      </a:lnTo>
                      <a:lnTo>
                        <a:pt x="105728" y="426720"/>
                      </a:lnTo>
                      <a:lnTo>
                        <a:pt x="156210" y="473393"/>
                      </a:lnTo>
                      <a:lnTo>
                        <a:pt x="188595" y="518160"/>
                      </a:lnTo>
                      <a:lnTo>
                        <a:pt x="232410" y="561975"/>
                      </a:lnTo>
                      <a:lnTo>
                        <a:pt x="252413" y="569595"/>
                      </a:lnTo>
                      <a:lnTo>
                        <a:pt x="279082" y="563880"/>
                      </a:lnTo>
                      <a:lnTo>
                        <a:pt x="506730" y="567690"/>
                      </a:lnTo>
                      <a:lnTo>
                        <a:pt x="513397" y="565785"/>
                      </a:lnTo>
                      <a:lnTo>
                        <a:pt x="527685" y="561022"/>
                      </a:lnTo>
                      <a:lnTo>
                        <a:pt x="674370" y="470535"/>
                      </a:lnTo>
                      <a:lnTo>
                        <a:pt x="697230" y="460057"/>
                      </a:lnTo>
                      <a:lnTo>
                        <a:pt x="783907" y="432435"/>
                      </a:lnTo>
                      <a:lnTo>
                        <a:pt x="932497" y="421005"/>
                      </a:lnTo>
                      <a:lnTo>
                        <a:pt x="1042988" y="430530"/>
                      </a:lnTo>
                      <a:lnTo>
                        <a:pt x="1042988" y="422910"/>
                      </a:lnTo>
                      <a:lnTo>
                        <a:pt x="1041082" y="412432"/>
                      </a:lnTo>
                      <a:lnTo>
                        <a:pt x="1022032" y="361950"/>
                      </a:lnTo>
                      <a:lnTo>
                        <a:pt x="1022032" y="348615"/>
                      </a:lnTo>
                      <a:lnTo>
                        <a:pt x="1025842" y="337185"/>
                      </a:lnTo>
                      <a:lnTo>
                        <a:pt x="1040130" y="323850"/>
                      </a:lnTo>
                      <a:lnTo>
                        <a:pt x="1044892" y="317182"/>
                      </a:lnTo>
                      <a:lnTo>
                        <a:pt x="1050607" y="305753"/>
                      </a:lnTo>
                      <a:lnTo>
                        <a:pt x="1055370" y="285750"/>
                      </a:lnTo>
                      <a:lnTo>
                        <a:pt x="1059180" y="272415"/>
                      </a:lnTo>
                      <a:lnTo>
                        <a:pt x="1110615" y="160972"/>
                      </a:lnTo>
                      <a:lnTo>
                        <a:pt x="1119188" y="144780"/>
                      </a:lnTo>
                      <a:lnTo>
                        <a:pt x="1180148" y="112395"/>
                      </a:lnTo>
                      <a:lnTo>
                        <a:pt x="1230630" y="73343"/>
                      </a:lnTo>
                      <a:lnTo>
                        <a:pt x="1239203" y="63818"/>
                      </a:lnTo>
                      <a:lnTo>
                        <a:pt x="1245870" y="54293"/>
                      </a:lnTo>
                      <a:lnTo>
                        <a:pt x="1265873" y="14288"/>
                      </a:lnTo>
                      <a:lnTo>
                        <a:pt x="1270635" y="0"/>
                      </a:lnTo>
                      <a:lnTo>
                        <a:pt x="1367790" y="1905"/>
                      </a:lnTo>
                      <a:lnTo>
                        <a:pt x="1375410" y="14288"/>
                      </a:lnTo>
                      <a:lnTo>
                        <a:pt x="1374457" y="31432"/>
                      </a:lnTo>
                      <a:lnTo>
                        <a:pt x="1376363" y="50482"/>
                      </a:lnTo>
                      <a:lnTo>
                        <a:pt x="1372553" y="60960"/>
                      </a:lnTo>
                      <a:lnTo>
                        <a:pt x="1371600" y="71438"/>
                      </a:lnTo>
                      <a:lnTo>
                        <a:pt x="1374457" y="82868"/>
                      </a:lnTo>
                      <a:lnTo>
                        <a:pt x="1374457" y="87630"/>
                      </a:lnTo>
                      <a:lnTo>
                        <a:pt x="1371600" y="101918"/>
                      </a:lnTo>
                      <a:lnTo>
                        <a:pt x="1371600" y="109538"/>
                      </a:lnTo>
                      <a:lnTo>
                        <a:pt x="1383030" y="134303"/>
                      </a:lnTo>
                      <a:lnTo>
                        <a:pt x="1390650" y="143828"/>
                      </a:lnTo>
                      <a:lnTo>
                        <a:pt x="1398270" y="149543"/>
                      </a:lnTo>
                      <a:lnTo>
                        <a:pt x="1420178" y="157163"/>
                      </a:lnTo>
                      <a:lnTo>
                        <a:pt x="1550670" y="178118"/>
                      </a:lnTo>
                      <a:lnTo>
                        <a:pt x="1672590" y="191453"/>
                      </a:lnTo>
                      <a:lnTo>
                        <a:pt x="1757362" y="199072"/>
                      </a:lnTo>
                      <a:lnTo>
                        <a:pt x="1774508" y="203835"/>
                      </a:lnTo>
                      <a:lnTo>
                        <a:pt x="1780223" y="207645"/>
                      </a:lnTo>
                      <a:lnTo>
                        <a:pt x="1818323" y="277178"/>
                      </a:lnTo>
                      <a:lnTo>
                        <a:pt x="1837373" y="304800"/>
                      </a:lnTo>
                      <a:lnTo>
                        <a:pt x="1845945" y="320993"/>
                      </a:lnTo>
                      <a:lnTo>
                        <a:pt x="1849755" y="331470"/>
                      </a:lnTo>
                      <a:lnTo>
                        <a:pt x="1849755" y="348615"/>
                      </a:lnTo>
                      <a:lnTo>
                        <a:pt x="1853565" y="359093"/>
                      </a:lnTo>
                      <a:lnTo>
                        <a:pt x="1859280" y="367665"/>
                      </a:lnTo>
                      <a:lnTo>
                        <a:pt x="1883092" y="386715"/>
                      </a:lnTo>
                      <a:lnTo>
                        <a:pt x="1905953" y="400050"/>
                      </a:lnTo>
                      <a:lnTo>
                        <a:pt x="1927860" y="410528"/>
                      </a:lnTo>
                      <a:lnTo>
                        <a:pt x="1937385" y="412432"/>
                      </a:lnTo>
                      <a:lnTo>
                        <a:pt x="2029778" y="398145"/>
                      </a:lnTo>
                      <a:lnTo>
                        <a:pt x="2055495" y="393382"/>
                      </a:lnTo>
                      <a:lnTo>
                        <a:pt x="2069783" y="389572"/>
                      </a:lnTo>
                      <a:lnTo>
                        <a:pt x="2090737" y="380047"/>
                      </a:lnTo>
                      <a:lnTo>
                        <a:pt x="2117408" y="359093"/>
                      </a:lnTo>
                      <a:lnTo>
                        <a:pt x="2138362" y="347663"/>
                      </a:lnTo>
                      <a:lnTo>
                        <a:pt x="2306955" y="289560"/>
                      </a:lnTo>
                      <a:lnTo>
                        <a:pt x="2315528" y="288607"/>
                      </a:lnTo>
                      <a:lnTo>
                        <a:pt x="2329815" y="290513"/>
                      </a:lnTo>
                      <a:lnTo>
                        <a:pt x="2350770" y="301943"/>
                      </a:lnTo>
                      <a:lnTo>
                        <a:pt x="2356485" y="301943"/>
                      </a:lnTo>
                      <a:lnTo>
                        <a:pt x="2386012" y="298132"/>
                      </a:lnTo>
                      <a:lnTo>
                        <a:pt x="2433637" y="282893"/>
                      </a:lnTo>
                      <a:close/>
                    </a:path>
                  </a:pathLst>
                </a:custGeom>
                <a:solidFill>
                  <a:srgbClr val="1E4E79"/>
                </a:solidFill>
                <a:ln cap="rnd" cmpd="sng" w="19050">
                  <a:solidFill>
                    <a:srgbClr val="1E4E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51"/>
                <p:cNvSpPr/>
                <p:nvPr/>
              </p:nvSpPr>
              <p:spPr>
                <a:xfrm>
                  <a:off x="7448550" y="2396489"/>
                  <a:ext cx="1267777" cy="1482090"/>
                </a:xfrm>
                <a:custGeom>
                  <a:rect b="b" l="l" r="r" t="t"/>
                  <a:pathLst>
                    <a:path extrusionOk="0" h="1482090" w="1267777">
                      <a:moveTo>
                        <a:pt x="1267777" y="729615"/>
                      </a:moveTo>
                      <a:lnTo>
                        <a:pt x="1246823" y="733425"/>
                      </a:lnTo>
                      <a:lnTo>
                        <a:pt x="1237298" y="739140"/>
                      </a:lnTo>
                      <a:lnTo>
                        <a:pt x="1232535" y="741045"/>
                      </a:lnTo>
                      <a:lnTo>
                        <a:pt x="1217295" y="741997"/>
                      </a:lnTo>
                      <a:lnTo>
                        <a:pt x="1126807" y="777240"/>
                      </a:lnTo>
                      <a:lnTo>
                        <a:pt x="1109663" y="788670"/>
                      </a:lnTo>
                      <a:lnTo>
                        <a:pt x="1103948" y="795338"/>
                      </a:lnTo>
                      <a:lnTo>
                        <a:pt x="1098232" y="801052"/>
                      </a:lnTo>
                      <a:lnTo>
                        <a:pt x="1091565" y="813435"/>
                      </a:lnTo>
                      <a:lnTo>
                        <a:pt x="1087755" y="826770"/>
                      </a:lnTo>
                      <a:lnTo>
                        <a:pt x="1085850" y="836295"/>
                      </a:lnTo>
                      <a:lnTo>
                        <a:pt x="1083945" y="858202"/>
                      </a:lnTo>
                      <a:lnTo>
                        <a:pt x="1083945" y="871538"/>
                      </a:lnTo>
                      <a:lnTo>
                        <a:pt x="1085850" y="891540"/>
                      </a:lnTo>
                      <a:lnTo>
                        <a:pt x="1091565" y="917257"/>
                      </a:lnTo>
                      <a:lnTo>
                        <a:pt x="1056323" y="915352"/>
                      </a:lnTo>
                      <a:lnTo>
                        <a:pt x="1018223" y="907732"/>
                      </a:lnTo>
                      <a:lnTo>
                        <a:pt x="1008698" y="908685"/>
                      </a:lnTo>
                      <a:lnTo>
                        <a:pt x="995363" y="914400"/>
                      </a:lnTo>
                      <a:lnTo>
                        <a:pt x="982980" y="922972"/>
                      </a:lnTo>
                      <a:lnTo>
                        <a:pt x="973455" y="931545"/>
                      </a:lnTo>
                      <a:lnTo>
                        <a:pt x="943927" y="965835"/>
                      </a:lnTo>
                      <a:lnTo>
                        <a:pt x="933450" y="983932"/>
                      </a:lnTo>
                      <a:lnTo>
                        <a:pt x="928688" y="994410"/>
                      </a:lnTo>
                      <a:lnTo>
                        <a:pt x="925830" y="1006793"/>
                      </a:lnTo>
                      <a:lnTo>
                        <a:pt x="916305" y="1088707"/>
                      </a:lnTo>
                      <a:lnTo>
                        <a:pt x="907732" y="1118235"/>
                      </a:lnTo>
                      <a:lnTo>
                        <a:pt x="886777" y="1159193"/>
                      </a:lnTo>
                      <a:lnTo>
                        <a:pt x="860107" y="1207770"/>
                      </a:lnTo>
                      <a:lnTo>
                        <a:pt x="852488" y="1223010"/>
                      </a:lnTo>
                      <a:lnTo>
                        <a:pt x="847725" y="1239203"/>
                      </a:lnTo>
                      <a:lnTo>
                        <a:pt x="846773" y="1273492"/>
                      </a:lnTo>
                      <a:lnTo>
                        <a:pt x="847725" y="1283017"/>
                      </a:lnTo>
                      <a:lnTo>
                        <a:pt x="850582" y="1296353"/>
                      </a:lnTo>
                      <a:lnTo>
                        <a:pt x="860107" y="1328738"/>
                      </a:lnTo>
                      <a:lnTo>
                        <a:pt x="862013" y="1338263"/>
                      </a:lnTo>
                      <a:lnTo>
                        <a:pt x="862965" y="1346835"/>
                      </a:lnTo>
                      <a:lnTo>
                        <a:pt x="861060" y="1355407"/>
                      </a:lnTo>
                      <a:lnTo>
                        <a:pt x="858202" y="1362075"/>
                      </a:lnTo>
                      <a:lnTo>
                        <a:pt x="840105" y="1389698"/>
                      </a:lnTo>
                      <a:lnTo>
                        <a:pt x="835343" y="1402080"/>
                      </a:lnTo>
                      <a:lnTo>
                        <a:pt x="837248" y="1415415"/>
                      </a:lnTo>
                      <a:lnTo>
                        <a:pt x="781050" y="1467803"/>
                      </a:lnTo>
                      <a:lnTo>
                        <a:pt x="761048" y="1482090"/>
                      </a:lnTo>
                      <a:lnTo>
                        <a:pt x="743902" y="1481138"/>
                      </a:lnTo>
                      <a:lnTo>
                        <a:pt x="724852" y="1473517"/>
                      </a:lnTo>
                      <a:lnTo>
                        <a:pt x="662940" y="1436370"/>
                      </a:lnTo>
                      <a:lnTo>
                        <a:pt x="637223" y="1410653"/>
                      </a:lnTo>
                      <a:lnTo>
                        <a:pt x="627698" y="1394460"/>
                      </a:lnTo>
                      <a:lnTo>
                        <a:pt x="619125" y="1368742"/>
                      </a:lnTo>
                      <a:lnTo>
                        <a:pt x="613410" y="1356360"/>
                      </a:lnTo>
                      <a:lnTo>
                        <a:pt x="607695" y="1347788"/>
                      </a:lnTo>
                      <a:lnTo>
                        <a:pt x="560070" y="1297305"/>
                      </a:lnTo>
                      <a:lnTo>
                        <a:pt x="542925" y="1271588"/>
                      </a:lnTo>
                      <a:lnTo>
                        <a:pt x="534352" y="1255395"/>
                      </a:lnTo>
                      <a:lnTo>
                        <a:pt x="526732" y="1246823"/>
                      </a:lnTo>
                      <a:lnTo>
                        <a:pt x="519113" y="1242060"/>
                      </a:lnTo>
                      <a:lnTo>
                        <a:pt x="501968" y="1241107"/>
                      </a:lnTo>
                      <a:lnTo>
                        <a:pt x="489585" y="1243013"/>
                      </a:lnTo>
                      <a:lnTo>
                        <a:pt x="486727" y="1247775"/>
                      </a:lnTo>
                      <a:lnTo>
                        <a:pt x="486727" y="1261110"/>
                      </a:lnTo>
                      <a:lnTo>
                        <a:pt x="494348" y="1300163"/>
                      </a:lnTo>
                      <a:lnTo>
                        <a:pt x="494348" y="1308735"/>
                      </a:lnTo>
                      <a:lnTo>
                        <a:pt x="493395" y="1316355"/>
                      </a:lnTo>
                      <a:lnTo>
                        <a:pt x="481965" y="1355407"/>
                      </a:lnTo>
                      <a:lnTo>
                        <a:pt x="472440" y="1377315"/>
                      </a:lnTo>
                      <a:lnTo>
                        <a:pt x="470535" y="1381125"/>
                      </a:lnTo>
                      <a:lnTo>
                        <a:pt x="424815" y="1419225"/>
                      </a:lnTo>
                      <a:lnTo>
                        <a:pt x="410527" y="1428750"/>
                      </a:lnTo>
                      <a:lnTo>
                        <a:pt x="397193" y="1432560"/>
                      </a:lnTo>
                      <a:lnTo>
                        <a:pt x="323850" y="1441132"/>
                      </a:lnTo>
                      <a:lnTo>
                        <a:pt x="294323" y="1437323"/>
                      </a:lnTo>
                      <a:lnTo>
                        <a:pt x="250507" y="1406842"/>
                      </a:lnTo>
                      <a:lnTo>
                        <a:pt x="242888" y="1398270"/>
                      </a:lnTo>
                      <a:lnTo>
                        <a:pt x="236220" y="1388745"/>
                      </a:lnTo>
                      <a:lnTo>
                        <a:pt x="226695" y="1364932"/>
                      </a:lnTo>
                      <a:lnTo>
                        <a:pt x="219075" y="1351598"/>
                      </a:lnTo>
                      <a:lnTo>
                        <a:pt x="191452" y="1323975"/>
                      </a:lnTo>
                      <a:lnTo>
                        <a:pt x="181927" y="1303973"/>
                      </a:lnTo>
                      <a:lnTo>
                        <a:pt x="179070" y="1293495"/>
                      </a:lnTo>
                      <a:lnTo>
                        <a:pt x="178118" y="1281113"/>
                      </a:lnTo>
                      <a:lnTo>
                        <a:pt x="180975" y="1265873"/>
                      </a:lnTo>
                      <a:lnTo>
                        <a:pt x="183832" y="1257300"/>
                      </a:lnTo>
                      <a:lnTo>
                        <a:pt x="205740" y="1216342"/>
                      </a:lnTo>
                      <a:lnTo>
                        <a:pt x="210502" y="1202055"/>
                      </a:lnTo>
                      <a:lnTo>
                        <a:pt x="212407" y="1190625"/>
                      </a:lnTo>
                      <a:lnTo>
                        <a:pt x="213360" y="1182053"/>
                      </a:lnTo>
                      <a:lnTo>
                        <a:pt x="213360" y="1170623"/>
                      </a:lnTo>
                      <a:lnTo>
                        <a:pt x="211455" y="1158240"/>
                      </a:lnTo>
                      <a:lnTo>
                        <a:pt x="208598" y="1146810"/>
                      </a:lnTo>
                      <a:lnTo>
                        <a:pt x="203835" y="1140143"/>
                      </a:lnTo>
                      <a:lnTo>
                        <a:pt x="199073" y="1139190"/>
                      </a:lnTo>
                      <a:lnTo>
                        <a:pt x="193357" y="1141095"/>
                      </a:lnTo>
                      <a:lnTo>
                        <a:pt x="188595" y="1146810"/>
                      </a:lnTo>
                      <a:lnTo>
                        <a:pt x="178118" y="1162050"/>
                      </a:lnTo>
                      <a:lnTo>
                        <a:pt x="173355" y="1164907"/>
                      </a:lnTo>
                      <a:lnTo>
                        <a:pt x="169545" y="1158240"/>
                      </a:lnTo>
                      <a:lnTo>
                        <a:pt x="170498" y="1127760"/>
                      </a:lnTo>
                      <a:lnTo>
                        <a:pt x="168593" y="1112520"/>
                      </a:lnTo>
                      <a:lnTo>
                        <a:pt x="162877" y="1095375"/>
                      </a:lnTo>
                      <a:lnTo>
                        <a:pt x="127635" y="1079182"/>
                      </a:lnTo>
                      <a:lnTo>
                        <a:pt x="107632" y="1063943"/>
                      </a:lnTo>
                      <a:lnTo>
                        <a:pt x="97155" y="1053465"/>
                      </a:lnTo>
                      <a:lnTo>
                        <a:pt x="87630" y="1041082"/>
                      </a:lnTo>
                      <a:lnTo>
                        <a:pt x="83820" y="1033463"/>
                      </a:lnTo>
                      <a:lnTo>
                        <a:pt x="79057" y="1016318"/>
                      </a:lnTo>
                      <a:lnTo>
                        <a:pt x="66675" y="982027"/>
                      </a:lnTo>
                      <a:lnTo>
                        <a:pt x="63818" y="975360"/>
                      </a:lnTo>
                      <a:lnTo>
                        <a:pt x="54293" y="965835"/>
                      </a:lnTo>
                      <a:lnTo>
                        <a:pt x="51435" y="960120"/>
                      </a:lnTo>
                      <a:lnTo>
                        <a:pt x="42863" y="927735"/>
                      </a:lnTo>
                      <a:lnTo>
                        <a:pt x="23813" y="908685"/>
                      </a:lnTo>
                      <a:lnTo>
                        <a:pt x="21907" y="905827"/>
                      </a:lnTo>
                      <a:lnTo>
                        <a:pt x="18098" y="896302"/>
                      </a:lnTo>
                      <a:lnTo>
                        <a:pt x="12382" y="877252"/>
                      </a:lnTo>
                      <a:lnTo>
                        <a:pt x="10477" y="873443"/>
                      </a:lnTo>
                      <a:lnTo>
                        <a:pt x="952" y="866775"/>
                      </a:lnTo>
                      <a:lnTo>
                        <a:pt x="0" y="862013"/>
                      </a:lnTo>
                      <a:lnTo>
                        <a:pt x="1905" y="854393"/>
                      </a:lnTo>
                      <a:lnTo>
                        <a:pt x="5715" y="848677"/>
                      </a:lnTo>
                      <a:lnTo>
                        <a:pt x="9525" y="841057"/>
                      </a:lnTo>
                      <a:lnTo>
                        <a:pt x="9525" y="830580"/>
                      </a:lnTo>
                      <a:lnTo>
                        <a:pt x="8573" y="825818"/>
                      </a:lnTo>
                      <a:lnTo>
                        <a:pt x="4763" y="819150"/>
                      </a:lnTo>
                      <a:lnTo>
                        <a:pt x="3810" y="813435"/>
                      </a:lnTo>
                      <a:lnTo>
                        <a:pt x="4763" y="809625"/>
                      </a:lnTo>
                      <a:lnTo>
                        <a:pt x="13335" y="802005"/>
                      </a:lnTo>
                      <a:lnTo>
                        <a:pt x="23813" y="781050"/>
                      </a:lnTo>
                      <a:lnTo>
                        <a:pt x="25718" y="773430"/>
                      </a:lnTo>
                      <a:lnTo>
                        <a:pt x="26670" y="759143"/>
                      </a:lnTo>
                      <a:lnTo>
                        <a:pt x="28575" y="752475"/>
                      </a:lnTo>
                      <a:lnTo>
                        <a:pt x="23813" y="745807"/>
                      </a:lnTo>
                      <a:lnTo>
                        <a:pt x="21907" y="741045"/>
                      </a:lnTo>
                      <a:lnTo>
                        <a:pt x="21907" y="727710"/>
                      </a:lnTo>
                      <a:lnTo>
                        <a:pt x="21907" y="721995"/>
                      </a:lnTo>
                      <a:lnTo>
                        <a:pt x="18098" y="703897"/>
                      </a:lnTo>
                      <a:lnTo>
                        <a:pt x="20002" y="699135"/>
                      </a:lnTo>
                      <a:lnTo>
                        <a:pt x="24765" y="690563"/>
                      </a:lnTo>
                      <a:lnTo>
                        <a:pt x="25718" y="683895"/>
                      </a:lnTo>
                      <a:lnTo>
                        <a:pt x="45720" y="680085"/>
                      </a:lnTo>
                      <a:lnTo>
                        <a:pt x="60007" y="675322"/>
                      </a:lnTo>
                      <a:lnTo>
                        <a:pt x="66675" y="672465"/>
                      </a:lnTo>
                      <a:lnTo>
                        <a:pt x="84773" y="661988"/>
                      </a:lnTo>
                      <a:lnTo>
                        <a:pt x="98107" y="649605"/>
                      </a:lnTo>
                      <a:lnTo>
                        <a:pt x="115252" y="631507"/>
                      </a:lnTo>
                      <a:lnTo>
                        <a:pt x="130493" y="620077"/>
                      </a:lnTo>
                      <a:lnTo>
                        <a:pt x="140970" y="614363"/>
                      </a:lnTo>
                      <a:lnTo>
                        <a:pt x="147638" y="607695"/>
                      </a:lnTo>
                      <a:lnTo>
                        <a:pt x="151448" y="598170"/>
                      </a:lnTo>
                      <a:lnTo>
                        <a:pt x="156210" y="576263"/>
                      </a:lnTo>
                      <a:lnTo>
                        <a:pt x="162877" y="559118"/>
                      </a:lnTo>
                      <a:lnTo>
                        <a:pt x="169545" y="547688"/>
                      </a:lnTo>
                      <a:lnTo>
                        <a:pt x="178118" y="539115"/>
                      </a:lnTo>
                      <a:lnTo>
                        <a:pt x="183832" y="528638"/>
                      </a:lnTo>
                      <a:lnTo>
                        <a:pt x="188595" y="514350"/>
                      </a:lnTo>
                      <a:lnTo>
                        <a:pt x="189548" y="503872"/>
                      </a:lnTo>
                      <a:lnTo>
                        <a:pt x="188595" y="492442"/>
                      </a:lnTo>
                      <a:lnTo>
                        <a:pt x="182880" y="466725"/>
                      </a:lnTo>
                      <a:lnTo>
                        <a:pt x="175260" y="444817"/>
                      </a:lnTo>
                      <a:lnTo>
                        <a:pt x="171450" y="426720"/>
                      </a:lnTo>
                      <a:lnTo>
                        <a:pt x="163830" y="400050"/>
                      </a:lnTo>
                      <a:lnTo>
                        <a:pt x="154305" y="348615"/>
                      </a:lnTo>
                      <a:lnTo>
                        <a:pt x="149543" y="333375"/>
                      </a:lnTo>
                      <a:lnTo>
                        <a:pt x="142875" y="319088"/>
                      </a:lnTo>
                      <a:lnTo>
                        <a:pt x="140970" y="312420"/>
                      </a:lnTo>
                      <a:lnTo>
                        <a:pt x="137160" y="289560"/>
                      </a:lnTo>
                      <a:lnTo>
                        <a:pt x="135255" y="281940"/>
                      </a:lnTo>
                      <a:lnTo>
                        <a:pt x="123825" y="260985"/>
                      </a:lnTo>
                      <a:lnTo>
                        <a:pt x="111443" y="230505"/>
                      </a:lnTo>
                      <a:lnTo>
                        <a:pt x="100965" y="211455"/>
                      </a:lnTo>
                      <a:lnTo>
                        <a:pt x="89535" y="198120"/>
                      </a:lnTo>
                      <a:lnTo>
                        <a:pt x="71438" y="180975"/>
                      </a:lnTo>
                      <a:lnTo>
                        <a:pt x="65723" y="174307"/>
                      </a:lnTo>
                      <a:lnTo>
                        <a:pt x="59055" y="168592"/>
                      </a:lnTo>
                      <a:lnTo>
                        <a:pt x="53340" y="161925"/>
                      </a:lnTo>
                      <a:lnTo>
                        <a:pt x="45720" y="155257"/>
                      </a:lnTo>
                      <a:lnTo>
                        <a:pt x="37148" y="143827"/>
                      </a:lnTo>
                      <a:lnTo>
                        <a:pt x="40957" y="97155"/>
                      </a:lnTo>
                      <a:lnTo>
                        <a:pt x="51435" y="52388"/>
                      </a:lnTo>
                      <a:lnTo>
                        <a:pt x="62865" y="53340"/>
                      </a:lnTo>
                      <a:lnTo>
                        <a:pt x="104775" y="45720"/>
                      </a:lnTo>
                      <a:lnTo>
                        <a:pt x="136207" y="45720"/>
                      </a:lnTo>
                      <a:lnTo>
                        <a:pt x="158115" y="41910"/>
                      </a:lnTo>
                      <a:lnTo>
                        <a:pt x="187643" y="51435"/>
                      </a:lnTo>
                      <a:lnTo>
                        <a:pt x="195263" y="50482"/>
                      </a:lnTo>
                      <a:lnTo>
                        <a:pt x="225743" y="42863"/>
                      </a:lnTo>
                      <a:lnTo>
                        <a:pt x="262890" y="46672"/>
                      </a:lnTo>
                      <a:lnTo>
                        <a:pt x="270510" y="49530"/>
                      </a:lnTo>
                      <a:lnTo>
                        <a:pt x="277177" y="53340"/>
                      </a:lnTo>
                      <a:lnTo>
                        <a:pt x="300038" y="62865"/>
                      </a:lnTo>
                      <a:lnTo>
                        <a:pt x="311468" y="60960"/>
                      </a:lnTo>
                      <a:lnTo>
                        <a:pt x="314325" y="63817"/>
                      </a:lnTo>
                      <a:lnTo>
                        <a:pt x="318135" y="78105"/>
                      </a:lnTo>
                      <a:lnTo>
                        <a:pt x="330518" y="83820"/>
                      </a:lnTo>
                      <a:lnTo>
                        <a:pt x="393382" y="79057"/>
                      </a:lnTo>
                      <a:lnTo>
                        <a:pt x="410527" y="85725"/>
                      </a:lnTo>
                      <a:lnTo>
                        <a:pt x="420052" y="97155"/>
                      </a:lnTo>
                      <a:lnTo>
                        <a:pt x="423863" y="97155"/>
                      </a:lnTo>
                      <a:lnTo>
                        <a:pt x="447675" y="102870"/>
                      </a:lnTo>
                      <a:lnTo>
                        <a:pt x="527685" y="126682"/>
                      </a:lnTo>
                      <a:lnTo>
                        <a:pt x="540068" y="124777"/>
                      </a:lnTo>
                      <a:lnTo>
                        <a:pt x="553402" y="120015"/>
                      </a:lnTo>
                      <a:lnTo>
                        <a:pt x="564832" y="111442"/>
                      </a:lnTo>
                      <a:lnTo>
                        <a:pt x="575310" y="100013"/>
                      </a:lnTo>
                      <a:lnTo>
                        <a:pt x="582930" y="90488"/>
                      </a:lnTo>
                      <a:lnTo>
                        <a:pt x="586740" y="91440"/>
                      </a:lnTo>
                      <a:lnTo>
                        <a:pt x="601980" y="108585"/>
                      </a:lnTo>
                      <a:lnTo>
                        <a:pt x="606743" y="111442"/>
                      </a:lnTo>
                      <a:lnTo>
                        <a:pt x="623888" y="116205"/>
                      </a:lnTo>
                      <a:lnTo>
                        <a:pt x="652463" y="134302"/>
                      </a:lnTo>
                      <a:lnTo>
                        <a:pt x="663893" y="138113"/>
                      </a:lnTo>
                      <a:lnTo>
                        <a:pt x="677227" y="139065"/>
                      </a:lnTo>
                      <a:lnTo>
                        <a:pt x="689610" y="137160"/>
                      </a:lnTo>
                      <a:lnTo>
                        <a:pt x="721995" y="126682"/>
                      </a:lnTo>
                      <a:lnTo>
                        <a:pt x="759143" y="105727"/>
                      </a:lnTo>
                      <a:lnTo>
                        <a:pt x="810577" y="67627"/>
                      </a:lnTo>
                      <a:lnTo>
                        <a:pt x="849630" y="53340"/>
                      </a:lnTo>
                      <a:lnTo>
                        <a:pt x="855345" y="50482"/>
                      </a:lnTo>
                      <a:lnTo>
                        <a:pt x="863918" y="39052"/>
                      </a:lnTo>
                      <a:lnTo>
                        <a:pt x="869632" y="34290"/>
                      </a:lnTo>
                      <a:lnTo>
                        <a:pt x="876300" y="33338"/>
                      </a:lnTo>
                      <a:lnTo>
                        <a:pt x="882968" y="36195"/>
                      </a:lnTo>
                      <a:lnTo>
                        <a:pt x="896302" y="42863"/>
                      </a:lnTo>
                      <a:lnTo>
                        <a:pt x="903923" y="44767"/>
                      </a:lnTo>
                      <a:lnTo>
                        <a:pt x="910590" y="44767"/>
                      </a:lnTo>
                      <a:lnTo>
                        <a:pt x="918210" y="42863"/>
                      </a:lnTo>
                      <a:lnTo>
                        <a:pt x="951548" y="24765"/>
                      </a:lnTo>
                      <a:lnTo>
                        <a:pt x="964882" y="20002"/>
                      </a:lnTo>
                      <a:lnTo>
                        <a:pt x="1073468" y="13335"/>
                      </a:lnTo>
                      <a:lnTo>
                        <a:pt x="1102043" y="0"/>
                      </a:lnTo>
                      <a:lnTo>
                        <a:pt x="1123950" y="33338"/>
                      </a:lnTo>
                      <a:lnTo>
                        <a:pt x="1125855" y="39052"/>
                      </a:lnTo>
                      <a:lnTo>
                        <a:pt x="1122045" y="45720"/>
                      </a:lnTo>
                      <a:lnTo>
                        <a:pt x="1115377" y="54292"/>
                      </a:lnTo>
                      <a:lnTo>
                        <a:pt x="1116330" y="75247"/>
                      </a:lnTo>
                      <a:lnTo>
                        <a:pt x="1125855" y="136207"/>
                      </a:lnTo>
                      <a:lnTo>
                        <a:pt x="1136332" y="169545"/>
                      </a:lnTo>
                      <a:lnTo>
                        <a:pt x="1138238" y="180975"/>
                      </a:lnTo>
                      <a:lnTo>
                        <a:pt x="1138238" y="190500"/>
                      </a:lnTo>
                      <a:lnTo>
                        <a:pt x="1127760" y="222885"/>
                      </a:lnTo>
                      <a:lnTo>
                        <a:pt x="1132523" y="238125"/>
                      </a:lnTo>
                      <a:lnTo>
                        <a:pt x="1143952" y="265747"/>
                      </a:lnTo>
                      <a:lnTo>
                        <a:pt x="1201102" y="373380"/>
                      </a:lnTo>
                      <a:lnTo>
                        <a:pt x="1219200" y="418147"/>
                      </a:lnTo>
                      <a:lnTo>
                        <a:pt x="1224915" y="436245"/>
                      </a:lnTo>
                      <a:lnTo>
                        <a:pt x="1228725" y="461010"/>
                      </a:lnTo>
                      <a:lnTo>
                        <a:pt x="1227773" y="487680"/>
                      </a:lnTo>
                      <a:lnTo>
                        <a:pt x="1221105" y="506730"/>
                      </a:lnTo>
                      <a:lnTo>
                        <a:pt x="1216343" y="536257"/>
                      </a:lnTo>
                      <a:lnTo>
                        <a:pt x="1223963" y="612457"/>
                      </a:lnTo>
                      <a:lnTo>
                        <a:pt x="1239202" y="641985"/>
                      </a:lnTo>
                      <a:lnTo>
                        <a:pt x="1243013" y="648652"/>
                      </a:lnTo>
                      <a:lnTo>
                        <a:pt x="1255395" y="674370"/>
                      </a:lnTo>
                      <a:lnTo>
                        <a:pt x="1267777" y="729615"/>
                      </a:lnTo>
                      <a:close/>
                    </a:path>
                  </a:pathLst>
                </a:custGeom>
                <a:solidFill>
                  <a:srgbClr val="1E4E79"/>
                </a:solidFill>
                <a:ln cap="rnd" cmpd="sng" w="19050">
                  <a:solidFill>
                    <a:srgbClr val="1E4E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51"/>
                <p:cNvSpPr/>
                <p:nvPr/>
              </p:nvSpPr>
              <p:spPr>
                <a:xfrm>
                  <a:off x="4423409" y="2497454"/>
                  <a:ext cx="1630680" cy="1061085"/>
                </a:xfrm>
                <a:custGeom>
                  <a:rect b="b" l="l" r="r" t="t"/>
                  <a:pathLst>
                    <a:path extrusionOk="0" h="1061085" w="1630680">
                      <a:moveTo>
                        <a:pt x="1032510" y="99060"/>
                      </a:moveTo>
                      <a:lnTo>
                        <a:pt x="1036320" y="115253"/>
                      </a:lnTo>
                      <a:lnTo>
                        <a:pt x="1040130" y="123825"/>
                      </a:lnTo>
                      <a:lnTo>
                        <a:pt x="1050608" y="137160"/>
                      </a:lnTo>
                      <a:lnTo>
                        <a:pt x="1062990" y="148590"/>
                      </a:lnTo>
                      <a:lnTo>
                        <a:pt x="1077278" y="158115"/>
                      </a:lnTo>
                      <a:lnTo>
                        <a:pt x="1088708" y="159067"/>
                      </a:lnTo>
                      <a:lnTo>
                        <a:pt x="1099185" y="161925"/>
                      </a:lnTo>
                      <a:lnTo>
                        <a:pt x="1105853" y="166688"/>
                      </a:lnTo>
                      <a:lnTo>
                        <a:pt x="1113473" y="175260"/>
                      </a:lnTo>
                      <a:lnTo>
                        <a:pt x="1117283" y="180975"/>
                      </a:lnTo>
                      <a:lnTo>
                        <a:pt x="1120140" y="190500"/>
                      </a:lnTo>
                      <a:lnTo>
                        <a:pt x="1122998" y="195263"/>
                      </a:lnTo>
                      <a:lnTo>
                        <a:pt x="1127760" y="199073"/>
                      </a:lnTo>
                      <a:lnTo>
                        <a:pt x="1133475" y="200978"/>
                      </a:lnTo>
                      <a:lnTo>
                        <a:pt x="1140143" y="201930"/>
                      </a:lnTo>
                      <a:lnTo>
                        <a:pt x="1149668" y="199073"/>
                      </a:lnTo>
                      <a:lnTo>
                        <a:pt x="1161098" y="190500"/>
                      </a:lnTo>
                      <a:lnTo>
                        <a:pt x="1173480" y="183833"/>
                      </a:lnTo>
                      <a:lnTo>
                        <a:pt x="1182053" y="203835"/>
                      </a:lnTo>
                      <a:lnTo>
                        <a:pt x="1193483" y="243840"/>
                      </a:lnTo>
                      <a:lnTo>
                        <a:pt x="1201103" y="295275"/>
                      </a:lnTo>
                      <a:lnTo>
                        <a:pt x="1201103" y="302895"/>
                      </a:lnTo>
                      <a:lnTo>
                        <a:pt x="1200150" y="315278"/>
                      </a:lnTo>
                      <a:lnTo>
                        <a:pt x="1203008" y="324803"/>
                      </a:lnTo>
                      <a:lnTo>
                        <a:pt x="1204913" y="331470"/>
                      </a:lnTo>
                      <a:lnTo>
                        <a:pt x="1209675" y="337185"/>
                      </a:lnTo>
                      <a:lnTo>
                        <a:pt x="1214438" y="341948"/>
                      </a:lnTo>
                      <a:lnTo>
                        <a:pt x="1228725" y="352425"/>
                      </a:lnTo>
                      <a:lnTo>
                        <a:pt x="1236345" y="361950"/>
                      </a:lnTo>
                      <a:lnTo>
                        <a:pt x="1240155" y="372428"/>
                      </a:lnTo>
                      <a:lnTo>
                        <a:pt x="1243965" y="398145"/>
                      </a:lnTo>
                      <a:lnTo>
                        <a:pt x="1257300" y="412433"/>
                      </a:lnTo>
                      <a:lnTo>
                        <a:pt x="1276350" y="426720"/>
                      </a:lnTo>
                      <a:lnTo>
                        <a:pt x="1289685" y="431483"/>
                      </a:lnTo>
                      <a:lnTo>
                        <a:pt x="1303973" y="431483"/>
                      </a:lnTo>
                      <a:lnTo>
                        <a:pt x="1322070" y="433388"/>
                      </a:lnTo>
                      <a:lnTo>
                        <a:pt x="1335405" y="447675"/>
                      </a:lnTo>
                      <a:lnTo>
                        <a:pt x="1350645" y="468630"/>
                      </a:lnTo>
                      <a:lnTo>
                        <a:pt x="1357313" y="482917"/>
                      </a:lnTo>
                      <a:lnTo>
                        <a:pt x="1364933" y="495300"/>
                      </a:lnTo>
                      <a:lnTo>
                        <a:pt x="1373505" y="510540"/>
                      </a:lnTo>
                      <a:lnTo>
                        <a:pt x="1377315" y="521017"/>
                      </a:lnTo>
                      <a:lnTo>
                        <a:pt x="1381125" y="543878"/>
                      </a:lnTo>
                      <a:lnTo>
                        <a:pt x="1383983" y="576263"/>
                      </a:lnTo>
                      <a:lnTo>
                        <a:pt x="1386840" y="587693"/>
                      </a:lnTo>
                      <a:lnTo>
                        <a:pt x="1391603" y="593408"/>
                      </a:lnTo>
                      <a:lnTo>
                        <a:pt x="1397318" y="597218"/>
                      </a:lnTo>
                      <a:lnTo>
                        <a:pt x="1434465" y="614363"/>
                      </a:lnTo>
                      <a:lnTo>
                        <a:pt x="1438275" y="626745"/>
                      </a:lnTo>
                      <a:lnTo>
                        <a:pt x="1440180" y="633413"/>
                      </a:lnTo>
                      <a:lnTo>
                        <a:pt x="1450658" y="655320"/>
                      </a:lnTo>
                      <a:lnTo>
                        <a:pt x="1457325" y="667703"/>
                      </a:lnTo>
                      <a:lnTo>
                        <a:pt x="1471613" y="667703"/>
                      </a:lnTo>
                      <a:lnTo>
                        <a:pt x="1478280" y="669608"/>
                      </a:lnTo>
                      <a:lnTo>
                        <a:pt x="1484948" y="672465"/>
                      </a:lnTo>
                      <a:lnTo>
                        <a:pt x="1491615" y="678180"/>
                      </a:lnTo>
                      <a:lnTo>
                        <a:pt x="1506855" y="697230"/>
                      </a:lnTo>
                      <a:lnTo>
                        <a:pt x="1515428" y="713423"/>
                      </a:lnTo>
                      <a:lnTo>
                        <a:pt x="1522095" y="728663"/>
                      </a:lnTo>
                      <a:lnTo>
                        <a:pt x="1531620" y="744855"/>
                      </a:lnTo>
                      <a:lnTo>
                        <a:pt x="1539240" y="753428"/>
                      </a:lnTo>
                      <a:lnTo>
                        <a:pt x="1548765" y="767715"/>
                      </a:lnTo>
                      <a:lnTo>
                        <a:pt x="1561148" y="779145"/>
                      </a:lnTo>
                      <a:lnTo>
                        <a:pt x="1574483" y="788670"/>
                      </a:lnTo>
                      <a:lnTo>
                        <a:pt x="1592580" y="805815"/>
                      </a:lnTo>
                      <a:lnTo>
                        <a:pt x="1605915" y="815340"/>
                      </a:lnTo>
                      <a:lnTo>
                        <a:pt x="1625918" y="835343"/>
                      </a:lnTo>
                      <a:lnTo>
                        <a:pt x="1628775" y="856298"/>
                      </a:lnTo>
                      <a:lnTo>
                        <a:pt x="1630680" y="874395"/>
                      </a:lnTo>
                      <a:lnTo>
                        <a:pt x="1599248" y="893445"/>
                      </a:lnTo>
                      <a:lnTo>
                        <a:pt x="1585913" y="897255"/>
                      </a:lnTo>
                      <a:lnTo>
                        <a:pt x="1539240" y="899160"/>
                      </a:lnTo>
                      <a:lnTo>
                        <a:pt x="1486853" y="893445"/>
                      </a:lnTo>
                      <a:lnTo>
                        <a:pt x="1476375" y="888683"/>
                      </a:lnTo>
                      <a:lnTo>
                        <a:pt x="1469708" y="883920"/>
                      </a:lnTo>
                      <a:lnTo>
                        <a:pt x="1453515" y="848678"/>
                      </a:lnTo>
                      <a:lnTo>
                        <a:pt x="1447800" y="839153"/>
                      </a:lnTo>
                      <a:lnTo>
                        <a:pt x="1439228" y="830580"/>
                      </a:lnTo>
                      <a:lnTo>
                        <a:pt x="1388745" y="811530"/>
                      </a:lnTo>
                      <a:lnTo>
                        <a:pt x="1381125" y="810578"/>
                      </a:lnTo>
                      <a:lnTo>
                        <a:pt x="1364933" y="810578"/>
                      </a:lnTo>
                      <a:lnTo>
                        <a:pt x="1340168" y="796290"/>
                      </a:lnTo>
                      <a:lnTo>
                        <a:pt x="1328738" y="794385"/>
                      </a:lnTo>
                      <a:lnTo>
                        <a:pt x="1323975" y="798195"/>
                      </a:lnTo>
                      <a:lnTo>
                        <a:pt x="1321118" y="804863"/>
                      </a:lnTo>
                      <a:lnTo>
                        <a:pt x="1323023" y="814388"/>
                      </a:lnTo>
                      <a:lnTo>
                        <a:pt x="1325880" y="822960"/>
                      </a:lnTo>
                      <a:lnTo>
                        <a:pt x="1329690" y="829628"/>
                      </a:lnTo>
                      <a:lnTo>
                        <a:pt x="1334453" y="835343"/>
                      </a:lnTo>
                      <a:lnTo>
                        <a:pt x="1346835" y="841058"/>
                      </a:lnTo>
                      <a:lnTo>
                        <a:pt x="1351598" y="845820"/>
                      </a:lnTo>
                      <a:lnTo>
                        <a:pt x="1350645" y="858203"/>
                      </a:lnTo>
                      <a:lnTo>
                        <a:pt x="1333500" y="898208"/>
                      </a:lnTo>
                      <a:lnTo>
                        <a:pt x="1321118" y="918210"/>
                      </a:lnTo>
                      <a:lnTo>
                        <a:pt x="1298258" y="933450"/>
                      </a:lnTo>
                      <a:lnTo>
                        <a:pt x="1295400" y="940118"/>
                      </a:lnTo>
                      <a:lnTo>
                        <a:pt x="1291590" y="948690"/>
                      </a:lnTo>
                      <a:lnTo>
                        <a:pt x="1290638" y="969645"/>
                      </a:lnTo>
                      <a:lnTo>
                        <a:pt x="1285875" y="994410"/>
                      </a:lnTo>
                      <a:lnTo>
                        <a:pt x="1270635" y="1001078"/>
                      </a:lnTo>
                      <a:lnTo>
                        <a:pt x="1262063" y="999173"/>
                      </a:lnTo>
                      <a:lnTo>
                        <a:pt x="1255395" y="993458"/>
                      </a:lnTo>
                      <a:lnTo>
                        <a:pt x="1249680" y="986790"/>
                      </a:lnTo>
                      <a:lnTo>
                        <a:pt x="1237298" y="968693"/>
                      </a:lnTo>
                      <a:lnTo>
                        <a:pt x="1229678" y="961073"/>
                      </a:lnTo>
                      <a:lnTo>
                        <a:pt x="1223010" y="958215"/>
                      </a:lnTo>
                      <a:lnTo>
                        <a:pt x="1214438" y="959168"/>
                      </a:lnTo>
                      <a:lnTo>
                        <a:pt x="1180148" y="974408"/>
                      </a:lnTo>
                      <a:lnTo>
                        <a:pt x="1118235" y="991553"/>
                      </a:lnTo>
                      <a:lnTo>
                        <a:pt x="1097280" y="1006793"/>
                      </a:lnTo>
                      <a:lnTo>
                        <a:pt x="1089660" y="1016318"/>
                      </a:lnTo>
                      <a:lnTo>
                        <a:pt x="1076325" y="1025843"/>
                      </a:lnTo>
                      <a:lnTo>
                        <a:pt x="917258" y="1061085"/>
                      </a:lnTo>
                      <a:lnTo>
                        <a:pt x="899160" y="1042988"/>
                      </a:lnTo>
                      <a:lnTo>
                        <a:pt x="892493" y="1040130"/>
                      </a:lnTo>
                      <a:lnTo>
                        <a:pt x="855345" y="1048703"/>
                      </a:lnTo>
                      <a:lnTo>
                        <a:pt x="842010" y="1048703"/>
                      </a:lnTo>
                      <a:lnTo>
                        <a:pt x="808672" y="1042988"/>
                      </a:lnTo>
                      <a:lnTo>
                        <a:pt x="798195" y="1043940"/>
                      </a:lnTo>
                      <a:lnTo>
                        <a:pt x="777240" y="1051560"/>
                      </a:lnTo>
                      <a:lnTo>
                        <a:pt x="754380" y="1051560"/>
                      </a:lnTo>
                      <a:lnTo>
                        <a:pt x="747713" y="1047750"/>
                      </a:lnTo>
                      <a:lnTo>
                        <a:pt x="743903" y="1042035"/>
                      </a:lnTo>
                      <a:lnTo>
                        <a:pt x="740093" y="1031558"/>
                      </a:lnTo>
                      <a:lnTo>
                        <a:pt x="733425" y="1012508"/>
                      </a:lnTo>
                      <a:lnTo>
                        <a:pt x="728663" y="1003935"/>
                      </a:lnTo>
                      <a:lnTo>
                        <a:pt x="719138" y="996315"/>
                      </a:lnTo>
                      <a:lnTo>
                        <a:pt x="709613" y="992505"/>
                      </a:lnTo>
                      <a:lnTo>
                        <a:pt x="694372" y="987743"/>
                      </a:lnTo>
                      <a:lnTo>
                        <a:pt x="691515" y="986790"/>
                      </a:lnTo>
                      <a:lnTo>
                        <a:pt x="688658" y="982028"/>
                      </a:lnTo>
                      <a:lnTo>
                        <a:pt x="683895" y="966788"/>
                      </a:lnTo>
                      <a:lnTo>
                        <a:pt x="680085" y="956310"/>
                      </a:lnTo>
                      <a:lnTo>
                        <a:pt x="673418" y="943928"/>
                      </a:lnTo>
                      <a:lnTo>
                        <a:pt x="668655" y="933450"/>
                      </a:lnTo>
                      <a:lnTo>
                        <a:pt x="665797" y="906780"/>
                      </a:lnTo>
                      <a:lnTo>
                        <a:pt x="661988" y="902970"/>
                      </a:lnTo>
                      <a:lnTo>
                        <a:pt x="656272" y="902018"/>
                      </a:lnTo>
                      <a:lnTo>
                        <a:pt x="646747" y="902970"/>
                      </a:lnTo>
                      <a:lnTo>
                        <a:pt x="543878" y="934403"/>
                      </a:lnTo>
                      <a:lnTo>
                        <a:pt x="517208" y="941070"/>
                      </a:lnTo>
                      <a:lnTo>
                        <a:pt x="511493" y="941070"/>
                      </a:lnTo>
                      <a:lnTo>
                        <a:pt x="505778" y="937260"/>
                      </a:lnTo>
                      <a:lnTo>
                        <a:pt x="501968" y="929640"/>
                      </a:lnTo>
                      <a:lnTo>
                        <a:pt x="500063" y="919163"/>
                      </a:lnTo>
                      <a:lnTo>
                        <a:pt x="501015" y="902018"/>
                      </a:lnTo>
                      <a:lnTo>
                        <a:pt x="499110" y="889635"/>
                      </a:lnTo>
                      <a:lnTo>
                        <a:pt x="493395" y="873443"/>
                      </a:lnTo>
                      <a:lnTo>
                        <a:pt x="491490" y="862013"/>
                      </a:lnTo>
                      <a:lnTo>
                        <a:pt x="492443" y="850583"/>
                      </a:lnTo>
                      <a:lnTo>
                        <a:pt x="494347" y="828675"/>
                      </a:lnTo>
                      <a:lnTo>
                        <a:pt x="495300" y="818198"/>
                      </a:lnTo>
                      <a:lnTo>
                        <a:pt x="494347" y="806768"/>
                      </a:lnTo>
                      <a:lnTo>
                        <a:pt x="490538" y="795338"/>
                      </a:lnTo>
                      <a:lnTo>
                        <a:pt x="482918" y="785813"/>
                      </a:lnTo>
                      <a:lnTo>
                        <a:pt x="461010" y="767715"/>
                      </a:lnTo>
                      <a:lnTo>
                        <a:pt x="451485" y="759143"/>
                      </a:lnTo>
                      <a:lnTo>
                        <a:pt x="446722" y="752475"/>
                      </a:lnTo>
                      <a:lnTo>
                        <a:pt x="442913" y="741045"/>
                      </a:lnTo>
                      <a:lnTo>
                        <a:pt x="441008" y="727710"/>
                      </a:lnTo>
                      <a:lnTo>
                        <a:pt x="441008" y="693420"/>
                      </a:lnTo>
                      <a:lnTo>
                        <a:pt x="434340" y="694373"/>
                      </a:lnTo>
                      <a:lnTo>
                        <a:pt x="413385" y="706755"/>
                      </a:lnTo>
                      <a:lnTo>
                        <a:pt x="405765" y="714375"/>
                      </a:lnTo>
                      <a:lnTo>
                        <a:pt x="400050" y="721043"/>
                      </a:lnTo>
                      <a:lnTo>
                        <a:pt x="394335" y="725805"/>
                      </a:lnTo>
                      <a:lnTo>
                        <a:pt x="388620" y="729615"/>
                      </a:lnTo>
                      <a:lnTo>
                        <a:pt x="369570" y="732473"/>
                      </a:lnTo>
                      <a:lnTo>
                        <a:pt x="361950" y="735330"/>
                      </a:lnTo>
                      <a:lnTo>
                        <a:pt x="356235" y="740093"/>
                      </a:lnTo>
                      <a:lnTo>
                        <a:pt x="340995" y="759143"/>
                      </a:lnTo>
                      <a:lnTo>
                        <a:pt x="330518" y="766763"/>
                      </a:lnTo>
                      <a:lnTo>
                        <a:pt x="320993" y="769620"/>
                      </a:lnTo>
                      <a:lnTo>
                        <a:pt x="297180" y="774383"/>
                      </a:lnTo>
                      <a:lnTo>
                        <a:pt x="260985" y="774383"/>
                      </a:lnTo>
                      <a:lnTo>
                        <a:pt x="251460" y="774383"/>
                      </a:lnTo>
                      <a:lnTo>
                        <a:pt x="243840" y="771525"/>
                      </a:lnTo>
                      <a:lnTo>
                        <a:pt x="192405" y="737235"/>
                      </a:lnTo>
                      <a:lnTo>
                        <a:pt x="186690" y="730568"/>
                      </a:lnTo>
                      <a:lnTo>
                        <a:pt x="182880" y="722948"/>
                      </a:lnTo>
                      <a:lnTo>
                        <a:pt x="182880" y="694373"/>
                      </a:lnTo>
                      <a:lnTo>
                        <a:pt x="176213" y="675323"/>
                      </a:lnTo>
                      <a:lnTo>
                        <a:pt x="171450" y="670560"/>
                      </a:lnTo>
                      <a:lnTo>
                        <a:pt x="162878" y="664845"/>
                      </a:lnTo>
                      <a:lnTo>
                        <a:pt x="152400" y="661988"/>
                      </a:lnTo>
                      <a:lnTo>
                        <a:pt x="128588" y="665798"/>
                      </a:lnTo>
                      <a:lnTo>
                        <a:pt x="99060" y="673418"/>
                      </a:lnTo>
                      <a:lnTo>
                        <a:pt x="87630" y="681038"/>
                      </a:lnTo>
                      <a:lnTo>
                        <a:pt x="68580" y="699135"/>
                      </a:lnTo>
                      <a:lnTo>
                        <a:pt x="24765" y="694373"/>
                      </a:lnTo>
                      <a:lnTo>
                        <a:pt x="17145" y="691515"/>
                      </a:lnTo>
                      <a:lnTo>
                        <a:pt x="7620" y="685800"/>
                      </a:lnTo>
                      <a:lnTo>
                        <a:pt x="3810" y="679133"/>
                      </a:lnTo>
                      <a:lnTo>
                        <a:pt x="2858" y="670560"/>
                      </a:lnTo>
                      <a:lnTo>
                        <a:pt x="3810" y="660083"/>
                      </a:lnTo>
                      <a:lnTo>
                        <a:pt x="16193" y="618173"/>
                      </a:lnTo>
                      <a:lnTo>
                        <a:pt x="18097" y="608648"/>
                      </a:lnTo>
                      <a:lnTo>
                        <a:pt x="17145" y="596265"/>
                      </a:lnTo>
                      <a:lnTo>
                        <a:pt x="13335" y="581025"/>
                      </a:lnTo>
                      <a:lnTo>
                        <a:pt x="2858" y="555308"/>
                      </a:lnTo>
                      <a:lnTo>
                        <a:pt x="0" y="543878"/>
                      </a:lnTo>
                      <a:lnTo>
                        <a:pt x="7620" y="521017"/>
                      </a:lnTo>
                      <a:lnTo>
                        <a:pt x="18097" y="508635"/>
                      </a:lnTo>
                      <a:lnTo>
                        <a:pt x="24765" y="504825"/>
                      </a:lnTo>
                      <a:lnTo>
                        <a:pt x="33338" y="501967"/>
                      </a:lnTo>
                      <a:lnTo>
                        <a:pt x="95250" y="500063"/>
                      </a:lnTo>
                      <a:lnTo>
                        <a:pt x="118110" y="492442"/>
                      </a:lnTo>
                      <a:lnTo>
                        <a:pt x="131445" y="484823"/>
                      </a:lnTo>
                      <a:lnTo>
                        <a:pt x="140018" y="474345"/>
                      </a:lnTo>
                      <a:lnTo>
                        <a:pt x="150495" y="453390"/>
                      </a:lnTo>
                      <a:lnTo>
                        <a:pt x="159068" y="443865"/>
                      </a:lnTo>
                      <a:lnTo>
                        <a:pt x="167640" y="440055"/>
                      </a:lnTo>
                      <a:lnTo>
                        <a:pt x="184785" y="438150"/>
                      </a:lnTo>
                      <a:lnTo>
                        <a:pt x="277178" y="395288"/>
                      </a:lnTo>
                      <a:lnTo>
                        <a:pt x="301943" y="422910"/>
                      </a:lnTo>
                      <a:lnTo>
                        <a:pt x="311468" y="428625"/>
                      </a:lnTo>
                      <a:lnTo>
                        <a:pt x="318135" y="429578"/>
                      </a:lnTo>
                      <a:lnTo>
                        <a:pt x="326708" y="427673"/>
                      </a:lnTo>
                      <a:lnTo>
                        <a:pt x="335280" y="421005"/>
                      </a:lnTo>
                      <a:lnTo>
                        <a:pt x="344805" y="407670"/>
                      </a:lnTo>
                      <a:lnTo>
                        <a:pt x="348615" y="403860"/>
                      </a:lnTo>
                      <a:lnTo>
                        <a:pt x="352425" y="401955"/>
                      </a:lnTo>
                      <a:lnTo>
                        <a:pt x="358140" y="404813"/>
                      </a:lnTo>
                      <a:lnTo>
                        <a:pt x="370522" y="411480"/>
                      </a:lnTo>
                      <a:lnTo>
                        <a:pt x="378143" y="412433"/>
                      </a:lnTo>
                      <a:lnTo>
                        <a:pt x="443865" y="406717"/>
                      </a:lnTo>
                      <a:lnTo>
                        <a:pt x="449580" y="404813"/>
                      </a:lnTo>
                      <a:lnTo>
                        <a:pt x="454343" y="400050"/>
                      </a:lnTo>
                      <a:lnTo>
                        <a:pt x="457200" y="390525"/>
                      </a:lnTo>
                      <a:lnTo>
                        <a:pt x="461010" y="353378"/>
                      </a:lnTo>
                      <a:lnTo>
                        <a:pt x="463868" y="344805"/>
                      </a:lnTo>
                      <a:lnTo>
                        <a:pt x="466725" y="338138"/>
                      </a:lnTo>
                      <a:lnTo>
                        <a:pt x="473393" y="333375"/>
                      </a:lnTo>
                      <a:lnTo>
                        <a:pt x="480060" y="330517"/>
                      </a:lnTo>
                      <a:lnTo>
                        <a:pt x="507683" y="332423"/>
                      </a:lnTo>
                      <a:lnTo>
                        <a:pt x="518160" y="337185"/>
                      </a:lnTo>
                      <a:lnTo>
                        <a:pt x="562928" y="363855"/>
                      </a:lnTo>
                      <a:lnTo>
                        <a:pt x="571500" y="366713"/>
                      </a:lnTo>
                      <a:lnTo>
                        <a:pt x="580072" y="368617"/>
                      </a:lnTo>
                      <a:lnTo>
                        <a:pt x="590550" y="366713"/>
                      </a:lnTo>
                      <a:lnTo>
                        <a:pt x="599122" y="361950"/>
                      </a:lnTo>
                      <a:lnTo>
                        <a:pt x="603885" y="351473"/>
                      </a:lnTo>
                      <a:lnTo>
                        <a:pt x="602933" y="343853"/>
                      </a:lnTo>
                      <a:lnTo>
                        <a:pt x="601028" y="334328"/>
                      </a:lnTo>
                      <a:lnTo>
                        <a:pt x="603885" y="325755"/>
                      </a:lnTo>
                      <a:lnTo>
                        <a:pt x="612458" y="320992"/>
                      </a:lnTo>
                      <a:lnTo>
                        <a:pt x="640080" y="315278"/>
                      </a:lnTo>
                      <a:lnTo>
                        <a:pt x="665797" y="306705"/>
                      </a:lnTo>
                      <a:lnTo>
                        <a:pt x="678180" y="297180"/>
                      </a:lnTo>
                      <a:lnTo>
                        <a:pt x="672465" y="287655"/>
                      </a:lnTo>
                      <a:lnTo>
                        <a:pt x="665797" y="281940"/>
                      </a:lnTo>
                      <a:lnTo>
                        <a:pt x="656272" y="280035"/>
                      </a:lnTo>
                      <a:lnTo>
                        <a:pt x="650558" y="274320"/>
                      </a:lnTo>
                      <a:lnTo>
                        <a:pt x="646747" y="262890"/>
                      </a:lnTo>
                      <a:lnTo>
                        <a:pt x="644843" y="251460"/>
                      </a:lnTo>
                      <a:lnTo>
                        <a:pt x="641033" y="240983"/>
                      </a:lnTo>
                      <a:lnTo>
                        <a:pt x="642938" y="230505"/>
                      </a:lnTo>
                      <a:lnTo>
                        <a:pt x="648653" y="218123"/>
                      </a:lnTo>
                      <a:lnTo>
                        <a:pt x="647700" y="209550"/>
                      </a:lnTo>
                      <a:lnTo>
                        <a:pt x="648653" y="205740"/>
                      </a:lnTo>
                      <a:lnTo>
                        <a:pt x="656272" y="198120"/>
                      </a:lnTo>
                      <a:lnTo>
                        <a:pt x="654368" y="195263"/>
                      </a:lnTo>
                      <a:lnTo>
                        <a:pt x="649605" y="190500"/>
                      </a:lnTo>
                      <a:lnTo>
                        <a:pt x="655320" y="180023"/>
                      </a:lnTo>
                      <a:lnTo>
                        <a:pt x="661035" y="174308"/>
                      </a:lnTo>
                      <a:lnTo>
                        <a:pt x="666750" y="166688"/>
                      </a:lnTo>
                      <a:lnTo>
                        <a:pt x="665797" y="160020"/>
                      </a:lnTo>
                      <a:lnTo>
                        <a:pt x="665797" y="157163"/>
                      </a:lnTo>
                      <a:lnTo>
                        <a:pt x="676275" y="152400"/>
                      </a:lnTo>
                      <a:lnTo>
                        <a:pt x="688658" y="143828"/>
                      </a:lnTo>
                      <a:lnTo>
                        <a:pt x="699135" y="140017"/>
                      </a:lnTo>
                      <a:lnTo>
                        <a:pt x="708660" y="133350"/>
                      </a:lnTo>
                      <a:lnTo>
                        <a:pt x="712470" y="125730"/>
                      </a:lnTo>
                      <a:lnTo>
                        <a:pt x="712470" y="121920"/>
                      </a:lnTo>
                      <a:lnTo>
                        <a:pt x="706755" y="113348"/>
                      </a:lnTo>
                      <a:lnTo>
                        <a:pt x="671513" y="93345"/>
                      </a:lnTo>
                      <a:lnTo>
                        <a:pt x="665797" y="87630"/>
                      </a:lnTo>
                      <a:lnTo>
                        <a:pt x="664845" y="83820"/>
                      </a:lnTo>
                      <a:lnTo>
                        <a:pt x="667703" y="69533"/>
                      </a:lnTo>
                      <a:lnTo>
                        <a:pt x="671513" y="64770"/>
                      </a:lnTo>
                      <a:lnTo>
                        <a:pt x="677228" y="71438"/>
                      </a:lnTo>
                      <a:lnTo>
                        <a:pt x="683895" y="71438"/>
                      </a:lnTo>
                      <a:lnTo>
                        <a:pt x="718185" y="63817"/>
                      </a:lnTo>
                      <a:lnTo>
                        <a:pt x="720090" y="60008"/>
                      </a:lnTo>
                      <a:lnTo>
                        <a:pt x="720090" y="53340"/>
                      </a:lnTo>
                      <a:lnTo>
                        <a:pt x="724853" y="47625"/>
                      </a:lnTo>
                      <a:lnTo>
                        <a:pt x="736283" y="39053"/>
                      </a:lnTo>
                      <a:lnTo>
                        <a:pt x="741045" y="33338"/>
                      </a:lnTo>
                      <a:lnTo>
                        <a:pt x="744855" y="26670"/>
                      </a:lnTo>
                      <a:lnTo>
                        <a:pt x="746760" y="14288"/>
                      </a:lnTo>
                      <a:lnTo>
                        <a:pt x="751522" y="5715"/>
                      </a:lnTo>
                      <a:lnTo>
                        <a:pt x="754380" y="1905"/>
                      </a:lnTo>
                      <a:lnTo>
                        <a:pt x="762000" y="0"/>
                      </a:lnTo>
                      <a:lnTo>
                        <a:pt x="861060" y="53340"/>
                      </a:lnTo>
                      <a:lnTo>
                        <a:pt x="929640" y="103823"/>
                      </a:lnTo>
                      <a:lnTo>
                        <a:pt x="940118" y="109538"/>
                      </a:lnTo>
                      <a:lnTo>
                        <a:pt x="972503" y="111442"/>
                      </a:lnTo>
                      <a:lnTo>
                        <a:pt x="1032510" y="9906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cap="rnd" cmpd="sng" w="19050">
                  <a:solidFill>
                    <a:srgbClr val="1E4E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51"/>
                <p:cNvSpPr/>
                <p:nvPr/>
              </p:nvSpPr>
              <p:spPr>
                <a:xfrm>
                  <a:off x="4269105" y="3159441"/>
                  <a:ext cx="1216342" cy="2170747"/>
                </a:xfrm>
                <a:custGeom>
                  <a:rect b="b" l="l" r="r" t="t"/>
                  <a:pathLst>
                    <a:path extrusionOk="0" h="2170747" w="1216342">
                      <a:moveTo>
                        <a:pt x="1071563" y="399098"/>
                      </a:moveTo>
                      <a:lnTo>
                        <a:pt x="1082040" y="421958"/>
                      </a:lnTo>
                      <a:lnTo>
                        <a:pt x="1085850" y="427673"/>
                      </a:lnTo>
                      <a:lnTo>
                        <a:pt x="1119188" y="460058"/>
                      </a:lnTo>
                      <a:lnTo>
                        <a:pt x="1146810" y="495300"/>
                      </a:lnTo>
                      <a:lnTo>
                        <a:pt x="1149667" y="529590"/>
                      </a:lnTo>
                      <a:lnTo>
                        <a:pt x="1150620" y="537210"/>
                      </a:lnTo>
                      <a:lnTo>
                        <a:pt x="1153477" y="544830"/>
                      </a:lnTo>
                      <a:lnTo>
                        <a:pt x="1157288" y="550545"/>
                      </a:lnTo>
                      <a:lnTo>
                        <a:pt x="1159192" y="557213"/>
                      </a:lnTo>
                      <a:lnTo>
                        <a:pt x="1157288" y="564833"/>
                      </a:lnTo>
                      <a:lnTo>
                        <a:pt x="1131570" y="598170"/>
                      </a:lnTo>
                      <a:lnTo>
                        <a:pt x="1126807" y="609600"/>
                      </a:lnTo>
                      <a:lnTo>
                        <a:pt x="1129665" y="617220"/>
                      </a:lnTo>
                      <a:lnTo>
                        <a:pt x="1134427" y="621983"/>
                      </a:lnTo>
                      <a:lnTo>
                        <a:pt x="1138238" y="629602"/>
                      </a:lnTo>
                      <a:lnTo>
                        <a:pt x="1141095" y="639127"/>
                      </a:lnTo>
                      <a:lnTo>
                        <a:pt x="1143000" y="661035"/>
                      </a:lnTo>
                      <a:lnTo>
                        <a:pt x="1143000" y="678180"/>
                      </a:lnTo>
                      <a:lnTo>
                        <a:pt x="1141095" y="685800"/>
                      </a:lnTo>
                      <a:lnTo>
                        <a:pt x="1139190" y="691515"/>
                      </a:lnTo>
                      <a:lnTo>
                        <a:pt x="1133475" y="699135"/>
                      </a:lnTo>
                      <a:lnTo>
                        <a:pt x="1125855" y="704850"/>
                      </a:lnTo>
                      <a:lnTo>
                        <a:pt x="1117282" y="709613"/>
                      </a:lnTo>
                      <a:lnTo>
                        <a:pt x="1101090" y="716280"/>
                      </a:lnTo>
                      <a:lnTo>
                        <a:pt x="1095375" y="721043"/>
                      </a:lnTo>
                      <a:lnTo>
                        <a:pt x="1089660" y="728663"/>
                      </a:lnTo>
                      <a:lnTo>
                        <a:pt x="1085850" y="737235"/>
                      </a:lnTo>
                      <a:lnTo>
                        <a:pt x="1082040" y="747713"/>
                      </a:lnTo>
                      <a:lnTo>
                        <a:pt x="1079182" y="758190"/>
                      </a:lnTo>
                      <a:lnTo>
                        <a:pt x="1080135" y="794385"/>
                      </a:lnTo>
                      <a:lnTo>
                        <a:pt x="1083945" y="816293"/>
                      </a:lnTo>
                      <a:lnTo>
                        <a:pt x="1085850" y="830580"/>
                      </a:lnTo>
                      <a:lnTo>
                        <a:pt x="1084898" y="846773"/>
                      </a:lnTo>
                      <a:lnTo>
                        <a:pt x="1072515" y="892493"/>
                      </a:lnTo>
                      <a:lnTo>
                        <a:pt x="1072515" y="914400"/>
                      </a:lnTo>
                      <a:lnTo>
                        <a:pt x="1072515" y="924877"/>
                      </a:lnTo>
                      <a:lnTo>
                        <a:pt x="1061085" y="951548"/>
                      </a:lnTo>
                      <a:lnTo>
                        <a:pt x="1047750" y="971550"/>
                      </a:lnTo>
                      <a:lnTo>
                        <a:pt x="1030605" y="986790"/>
                      </a:lnTo>
                      <a:lnTo>
                        <a:pt x="1027747" y="992505"/>
                      </a:lnTo>
                      <a:lnTo>
                        <a:pt x="1025842" y="999173"/>
                      </a:lnTo>
                      <a:lnTo>
                        <a:pt x="1025842" y="1007745"/>
                      </a:lnTo>
                      <a:lnTo>
                        <a:pt x="1029652" y="1029652"/>
                      </a:lnTo>
                      <a:lnTo>
                        <a:pt x="1030605" y="1038225"/>
                      </a:lnTo>
                      <a:lnTo>
                        <a:pt x="1029652" y="1051560"/>
                      </a:lnTo>
                      <a:lnTo>
                        <a:pt x="1031557" y="1064895"/>
                      </a:lnTo>
                      <a:lnTo>
                        <a:pt x="1035367" y="1108710"/>
                      </a:lnTo>
                      <a:lnTo>
                        <a:pt x="1037272" y="1124902"/>
                      </a:lnTo>
                      <a:lnTo>
                        <a:pt x="1042035" y="1143952"/>
                      </a:lnTo>
                      <a:lnTo>
                        <a:pt x="1044892" y="1153477"/>
                      </a:lnTo>
                      <a:lnTo>
                        <a:pt x="1048702" y="1161098"/>
                      </a:lnTo>
                      <a:lnTo>
                        <a:pt x="1054417" y="1167765"/>
                      </a:lnTo>
                      <a:lnTo>
                        <a:pt x="1062038" y="1172527"/>
                      </a:lnTo>
                      <a:lnTo>
                        <a:pt x="1098232" y="1184910"/>
                      </a:lnTo>
                      <a:lnTo>
                        <a:pt x="1117282" y="1196340"/>
                      </a:lnTo>
                      <a:lnTo>
                        <a:pt x="1128713" y="1205865"/>
                      </a:lnTo>
                      <a:lnTo>
                        <a:pt x="1155382" y="1223010"/>
                      </a:lnTo>
                      <a:lnTo>
                        <a:pt x="1161098" y="1234440"/>
                      </a:lnTo>
                      <a:lnTo>
                        <a:pt x="1154430" y="1258252"/>
                      </a:lnTo>
                      <a:lnTo>
                        <a:pt x="1143000" y="1286827"/>
                      </a:lnTo>
                      <a:lnTo>
                        <a:pt x="1141095" y="1297305"/>
                      </a:lnTo>
                      <a:lnTo>
                        <a:pt x="1142048" y="1304925"/>
                      </a:lnTo>
                      <a:lnTo>
                        <a:pt x="1145857" y="1315402"/>
                      </a:lnTo>
                      <a:lnTo>
                        <a:pt x="1159192" y="1344930"/>
                      </a:lnTo>
                      <a:lnTo>
                        <a:pt x="1168717" y="1369695"/>
                      </a:lnTo>
                      <a:lnTo>
                        <a:pt x="1216342" y="1564005"/>
                      </a:lnTo>
                      <a:lnTo>
                        <a:pt x="1069657" y="1654493"/>
                      </a:lnTo>
                      <a:lnTo>
                        <a:pt x="1055370" y="1659255"/>
                      </a:lnTo>
                      <a:lnTo>
                        <a:pt x="1048702" y="1661160"/>
                      </a:lnTo>
                      <a:lnTo>
                        <a:pt x="821055" y="1657350"/>
                      </a:lnTo>
                      <a:lnTo>
                        <a:pt x="794385" y="1663065"/>
                      </a:lnTo>
                      <a:lnTo>
                        <a:pt x="774382" y="1655445"/>
                      </a:lnTo>
                      <a:lnTo>
                        <a:pt x="730567" y="1611630"/>
                      </a:lnTo>
                      <a:lnTo>
                        <a:pt x="698182" y="1566863"/>
                      </a:lnTo>
                      <a:lnTo>
                        <a:pt x="647700" y="1520190"/>
                      </a:lnTo>
                      <a:lnTo>
                        <a:pt x="643890" y="1517333"/>
                      </a:lnTo>
                      <a:lnTo>
                        <a:pt x="635317" y="1516380"/>
                      </a:lnTo>
                      <a:lnTo>
                        <a:pt x="546735" y="1540193"/>
                      </a:lnTo>
                      <a:lnTo>
                        <a:pt x="543877" y="1543050"/>
                      </a:lnTo>
                      <a:lnTo>
                        <a:pt x="542925" y="1548765"/>
                      </a:lnTo>
                      <a:lnTo>
                        <a:pt x="541972" y="1574483"/>
                      </a:lnTo>
                      <a:lnTo>
                        <a:pt x="555307" y="1913573"/>
                      </a:lnTo>
                      <a:lnTo>
                        <a:pt x="586740" y="2157413"/>
                      </a:lnTo>
                      <a:lnTo>
                        <a:pt x="542925" y="2170748"/>
                      </a:lnTo>
                      <a:lnTo>
                        <a:pt x="302895" y="2138363"/>
                      </a:lnTo>
                      <a:lnTo>
                        <a:pt x="62865" y="2106930"/>
                      </a:lnTo>
                      <a:lnTo>
                        <a:pt x="47625" y="1894523"/>
                      </a:lnTo>
                      <a:lnTo>
                        <a:pt x="47625" y="1882140"/>
                      </a:lnTo>
                      <a:lnTo>
                        <a:pt x="49530" y="1870710"/>
                      </a:lnTo>
                      <a:lnTo>
                        <a:pt x="64770" y="1839277"/>
                      </a:lnTo>
                      <a:lnTo>
                        <a:pt x="86677" y="1764030"/>
                      </a:lnTo>
                      <a:lnTo>
                        <a:pt x="89535" y="1750695"/>
                      </a:lnTo>
                      <a:lnTo>
                        <a:pt x="89535" y="1738313"/>
                      </a:lnTo>
                      <a:lnTo>
                        <a:pt x="86677" y="1701165"/>
                      </a:lnTo>
                      <a:lnTo>
                        <a:pt x="100965" y="1588770"/>
                      </a:lnTo>
                      <a:lnTo>
                        <a:pt x="100965" y="1576388"/>
                      </a:lnTo>
                      <a:lnTo>
                        <a:pt x="90488" y="1470660"/>
                      </a:lnTo>
                      <a:lnTo>
                        <a:pt x="90488" y="1433513"/>
                      </a:lnTo>
                      <a:lnTo>
                        <a:pt x="92392" y="1424940"/>
                      </a:lnTo>
                      <a:lnTo>
                        <a:pt x="96202" y="1419225"/>
                      </a:lnTo>
                      <a:lnTo>
                        <a:pt x="134302" y="1399223"/>
                      </a:lnTo>
                      <a:lnTo>
                        <a:pt x="148590" y="1387793"/>
                      </a:lnTo>
                      <a:lnTo>
                        <a:pt x="160020" y="1376363"/>
                      </a:lnTo>
                      <a:lnTo>
                        <a:pt x="166688" y="1364933"/>
                      </a:lnTo>
                      <a:lnTo>
                        <a:pt x="171450" y="1352550"/>
                      </a:lnTo>
                      <a:lnTo>
                        <a:pt x="176213" y="1332548"/>
                      </a:lnTo>
                      <a:lnTo>
                        <a:pt x="178117" y="1321118"/>
                      </a:lnTo>
                      <a:lnTo>
                        <a:pt x="178117" y="1277302"/>
                      </a:lnTo>
                      <a:lnTo>
                        <a:pt x="172402" y="1223010"/>
                      </a:lnTo>
                      <a:lnTo>
                        <a:pt x="172402" y="1209675"/>
                      </a:lnTo>
                      <a:lnTo>
                        <a:pt x="173355" y="1194435"/>
                      </a:lnTo>
                      <a:lnTo>
                        <a:pt x="176213" y="1184910"/>
                      </a:lnTo>
                      <a:lnTo>
                        <a:pt x="180975" y="1177290"/>
                      </a:lnTo>
                      <a:lnTo>
                        <a:pt x="184785" y="1172527"/>
                      </a:lnTo>
                      <a:lnTo>
                        <a:pt x="196215" y="1163002"/>
                      </a:lnTo>
                      <a:lnTo>
                        <a:pt x="200025" y="1158240"/>
                      </a:lnTo>
                      <a:lnTo>
                        <a:pt x="209550" y="1139190"/>
                      </a:lnTo>
                      <a:lnTo>
                        <a:pt x="243840" y="1022033"/>
                      </a:lnTo>
                      <a:lnTo>
                        <a:pt x="247650" y="1000125"/>
                      </a:lnTo>
                      <a:lnTo>
                        <a:pt x="248602" y="982980"/>
                      </a:lnTo>
                      <a:lnTo>
                        <a:pt x="232410" y="863918"/>
                      </a:lnTo>
                      <a:lnTo>
                        <a:pt x="226695" y="838200"/>
                      </a:lnTo>
                      <a:lnTo>
                        <a:pt x="218122" y="820102"/>
                      </a:lnTo>
                      <a:lnTo>
                        <a:pt x="161925" y="740093"/>
                      </a:lnTo>
                      <a:lnTo>
                        <a:pt x="151447" y="727710"/>
                      </a:lnTo>
                      <a:lnTo>
                        <a:pt x="138113" y="722948"/>
                      </a:lnTo>
                      <a:lnTo>
                        <a:pt x="129540" y="721043"/>
                      </a:lnTo>
                      <a:lnTo>
                        <a:pt x="114300" y="716280"/>
                      </a:lnTo>
                      <a:lnTo>
                        <a:pt x="107632" y="712470"/>
                      </a:lnTo>
                      <a:lnTo>
                        <a:pt x="101917" y="707708"/>
                      </a:lnTo>
                      <a:lnTo>
                        <a:pt x="90488" y="691515"/>
                      </a:lnTo>
                      <a:lnTo>
                        <a:pt x="81915" y="682943"/>
                      </a:lnTo>
                      <a:lnTo>
                        <a:pt x="56197" y="663893"/>
                      </a:lnTo>
                      <a:lnTo>
                        <a:pt x="50482" y="656273"/>
                      </a:lnTo>
                      <a:lnTo>
                        <a:pt x="44767" y="637223"/>
                      </a:lnTo>
                      <a:lnTo>
                        <a:pt x="40005" y="628650"/>
                      </a:lnTo>
                      <a:lnTo>
                        <a:pt x="33338" y="623888"/>
                      </a:lnTo>
                      <a:lnTo>
                        <a:pt x="20955" y="616268"/>
                      </a:lnTo>
                      <a:lnTo>
                        <a:pt x="16192" y="611505"/>
                      </a:lnTo>
                      <a:lnTo>
                        <a:pt x="13335" y="605790"/>
                      </a:lnTo>
                      <a:lnTo>
                        <a:pt x="6667" y="586740"/>
                      </a:lnTo>
                      <a:lnTo>
                        <a:pt x="3810" y="576263"/>
                      </a:lnTo>
                      <a:lnTo>
                        <a:pt x="1905" y="566738"/>
                      </a:lnTo>
                      <a:lnTo>
                        <a:pt x="952" y="556260"/>
                      </a:lnTo>
                      <a:lnTo>
                        <a:pt x="3810" y="521017"/>
                      </a:lnTo>
                      <a:lnTo>
                        <a:pt x="0" y="491490"/>
                      </a:lnTo>
                      <a:lnTo>
                        <a:pt x="0" y="466725"/>
                      </a:lnTo>
                      <a:lnTo>
                        <a:pt x="952" y="458152"/>
                      </a:lnTo>
                      <a:lnTo>
                        <a:pt x="14288" y="426720"/>
                      </a:lnTo>
                      <a:lnTo>
                        <a:pt x="59055" y="283845"/>
                      </a:lnTo>
                      <a:lnTo>
                        <a:pt x="61913" y="270510"/>
                      </a:lnTo>
                      <a:lnTo>
                        <a:pt x="63817" y="257175"/>
                      </a:lnTo>
                      <a:lnTo>
                        <a:pt x="65722" y="244792"/>
                      </a:lnTo>
                      <a:lnTo>
                        <a:pt x="70485" y="236220"/>
                      </a:lnTo>
                      <a:lnTo>
                        <a:pt x="79057" y="231458"/>
                      </a:lnTo>
                      <a:lnTo>
                        <a:pt x="89535" y="229553"/>
                      </a:lnTo>
                      <a:lnTo>
                        <a:pt x="117157" y="229553"/>
                      </a:lnTo>
                      <a:lnTo>
                        <a:pt x="135255" y="224790"/>
                      </a:lnTo>
                      <a:lnTo>
                        <a:pt x="152400" y="217170"/>
                      </a:lnTo>
                      <a:lnTo>
                        <a:pt x="177165" y="180975"/>
                      </a:lnTo>
                      <a:lnTo>
                        <a:pt x="185738" y="163830"/>
                      </a:lnTo>
                      <a:lnTo>
                        <a:pt x="189547" y="150495"/>
                      </a:lnTo>
                      <a:lnTo>
                        <a:pt x="187642" y="141923"/>
                      </a:lnTo>
                      <a:lnTo>
                        <a:pt x="184785" y="133350"/>
                      </a:lnTo>
                      <a:lnTo>
                        <a:pt x="185738" y="123825"/>
                      </a:lnTo>
                      <a:lnTo>
                        <a:pt x="189547" y="116205"/>
                      </a:lnTo>
                      <a:lnTo>
                        <a:pt x="202882" y="101917"/>
                      </a:lnTo>
                      <a:lnTo>
                        <a:pt x="211455" y="87630"/>
                      </a:lnTo>
                      <a:lnTo>
                        <a:pt x="216217" y="77153"/>
                      </a:lnTo>
                      <a:lnTo>
                        <a:pt x="220027" y="68580"/>
                      </a:lnTo>
                      <a:lnTo>
                        <a:pt x="221932" y="60960"/>
                      </a:lnTo>
                      <a:lnTo>
                        <a:pt x="223838" y="48578"/>
                      </a:lnTo>
                      <a:lnTo>
                        <a:pt x="222885" y="37148"/>
                      </a:lnTo>
                      <a:lnTo>
                        <a:pt x="241935" y="19050"/>
                      </a:lnTo>
                      <a:lnTo>
                        <a:pt x="253365" y="11430"/>
                      </a:lnTo>
                      <a:lnTo>
                        <a:pt x="282892" y="3810"/>
                      </a:lnTo>
                      <a:lnTo>
                        <a:pt x="306705" y="0"/>
                      </a:lnTo>
                      <a:lnTo>
                        <a:pt x="317182" y="2858"/>
                      </a:lnTo>
                      <a:lnTo>
                        <a:pt x="325755" y="8573"/>
                      </a:lnTo>
                      <a:lnTo>
                        <a:pt x="330517" y="13335"/>
                      </a:lnTo>
                      <a:lnTo>
                        <a:pt x="337185" y="32385"/>
                      </a:lnTo>
                      <a:lnTo>
                        <a:pt x="337185" y="60960"/>
                      </a:lnTo>
                      <a:lnTo>
                        <a:pt x="340995" y="68580"/>
                      </a:lnTo>
                      <a:lnTo>
                        <a:pt x="346710" y="75248"/>
                      </a:lnTo>
                      <a:lnTo>
                        <a:pt x="398145" y="109538"/>
                      </a:lnTo>
                      <a:lnTo>
                        <a:pt x="405765" y="112395"/>
                      </a:lnTo>
                      <a:lnTo>
                        <a:pt x="415290" y="112395"/>
                      </a:lnTo>
                      <a:lnTo>
                        <a:pt x="451485" y="112395"/>
                      </a:lnTo>
                      <a:lnTo>
                        <a:pt x="475297" y="107633"/>
                      </a:lnTo>
                      <a:lnTo>
                        <a:pt x="484822" y="104775"/>
                      </a:lnTo>
                      <a:lnTo>
                        <a:pt x="495300" y="97155"/>
                      </a:lnTo>
                      <a:lnTo>
                        <a:pt x="510540" y="78105"/>
                      </a:lnTo>
                      <a:lnTo>
                        <a:pt x="516255" y="73342"/>
                      </a:lnTo>
                      <a:lnTo>
                        <a:pt x="523875" y="70485"/>
                      </a:lnTo>
                      <a:lnTo>
                        <a:pt x="542925" y="67628"/>
                      </a:lnTo>
                      <a:lnTo>
                        <a:pt x="548640" y="63817"/>
                      </a:lnTo>
                      <a:lnTo>
                        <a:pt x="554355" y="59055"/>
                      </a:lnTo>
                      <a:lnTo>
                        <a:pt x="560070" y="52388"/>
                      </a:lnTo>
                      <a:lnTo>
                        <a:pt x="567690" y="44767"/>
                      </a:lnTo>
                      <a:lnTo>
                        <a:pt x="588645" y="32385"/>
                      </a:lnTo>
                      <a:lnTo>
                        <a:pt x="595313" y="31433"/>
                      </a:lnTo>
                      <a:lnTo>
                        <a:pt x="595313" y="65723"/>
                      </a:lnTo>
                      <a:lnTo>
                        <a:pt x="597217" y="79058"/>
                      </a:lnTo>
                      <a:lnTo>
                        <a:pt x="601027" y="90488"/>
                      </a:lnTo>
                      <a:lnTo>
                        <a:pt x="605790" y="97155"/>
                      </a:lnTo>
                      <a:lnTo>
                        <a:pt x="615315" y="105728"/>
                      </a:lnTo>
                      <a:lnTo>
                        <a:pt x="637222" y="123825"/>
                      </a:lnTo>
                      <a:lnTo>
                        <a:pt x="644842" y="133350"/>
                      </a:lnTo>
                      <a:lnTo>
                        <a:pt x="648652" y="144780"/>
                      </a:lnTo>
                      <a:lnTo>
                        <a:pt x="649605" y="156210"/>
                      </a:lnTo>
                      <a:lnTo>
                        <a:pt x="648652" y="166688"/>
                      </a:lnTo>
                      <a:lnTo>
                        <a:pt x="646747" y="188595"/>
                      </a:lnTo>
                      <a:lnTo>
                        <a:pt x="645795" y="200025"/>
                      </a:lnTo>
                      <a:lnTo>
                        <a:pt x="647700" y="211455"/>
                      </a:lnTo>
                      <a:lnTo>
                        <a:pt x="653415" y="227648"/>
                      </a:lnTo>
                      <a:lnTo>
                        <a:pt x="655320" y="240030"/>
                      </a:lnTo>
                      <a:lnTo>
                        <a:pt x="654367" y="257175"/>
                      </a:lnTo>
                      <a:lnTo>
                        <a:pt x="656272" y="267653"/>
                      </a:lnTo>
                      <a:lnTo>
                        <a:pt x="660082" y="275273"/>
                      </a:lnTo>
                      <a:lnTo>
                        <a:pt x="665797" y="279083"/>
                      </a:lnTo>
                      <a:lnTo>
                        <a:pt x="671513" y="279083"/>
                      </a:lnTo>
                      <a:lnTo>
                        <a:pt x="698182" y="272415"/>
                      </a:lnTo>
                      <a:lnTo>
                        <a:pt x="801052" y="240983"/>
                      </a:lnTo>
                      <a:lnTo>
                        <a:pt x="810577" y="240030"/>
                      </a:lnTo>
                      <a:lnTo>
                        <a:pt x="816292" y="240983"/>
                      </a:lnTo>
                      <a:lnTo>
                        <a:pt x="820102" y="244792"/>
                      </a:lnTo>
                      <a:lnTo>
                        <a:pt x="822960" y="271463"/>
                      </a:lnTo>
                      <a:lnTo>
                        <a:pt x="827722" y="281940"/>
                      </a:lnTo>
                      <a:lnTo>
                        <a:pt x="834390" y="294323"/>
                      </a:lnTo>
                      <a:lnTo>
                        <a:pt x="838200" y="304800"/>
                      </a:lnTo>
                      <a:lnTo>
                        <a:pt x="842963" y="320040"/>
                      </a:lnTo>
                      <a:lnTo>
                        <a:pt x="845820" y="324803"/>
                      </a:lnTo>
                      <a:lnTo>
                        <a:pt x="848677" y="325755"/>
                      </a:lnTo>
                      <a:lnTo>
                        <a:pt x="863917" y="330517"/>
                      </a:lnTo>
                      <a:lnTo>
                        <a:pt x="873442" y="334328"/>
                      </a:lnTo>
                      <a:lnTo>
                        <a:pt x="882967" y="341948"/>
                      </a:lnTo>
                      <a:lnTo>
                        <a:pt x="887730" y="350520"/>
                      </a:lnTo>
                      <a:lnTo>
                        <a:pt x="894397" y="369570"/>
                      </a:lnTo>
                      <a:lnTo>
                        <a:pt x="898207" y="380048"/>
                      </a:lnTo>
                      <a:lnTo>
                        <a:pt x="902017" y="385763"/>
                      </a:lnTo>
                      <a:lnTo>
                        <a:pt x="908685" y="389573"/>
                      </a:lnTo>
                      <a:lnTo>
                        <a:pt x="931545" y="389573"/>
                      </a:lnTo>
                      <a:lnTo>
                        <a:pt x="952500" y="381953"/>
                      </a:lnTo>
                      <a:lnTo>
                        <a:pt x="962977" y="381000"/>
                      </a:lnTo>
                      <a:lnTo>
                        <a:pt x="996315" y="386715"/>
                      </a:lnTo>
                      <a:lnTo>
                        <a:pt x="1009650" y="386715"/>
                      </a:lnTo>
                      <a:lnTo>
                        <a:pt x="1046797" y="378142"/>
                      </a:lnTo>
                      <a:lnTo>
                        <a:pt x="1053465" y="381000"/>
                      </a:lnTo>
                      <a:lnTo>
                        <a:pt x="1071563" y="39909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cap="rnd" cmpd="sng" w="19050">
                  <a:solidFill>
                    <a:srgbClr val="1E4E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51"/>
                <p:cNvSpPr/>
                <p:nvPr/>
              </p:nvSpPr>
              <p:spPr>
                <a:xfrm>
                  <a:off x="2954654" y="2131694"/>
                  <a:ext cx="1763077" cy="1527810"/>
                </a:xfrm>
                <a:custGeom>
                  <a:rect b="b" l="l" r="r" t="t"/>
                  <a:pathLst>
                    <a:path extrusionOk="0" h="1527810" w="1763077">
                      <a:moveTo>
                        <a:pt x="1151573" y="98107"/>
                      </a:moveTo>
                      <a:lnTo>
                        <a:pt x="1152525" y="104775"/>
                      </a:lnTo>
                      <a:lnTo>
                        <a:pt x="1155383" y="114300"/>
                      </a:lnTo>
                      <a:lnTo>
                        <a:pt x="1157288" y="119063"/>
                      </a:lnTo>
                      <a:lnTo>
                        <a:pt x="1168718" y="135255"/>
                      </a:lnTo>
                      <a:lnTo>
                        <a:pt x="1170623" y="140017"/>
                      </a:lnTo>
                      <a:lnTo>
                        <a:pt x="1167765" y="145732"/>
                      </a:lnTo>
                      <a:lnTo>
                        <a:pt x="1161098" y="152400"/>
                      </a:lnTo>
                      <a:lnTo>
                        <a:pt x="1134427" y="170497"/>
                      </a:lnTo>
                      <a:lnTo>
                        <a:pt x="1111568" y="192405"/>
                      </a:lnTo>
                      <a:lnTo>
                        <a:pt x="1097280" y="210502"/>
                      </a:lnTo>
                      <a:lnTo>
                        <a:pt x="1092518" y="217170"/>
                      </a:lnTo>
                      <a:lnTo>
                        <a:pt x="1086802" y="234315"/>
                      </a:lnTo>
                      <a:lnTo>
                        <a:pt x="1083945" y="248602"/>
                      </a:lnTo>
                      <a:lnTo>
                        <a:pt x="1083945" y="266700"/>
                      </a:lnTo>
                      <a:lnTo>
                        <a:pt x="1088708" y="283845"/>
                      </a:lnTo>
                      <a:lnTo>
                        <a:pt x="1096327" y="294322"/>
                      </a:lnTo>
                      <a:lnTo>
                        <a:pt x="1158240" y="352425"/>
                      </a:lnTo>
                      <a:lnTo>
                        <a:pt x="1172527" y="361950"/>
                      </a:lnTo>
                      <a:lnTo>
                        <a:pt x="1197293" y="368617"/>
                      </a:lnTo>
                      <a:lnTo>
                        <a:pt x="1252538" y="372427"/>
                      </a:lnTo>
                      <a:lnTo>
                        <a:pt x="1283018" y="373380"/>
                      </a:lnTo>
                      <a:lnTo>
                        <a:pt x="1300163" y="381000"/>
                      </a:lnTo>
                      <a:lnTo>
                        <a:pt x="1390650" y="447675"/>
                      </a:lnTo>
                      <a:lnTo>
                        <a:pt x="1397318" y="450533"/>
                      </a:lnTo>
                      <a:lnTo>
                        <a:pt x="1410652" y="451485"/>
                      </a:lnTo>
                      <a:lnTo>
                        <a:pt x="1429702" y="445770"/>
                      </a:lnTo>
                      <a:lnTo>
                        <a:pt x="1439227" y="441960"/>
                      </a:lnTo>
                      <a:lnTo>
                        <a:pt x="1447800" y="439102"/>
                      </a:lnTo>
                      <a:lnTo>
                        <a:pt x="1476375" y="437197"/>
                      </a:lnTo>
                      <a:lnTo>
                        <a:pt x="1517333" y="442913"/>
                      </a:lnTo>
                      <a:lnTo>
                        <a:pt x="1538288" y="449580"/>
                      </a:lnTo>
                      <a:lnTo>
                        <a:pt x="1549718" y="456247"/>
                      </a:lnTo>
                      <a:lnTo>
                        <a:pt x="1562100" y="466725"/>
                      </a:lnTo>
                      <a:lnTo>
                        <a:pt x="1568768" y="470535"/>
                      </a:lnTo>
                      <a:lnTo>
                        <a:pt x="1575435" y="471488"/>
                      </a:lnTo>
                      <a:lnTo>
                        <a:pt x="1586865" y="470535"/>
                      </a:lnTo>
                      <a:lnTo>
                        <a:pt x="1594485" y="468630"/>
                      </a:lnTo>
                      <a:lnTo>
                        <a:pt x="1610677" y="457200"/>
                      </a:lnTo>
                      <a:lnTo>
                        <a:pt x="1626870" y="434340"/>
                      </a:lnTo>
                      <a:lnTo>
                        <a:pt x="1641158" y="403860"/>
                      </a:lnTo>
                      <a:lnTo>
                        <a:pt x="1732598" y="394335"/>
                      </a:lnTo>
                      <a:lnTo>
                        <a:pt x="1738313" y="399097"/>
                      </a:lnTo>
                      <a:lnTo>
                        <a:pt x="1740218" y="405765"/>
                      </a:lnTo>
                      <a:lnTo>
                        <a:pt x="1743075" y="416242"/>
                      </a:lnTo>
                      <a:lnTo>
                        <a:pt x="1747838" y="470535"/>
                      </a:lnTo>
                      <a:lnTo>
                        <a:pt x="1752600" y="498158"/>
                      </a:lnTo>
                      <a:lnTo>
                        <a:pt x="1759268" y="521017"/>
                      </a:lnTo>
                      <a:lnTo>
                        <a:pt x="1763077" y="529590"/>
                      </a:lnTo>
                      <a:lnTo>
                        <a:pt x="1762125" y="535305"/>
                      </a:lnTo>
                      <a:lnTo>
                        <a:pt x="1757363" y="556260"/>
                      </a:lnTo>
                      <a:lnTo>
                        <a:pt x="1752600" y="568643"/>
                      </a:lnTo>
                      <a:lnTo>
                        <a:pt x="1746885" y="580072"/>
                      </a:lnTo>
                      <a:lnTo>
                        <a:pt x="1725930" y="615315"/>
                      </a:lnTo>
                      <a:lnTo>
                        <a:pt x="1722120" y="628650"/>
                      </a:lnTo>
                      <a:lnTo>
                        <a:pt x="1722120" y="638175"/>
                      </a:lnTo>
                      <a:lnTo>
                        <a:pt x="1723073" y="651510"/>
                      </a:lnTo>
                      <a:lnTo>
                        <a:pt x="1725930" y="667702"/>
                      </a:lnTo>
                      <a:lnTo>
                        <a:pt x="1743075" y="731520"/>
                      </a:lnTo>
                      <a:lnTo>
                        <a:pt x="1745933" y="761047"/>
                      </a:lnTo>
                      <a:lnTo>
                        <a:pt x="1653540" y="803910"/>
                      </a:lnTo>
                      <a:lnTo>
                        <a:pt x="1636395" y="805815"/>
                      </a:lnTo>
                      <a:lnTo>
                        <a:pt x="1627823" y="809625"/>
                      </a:lnTo>
                      <a:lnTo>
                        <a:pt x="1619250" y="819150"/>
                      </a:lnTo>
                      <a:lnTo>
                        <a:pt x="1608773" y="840105"/>
                      </a:lnTo>
                      <a:lnTo>
                        <a:pt x="1600200" y="850583"/>
                      </a:lnTo>
                      <a:lnTo>
                        <a:pt x="1586865" y="858202"/>
                      </a:lnTo>
                      <a:lnTo>
                        <a:pt x="1564005" y="865822"/>
                      </a:lnTo>
                      <a:lnTo>
                        <a:pt x="1502093" y="867727"/>
                      </a:lnTo>
                      <a:lnTo>
                        <a:pt x="1493520" y="870585"/>
                      </a:lnTo>
                      <a:lnTo>
                        <a:pt x="1486852" y="874395"/>
                      </a:lnTo>
                      <a:lnTo>
                        <a:pt x="1476375" y="886777"/>
                      </a:lnTo>
                      <a:lnTo>
                        <a:pt x="1468755" y="909638"/>
                      </a:lnTo>
                      <a:lnTo>
                        <a:pt x="1471613" y="921068"/>
                      </a:lnTo>
                      <a:lnTo>
                        <a:pt x="1482090" y="946785"/>
                      </a:lnTo>
                      <a:lnTo>
                        <a:pt x="1485900" y="962025"/>
                      </a:lnTo>
                      <a:lnTo>
                        <a:pt x="1486852" y="974408"/>
                      </a:lnTo>
                      <a:lnTo>
                        <a:pt x="1484948" y="983933"/>
                      </a:lnTo>
                      <a:lnTo>
                        <a:pt x="1472565" y="1025843"/>
                      </a:lnTo>
                      <a:lnTo>
                        <a:pt x="1471613" y="1036320"/>
                      </a:lnTo>
                      <a:lnTo>
                        <a:pt x="1472565" y="1044893"/>
                      </a:lnTo>
                      <a:lnTo>
                        <a:pt x="1476375" y="1051560"/>
                      </a:lnTo>
                      <a:lnTo>
                        <a:pt x="1485900" y="1057275"/>
                      </a:lnTo>
                      <a:lnTo>
                        <a:pt x="1493520" y="1060133"/>
                      </a:lnTo>
                      <a:lnTo>
                        <a:pt x="1537335" y="1064895"/>
                      </a:lnTo>
                      <a:lnTo>
                        <a:pt x="1538288" y="1076325"/>
                      </a:lnTo>
                      <a:lnTo>
                        <a:pt x="1536383" y="1088708"/>
                      </a:lnTo>
                      <a:lnTo>
                        <a:pt x="1534477" y="1096327"/>
                      </a:lnTo>
                      <a:lnTo>
                        <a:pt x="1530668" y="1104900"/>
                      </a:lnTo>
                      <a:lnTo>
                        <a:pt x="1525905" y="1115377"/>
                      </a:lnTo>
                      <a:lnTo>
                        <a:pt x="1517333" y="1129665"/>
                      </a:lnTo>
                      <a:lnTo>
                        <a:pt x="1503998" y="1143952"/>
                      </a:lnTo>
                      <a:lnTo>
                        <a:pt x="1500188" y="1151573"/>
                      </a:lnTo>
                      <a:lnTo>
                        <a:pt x="1499235" y="1161098"/>
                      </a:lnTo>
                      <a:lnTo>
                        <a:pt x="1502093" y="1169670"/>
                      </a:lnTo>
                      <a:lnTo>
                        <a:pt x="1503998" y="1178243"/>
                      </a:lnTo>
                      <a:lnTo>
                        <a:pt x="1500188" y="1191577"/>
                      </a:lnTo>
                      <a:lnTo>
                        <a:pt x="1491615" y="1208723"/>
                      </a:lnTo>
                      <a:lnTo>
                        <a:pt x="1466850" y="1244918"/>
                      </a:lnTo>
                      <a:lnTo>
                        <a:pt x="1449705" y="1252538"/>
                      </a:lnTo>
                      <a:lnTo>
                        <a:pt x="1431608" y="1257300"/>
                      </a:lnTo>
                      <a:lnTo>
                        <a:pt x="1403985" y="1257300"/>
                      </a:lnTo>
                      <a:lnTo>
                        <a:pt x="1393508" y="1259205"/>
                      </a:lnTo>
                      <a:lnTo>
                        <a:pt x="1384935" y="1263968"/>
                      </a:lnTo>
                      <a:lnTo>
                        <a:pt x="1380173" y="1272540"/>
                      </a:lnTo>
                      <a:lnTo>
                        <a:pt x="1378268" y="1284923"/>
                      </a:lnTo>
                      <a:lnTo>
                        <a:pt x="1376363" y="1298258"/>
                      </a:lnTo>
                      <a:lnTo>
                        <a:pt x="1373505" y="1311593"/>
                      </a:lnTo>
                      <a:lnTo>
                        <a:pt x="1328738" y="1454468"/>
                      </a:lnTo>
                      <a:lnTo>
                        <a:pt x="1315402" y="1485900"/>
                      </a:lnTo>
                      <a:lnTo>
                        <a:pt x="1314450" y="1494473"/>
                      </a:lnTo>
                      <a:lnTo>
                        <a:pt x="1314450" y="1519237"/>
                      </a:lnTo>
                      <a:lnTo>
                        <a:pt x="1290638" y="1513523"/>
                      </a:lnTo>
                      <a:lnTo>
                        <a:pt x="1255395" y="1489710"/>
                      </a:lnTo>
                      <a:lnTo>
                        <a:pt x="1242060" y="1489710"/>
                      </a:lnTo>
                      <a:lnTo>
                        <a:pt x="1237298" y="1491615"/>
                      </a:lnTo>
                      <a:lnTo>
                        <a:pt x="1233488" y="1494473"/>
                      </a:lnTo>
                      <a:lnTo>
                        <a:pt x="1226820" y="1504950"/>
                      </a:lnTo>
                      <a:lnTo>
                        <a:pt x="1211580" y="1519237"/>
                      </a:lnTo>
                      <a:lnTo>
                        <a:pt x="1201102" y="1524952"/>
                      </a:lnTo>
                      <a:lnTo>
                        <a:pt x="1189673" y="1527810"/>
                      </a:lnTo>
                      <a:lnTo>
                        <a:pt x="1182052" y="1526858"/>
                      </a:lnTo>
                      <a:lnTo>
                        <a:pt x="1175385" y="1522095"/>
                      </a:lnTo>
                      <a:lnTo>
                        <a:pt x="1168718" y="1520190"/>
                      </a:lnTo>
                      <a:lnTo>
                        <a:pt x="1136333" y="1519237"/>
                      </a:lnTo>
                      <a:lnTo>
                        <a:pt x="1122045" y="1517333"/>
                      </a:lnTo>
                      <a:lnTo>
                        <a:pt x="1119188" y="1506855"/>
                      </a:lnTo>
                      <a:lnTo>
                        <a:pt x="1120140" y="1491615"/>
                      </a:lnTo>
                      <a:lnTo>
                        <a:pt x="1117283" y="1484948"/>
                      </a:lnTo>
                      <a:lnTo>
                        <a:pt x="1096327" y="1461135"/>
                      </a:lnTo>
                      <a:lnTo>
                        <a:pt x="1087755" y="1447800"/>
                      </a:lnTo>
                      <a:lnTo>
                        <a:pt x="1082040" y="1433513"/>
                      </a:lnTo>
                      <a:lnTo>
                        <a:pt x="1080135" y="1422083"/>
                      </a:lnTo>
                      <a:lnTo>
                        <a:pt x="1077277" y="1395413"/>
                      </a:lnTo>
                      <a:lnTo>
                        <a:pt x="1051560" y="1383030"/>
                      </a:lnTo>
                      <a:lnTo>
                        <a:pt x="1042035" y="1375410"/>
                      </a:lnTo>
                      <a:lnTo>
                        <a:pt x="1031558" y="1374458"/>
                      </a:lnTo>
                      <a:lnTo>
                        <a:pt x="954405" y="1398270"/>
                      </a:lnTo>
                      <a:lnTo>
                        <a:pt x="943927" y="1397318"/>
                      </a:lnTo>
                      <a:lnTo>
                        <a:pt x="942023" y="1372552"/>
                      </a:lnTo>
                      <a:lnTo>
                        <a:pt x="937260" y="1362075"/>
                      </a:lnTo>
                      <a:lnTo>
                        <a:pt x="931545" y="1343977"/>
                      </a:lnTo>
                      <a:lnTo>
                        <a:pt x="924877" y="1314450"/>
                      </a:lnTo>
                      <a:lnTo>
                        <a:pt x="919163" y="1303020"/>
                      </a:lnTo>
                      <a:lnTo>
                        <a:pt x="901065" y="1281113"/>
                      </a:lnTo>
                      <a:lnTo>
                        <a:pt x="894398" y="1264920"/>
                      </a:lnTo>
                      <a:lnTo>
                        <a:pt x="887730" y="1243013"/>
                      </a:lnTo>
                      <a:lnTo>
                        <a:pt x="883920" y="1236345"/>
                      </a:lnTo>
                      <a:lnTo>
                        <a:pt x="877252" y="1229677"/>
                      </a:lnTo>
                      <a:lnTo>
                        <a:pt x="867727" y="1224915"/>
                      </a:lnTo>
                      <a:lnTo>
                        <a:pt x="862965" y="1223010"/>
                      </a:lnTo>
                      <a:lnTo>
                        <a:pt x="855345" y="1219200"/>
                      </a:lnTo>
                      <a:lnTo>
                        <a:pt x="746760" y="1150620"/>
                      </a:lnTo>
                      <a:lnTo>
                        <a:pt x="727710" y="1135380"/>
                      </a:lnTo>
                      <a:lnTo>
                        <a:pt x="708660" y="1118235"/>
                      </a:lnTo>
                      <a:lnTo>
                        <a:pt x="696278" y="1113473"/>
                      </a:lnTo>
                      <a:lnTo>
                        <a:pt x="685800" y="1107758"/>
                      </a:lnTo>
                      <a:lnTo>
                        <a:pt x="674370" y="1098233"/>
                      </a:lnTo>
                      <a:lnTo>
                        <a:pt x="599123" y="1094423"/>
                      </a:lnTo>
                      <a:lnTo>
                        <a:pt x="590550" y="1097280"/>
                      </a:lnTo>
                      <a:lnTo>
                        <a:pt x="578168" y="1104900"/>
                      </a:lnTo>
                      <a:lnTo>
                        <a:pt x="567690" y="1102995"/>
                      </a:lnTo>
                      <a:lnTo>
                        <a:pt x="561975" y="1099185"/>
                      </a:lnTo>
                      <a:lnTo>
                        <a:pt x="555308" y="1090613"/>
                      </a:lnTo>
                      <a:lnTo>
                        <a:pt x="551498" y="1082040"/>
                      </a:lnTo>
                      <a:lnTo>
                        <a:pt x="546735" y="1073468"/>
                      </a:lnTo>
                      <a:lnTo>
                        <a:pt x="540068" y="1063943"/>
                      </a:lnTo>
                      <a:lnTo>
                        <a:pt x="534353" y="1058227"/>
                      </a:lnTo>
                      <a:lnTo>
                        <a:pt x="525780" y="1053465"/>
                      </a:lnTo>
                      <a:lnTo>
                        <a:pt x="500063" y="1045845"/>
                      </a:lnTo>
                      <a:lnTo>
                        <a:pt x="491490" y="1045845"/>
                      </a:lnTo>
                      <a:lnTo>
                        <a:pt x="480060" y="1045845"/>
                      </a:lnTo>
                      <a:lnTo>
                        <a:pt x="468630" y="1050608"/>
                      </a:lnTo>
                      <a:lnTo>
                        <a:pt x="463867" y="1051560"/>
                      </a:lnTo>
                      <a:lnTo>
                        <a:pt x="428625" y="1052513"/>
                      </a:lnTo>
                      <a:lnTo>
                        <a:pt x="390525" y="1048702"/>
                      </a:lnTo>
                      <a:lnTo>
                        <a:pt x="355283" y="1036320"/>
                      </a:lnTo>
                      <a:lnTo>
                        <a:pt x="335280" y="1033463"/>
                      </a:lnTo>
                      <a:lnTo>
                        <a:pt x="327660" y="1030605"/>
                      </a:lnTo>
                      <a:lnTo>
                        <a:pt x="318135" y="1022033"/>
                      </a:lnTo>
                      <a:lnTo>
                        <a:pt x="310515" y="1017270"/>
                      </a:lnTo>
                      <a:lnTo>
                        <a:pt x="298133" y="1011555"/>
                      </a:lnTo>
                      <a:lnTo>
                        <a:pt x="282892" y="1008697"/>
                      </a:lnTo>
                      <a:lnTo>
                        <a:pt x="272415" y="1008697"/>
                      </a:lnTo>
                      <a:lnTo>
                        <a:pt x="263842" y="1010602"/>
                      </a:lnTo>
                      <a:lnTo>
                        <a:pt x="236220" y="1029652"/>
                      </a:lnTo>
                      <a:lnTo>
                        <a:pt x="197167" y="1050608"/>
                      </a:lnTo>
                      <a:lnTo>
                        <a:pt x="160020" y="1064895"/>
                      </a:lnTo>
                      <a:lnTo>
                        <a:pt x="88583" y="1073468"/>
                      </a:lnTo>
                      <a:lnTo>
                        <a:pt x="61913" y="1026795"/>
                      </a:lnTo>
                      <a:lnTo>
                        <a:pt x="26670" y="977265"/>
                      </a:lnTo>
                      <a:lnTo>
                        <a:pt x="23813" y="969645"/>
                      </a:lnTo>
                      <a:lnTo>
                        <a:pt x="23813" y="957263"/>
                      </a:lnTo>
                      <a:lnTo>
                        <a:pt x="22860" y="944880"/>
                      </a:lnTo>
                      <a:lnTo>
                        <a:pt x="19050" y="928688"/>
                      </a:lnTo>
                      <a:lnTo>
                        <a:pt x="12383" y="912495"/>
                      </a:lnTo>
                      <a:lnTo>
                        <a:pt x="0" y="871538"/>
                      </a:lnTo>
                      <a:lnTo>
                        <a:pt x="21908" y="858202"/>
                      </a:lnTo>
                      <a:lnTo>
                        <a:pt x="37148" y="844868"/>
                      </a:lnTo>
                      <a:lnTo>
                        <a:pt x="72390" y="806768"/>
                      </a:lnTo>
                      <a:lnTo>
                        <a:pt x="81915" y="793433"/>
                      </a:lnTo>
                      <a:lnTo>
                        <a:pt x="86678" y="782955"/>
                      </a:lnTo>
                      <a:lnTo>
                        <a:pt x="87630" y="776288"/>
                      </a:lnTo>
                      <a:lnTo>
                        <a:pt x="88583" y="760095"/>
                      </a:lnTo>
                      <a:lnTo>
                        <a:pt x="92392" y="749618"/>
                      </a:lnTo>
                      <a:lnTo>
                        <a:pt x="91440" y="744855"/>
                      </a:lnTo>
                      <a:lnTo>
                        <a:pt x="87630" y="741045"/>
                      </a:lnTo>
                      <a:lnTo>
                        <a:pt x="79058" y="734377"/>
                      </a:lnTo>
                      <a:lnTo>
                        <a:pt x="96203" y="686752"/>
                      </a:lnTo>
                      <a:lnTo>
                        <a:pt x="112395" y="668655"/>
                      </a:lnTo>
                      <a:lnTo>
                        <a:pt x="123825" y="660083"/>
                      </a:lnTo>
                      <a:lnTo>
                        <a:pt x="134303" y="650558"/>
                      </a:lnTo>
                      <a:lnTo>
                        <a:pt x="147638" y="627697"/>
                      </a:lnTo>
                      <a:lnTo>
                        <a:pt x="155258" y="618172"/>
                      </a:lnTo>
                      <a:lnTo>
                        <a:pt x="278130" y="553402"/>
                      </a:lnTo>
                      <a:lnTo>
                        <a:pt x="290513" y="553402"/>
                      </a:lnTo>
                      <a:lnTo>
                        <a:pt x="374333" y="587693"/>
                      </a:lnTo>
                      <a:lnTo>
                        <a:pt x="387667" y="590550"/>
                      </a:lnTo>
                      <a:lnTo>
                        <a:pt x="422910" y="589597"/>
                      </a:lnTo>
                      <a:lnTo>
                        <a:pt x="431483" y="591502"/>
                      </a:lnTo>
                      <a:lnTo>
                        <a:pt x="446723" y="601980"/>
                      </a:lnTo>
                      <a:lnTo>
                        <a:pt x="474345" y="604838"/>
                      </a:lnTo>
                      <a:lnTo>
                        <a:pt x="523875" y="599122"/>
                      </a:lnTo>
                      <a:lnTo>
                        <a:pt x="562928" y="588645"/>
                      </a:lnTo>
                      <a:lnTo>
                        <a:pt x="620078" y="557213"/>
                      </a:lnTo>
                      <a:lnTo>
                        <a:pt x="642938" y="536258"/>
                      </a:lnTo>
                      <a:lnTo>
                        <a:pt x="656273" y="533400"/>
                      </a:lnTo>
                      <a:lnTo>
                        <a:pt x="680085" y="532447"/>
                      </a:lnTo>
                      <a:lnTo>
                        <a:pt x="689610" y="528638"/>
                      </a:lnTo>
                      <a:lnTo>
                        <a:pt x="700088" y="506730"/>
                      </a:lnTo>
                      <a:lnTo>
                        <a:pt x="703898" y="489585"/>
                      </a:lnTo>
                      <a:lnTo>
                        <a:pt x="703898" y="470535"/>
                      </a:lnTo>
                      <a:lnTo>
                        <a:pt x="704850" y="461010"/>
                      </a:lnTo>
                      <a:lnTo>
                        <a:pt x="707708" y="451485"/>
                      </a:lnTo>
                      <a:lnTo>
                        <a:pt x="711518" y="440055"/>
                      </a:lnTo>
                      <a:lnTo>
                        <a:pt x="713423" y="429577"/>
                      </a:lnTo>
                      <a:lnTo>
                        <a:pt x="711518" y="417195"/>
                      </a:lnTo>
                      <a:lnTo>
                        <a:pt x="709613" y="404813"/>
                      </a:lnTo>
                      <a:lnTo>
                        <a:pt x="708660" y="390525"/>
                      </a:lnTo>
                      <a:lnTo>
                        <a:pt x="711518" y="376238"/>
                      </a:lnTo>
                      <a:lnTo>
                        <a:pt x="738188" y="324802"/>
                      </a:lnTo>
                      <a:lnTo>
                        <a:pt x="739140" y="300990"/>
                      </a:lnTo>
                      <a:lnTo>
                        <a:pt x="736283" y="287655"/>
                      </a:lnTo>
                      <a:lnTo>
                        <a:pt x="732473" y="280035"/>
                      </a:lnTo>
                      <a:lnTo>
                        <a:pt x="727710" y="270510"/>
                      </a:lnTo>
                      <a:lnTo>
                        <a:pt x="720090" y="264795"/>
                      </a:lnTo>
                      <a:lnTo>
                        <a:pt x="701993" y="254317"/>
                      </a:lnTo>
                      <a:lnTo>
                        <a:pt x="693420" y="248602"/>
                      </a:lnTo>
                      <a:lnTo>
                        <a:pt x="687705" y="240030"/>
                      </a:lnTo>
                      <a:lnTo>
                        <a:pt x="685800" y="234315"/>
                      </a:lnTo>
                      <a:lnTo>
                        <a:pt x="681990" y="217170"/>
                      </a:lnTo>
                      <a:lnTo>
                        <a:pt x="679133" y="206692"/>
                      </a:lnTo>
                      <a:lnTo>
                        <a:pt x="671513" y="189547"/>
                      </a:lnTo>
                      <a:lnTo>
                        <a:pt x="668655" y="175260"/>
                      </a:lnTo>
                      <a:lnTo>
                        <a:pt x="667703" y="163830"/>
                      </a:lnTo>
                      <a:lnTo>
                        <a:pt x="670560" y="153352"/>
                      </a:lnTo>
                      <a:lnTo>
                        <a:pt x="676275" y="138113"/>
                      </a:lnTo>
                      <a:lnTo>
                        <a:pt x="678180" y="124777"/>
                      </a:lnTo>
                      <a:lnTo>
                        <a:pt x="675323" y="100013"/>
                      </a:lnTo>
                      <a:lnTo>
                        <a:pt x="671513" y="80010"/>
                      </a:lnTo>
                      <a:lnTo>
                        <a:pt x="670560" y="65722"/>
                      </a:lnTo>
                      <a:lnTo>
                        <a:pt x="676275" y="58102"/>
                      </a:lnTo>
                      <a:lnTo>
                        <a:pt x="682943" y="60960"/>
                      </a:lnTo>
                      <a:lnTo>
                        <a:pt x="688658" y="60007"/>
                      </a:lnTo>
                      <a:lnTo>
                        <a:pt x="693420" y="54292"/>
                      </a:lnTo>
                      <a:lnTo>
                        <a:pt x="701040" y="41910"/>
                      </a:lnTo>
                      <a:lnTo>
                        <a:pt x="707708" y="38100"/>
                      </a:lnTo>
                      <a:lnTo>
                        <a:pt x="736283" y="34290"/>
                      </a:lnTo>
                      <a:lnTo>
                        <a:pt x="748665" y="28575"/>
                      </a:lnTo>
                      <a:lnTo>
                        <a:pt x="759143" y="12382"/>
                      </a:lnTo>
                      <a:lnTo>
                        <a:pt x="767715" y="3810"/>
                      </a:lnTo>
                      <a:lnTo>
                        <a:pt x="780098" y="0"/>
                      </a:lnTo>
                      <a:lnTo>
                        <a:pt x="791528" y="1905"/>
                      </a:lnTo>
                      <a:lnTo>
                        <a:pt x="798195" y="12382"/>
                      </a:lnTo>
                      <a:lnTo>
                        <a:pt x="802005" y="24765"/>
                      </a:lnTo>
                      <a:lnTo>
                        <a:pt x="807720" y="34290"/>
                      </a:lnTo>
                      <a:lnTo>
                        <a:pt x="814388" y="37147"/>
                      </a:lnTo>
                      <a:lnTo>
                        <a:pt x="822960" y="30480"/>
                      </a:lnTo>
                      <a:lnTo>
                        <a:pt x="825818" y="24765"/>
                      </a:lnTo>
                      <a:lnTo>
                        <a:pt x="834390" y="16192"/>
                      </a:lnTo>
                      <a:lnTo>
                        <a:pt x="842963" y="9525"/>
                      </a:lnTo>
                      <a:lnTo>
                        <a:pt x="846773" y="9525"/>
                      </a:lnTo>
                      <a:lnTo>
                        <a:pt x="856298" y="12382"/>
                      </a:lnTo>
                      <a:lnTo>
                        <a:pt x="900113" y="32385"/>
                      </a:lnTo>
                      <a:lnTo>
                        <a:pt x="913448" y="42863"/>
                      </a:lnTo>
                      <a:lnTo>
                        <a:pt x="925830" y="56197"/>
                      </a:lnTo>
                      <a:lnTo>
                        <a:pt x="932498" y="60007"/>
                      </a:lnTo>
                      <a:lnTo>
                        <a:pt x="941070" y="60960"/>
                      </a:lnTo>
                      <a:lnTo>
                        <a:pt x="948690" y="59055"/>
                      </a:lnTo>
                      <a:lnTo>
                        <a:pt x="962977" y="48577"/>
                      </a:lnTo>
                      <a:lnTo>
                        <a:pt x="970598" y="44767"/>
                      </a:lnTo>
                      <a:lnTo>
                        <a:pt x="979170" y="44767"/>
                      </a:lnTo>
                      <a:lnTo>
                        <a:pt x="984885" y="47625"/>
                      </a:lnTo>
                      <a:lnTo>
                        <a:pt x="989648" y="54292"/>
                      </a:lnTo>
                      <a:lnTo>
                        <a:pt x="993458" y="63817"/>
                      </a:lnTo>
                      <a:lnTo>
                        <a:pt x="998220" y="72390"/>
                      </a:lnTo>
                      <a:lnTo>
                        <a:pt x="1002983" y="74295"/>
                      </a:lnTo>
                      <a:lnTo>
                        <a:pt x="1008698" y="72390"/>
                      </a:lnTo>
                      <a:lnTo>
                        <a:pt x="1015365" y="67627"/>
                      </a:lnTo>
                      <a:lnTo>
                        <a:pt x="1031558" y="50482"/>
                      </a:lnTo>
                      <a:lnTo>
                        <a:pt x="1038225" y="48577"/>
                      </a:lnTo>
                      <a:lnTo>
                        <a:pt x="1117283" y="60960"/>
                      </a:lnTo>
                      <a:lnTo>
                        <a:pt x="1127760" y="70485"/>
                      </a:lnTo>
                      <a:lnTo>
                        <a:pt x="1138238" y="90488"/>
                      </a:lnTo>
                      <a:lnTo>
                        <a:pt x="1143000" y="95250"/>
                      </a:lnTo>
                      <a:lnTo>
                        <a:pt x="1151573" y="9810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cap="rnd" cmpd="sng" w="19050">
                  <a:solidFill>
                    <a:srgbClr val="1E4E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51"/>
                <p:cNvSpPr/>
                <p:nvPr/>
              </p:nvSpPr>
              <p:spPr>
                <a:xfrm>
                  <a:off x="2921317" y="3140391"/>
                  <a:ext cx="1596389" cy="2126932"/>
                </a:xfrm>
                <a:custGeom>
                  <a:rect b="b" l="l" r="r" t="t"/>
                  <a:pathLst>
                    <a:path extrusionOk="0" h="2126932" w="1596389">
                      <a:moveTo>
                        <a:pt x="1347788" y="510540"/>
                      </a:moveTo>
                      <a:lnTo>
                        <a:pt x="1351598" y="540068"/>
                      </a:lnTo>
                      <a:lnTo>
                        <a:pt x="1348740" y="575310"/>
                      </a:lnTo>
                      <a:lnTo>
                        <a:pt x="1349693" y="585788"/>
                      </a:lnTo>
                      <a:lnTo>
                        <a:pt x="1351598" y="595313"/>
                      </a:lnTo>
                      <a:lnTo>
                        <a:pt x="1354455" y="605790"/>
                      </a:lnTo>
                      <a:lnTo>
                        <a:pt x="1361123" y="624840"/>
                      </a:lnTo>
                      <a:lnTo>
                        <a:pt x="1363980" y="630555"/>
                      </a:lnTo>
                      <a:lnTo>
                        <a:pt x="1368743" y="635318"/>
                      </a:lnTo>
                      <a:lnTo>
                        <a:pt x="1381125" y="642938"/>
                      </a:lnTo>
                      <a:lnTo>
                        <a:pt x="1387793" y="647700"/>
                      </a:lnTo>
                      <a:lnTo>
                        <a:pt x="1392555" y="656273"/>
                      </a:lnTo>
                      <a:lnTo>
                        <a:pt x="1398270" y="675323"/>
                      </a:lnTo>
                      <a:lnTo>
                        <a:pt x="1403985" y="682943"/>
                      </a:lnTo>
                      <a:lnTo>
                        <a:pt x="1429702" y="701993"/>
                      </a:lnTo>
                      <a:lnTo>
                        <a:pt x="1438275" y="710565"/>
                      </a:lnTo>
                      <a:lnTo>
                        <a:pt x="1449705" y="726758"/>
                      </a:lnTo>
                      <a:lnTo>
                        <a:pt x="1455420" y="731520"/>
                      </a:lnTo>
                      <a:lnTo>
                        <a:pt x="1462088" y="735330"/>
                      </a:lnTo>
                      <a:lnTo>
                        <a:pt x="1477327" y="740093"/>
                      </a:lnTo>
                      <a:lnTo>
                        <a:pt x="1485900" y="741998"/>
                      </a:lnTo>
                      <a:lnTo>
                        <a:pt x="1499235" y="746760"/>
                      </a:lnTo>
                      <a:lnTo>
                        <a:pt x="1509713" y="759143"/>
                      </a:lnTo>
                      <a:lnTo>
                        <a:pt x="1565910" y="839152"/>
                      </a:lnTo>
                      <a:lnTo>
                        <a:pt x="1574483" y="857250"/>
                      </a:lnTo>
                      <a:lnTo>
                        <a:pt x="1580198" y="882968"/>
                      </a:lnTo>
                      <a:lnTo>
                        <a:pt x="1596390" y="1002030"/>
                      </a:lnTo>
                      <a:lnTo>
                        <a:pt x="1595438" y="1019175"/>
                      </a:lnTo>
                      <a:lnTo>
                        <a:pt x="1591627" y="1041083"/>
                      </a:lnTo>
                      <a:lnTo>
                        <a:pt x="1557338" y="1158240"/>
                      </a:lnTo>
                      <a:lnTo>
                        <a:pt x="1547813" y="1177290"/>
                      </a:lnTo>
                      <a:lnTo>
                        <a:pt x="1544002" y="1182052"/>
                      </a:lnTo>
                      <a:lnTo>
                        <a:pt x="1532573" y="1191577"/>
                      </a:lnTo>
                      <a:lnTo>
                        <a:pt x="1528763" y="1196340"/>
                      </a:lnTo>
                      <a:lnTo>
                        <a:pt x="1524000" y="1203960"/>
                      </a:lnTo>
                      <a:lnTo>
                        <a:pt x="1521143" y="1213485"/>
                      </a:lnTo>
                      <a:lnTo>
                        <a:pt x="1520190" y="1228725"/>
                      </a:lnTo>
                      <a:lnTo>
                        <a:pt x="1520190" y="1242060"/>
                      </a:lnTo>
                      <a:lnTo>
                        <a:pt x="1525905" y="1296352"/>
                      </a:lnTo>
                      <a:lnTo>
                        <a:pt x="1525905" y="1340168"/>
                      </a:lnTo>
                      <a:lnTo>
                        <a:pt x="1524000" y="1351598"/>
                      </a:lnTo>
                      <a:lnTo>
                        <a:pt x="1519238" y="1371600"/>
                      </a:lnTo>
                      <a:lnTo>
                        <a:pt x="1514475" y="1383983"/>
                      </a:lnTo>
                      <a:lnTo>
                        <a:pt x="1507808" y="1395413"/>
                      </a:lnTo>
                      <a:lnTo>
                        <a:pt x="1496377" y="1406843"/>
                      </a:lnTo>
                      <a:lnTo>
                        <a:pt x="1482090" y="1418273"/>
                      </a:lnTo>
                      <a:lnTo>
                        <a:pt x="1443990" y="1438275"/>
                      </a:lnTo>
                      <a:lnTo>
                        <a:pt x="1440180" y="1443990"/>
                      </a:lnTo>
                      <a:lnTo>
                        <a:pt x="1438275" y="1452563"/>
                      </a:lnTo>
                      <a:lnTo>
                        <a:pt x="1438275" y="1489710"/>
                      </a:lnTo>
                      <a:lnTo>
                        <a:pt x="1448752" y="1595438"/>
                      </a:lnTo>
                      <a:lnTo>
                        <a:pt x="1448752" y="1607820"/>
                      </a:lnTo>
                      <a:lnTo>
                        <a:pt x="1434465" y="1720215"/>
                      </a:lnTo>
                      <a:lnTo>
                        <a:pt x="1437323" y="1757363"/>
                      </a:lnTo>
                      <a:lnTo>
                        <a:pt x="1437323" y="1769745"/>
                      </a:lnTo>
                      <a:lnTo>
                        <a:pt x="1434465" y="1783080"/>
                      </a:lnTo>
                      <a:lnTo>
                        <a:pt x="1412558" y="1858327"/>
                      </a:lnTo>
                      <a:lnTo>
                        <a:pt x="1397318" y="1889760"/>
                      </a:lnTo>
                      <a:lnTo>
                        <a:pt x="1395413" y="1901190"/>
                      </a:lnTo>
                      <a:lnTo>
                        <a:pt x="1395413" y="1913573"/>
                      </a:lnTo>
                      <a:lnTo>
                        <a:pt x="1410652" y="2125980"/>
                      </a:lnTo>
                      <a:lnTo>
                        <a:pt x="1216343" y="2100263"/>
                      </a:lnTo>
                      <a:lnTo>
                        <a:pt x="1003935" y="2122170"/>
                      </a:lnTo>
                      <a:lnTo>
                        <a:pt x="976313" y="2126933"/>
                      </a:lnTo>
                      <a:lnTo>
                        <a:pt x="969645" y="2125028"/>
                      </a:lnTo>
                      <a:lnTo>
                        <a:pt x="967740" y="2118360"/>
                      </a:lnTo>
                      <a:lnTo>
                        <a:pt x="963930" y="2067877"/>
                      </a:lnTo>
                      <a:lnTo>
                        <a:pt x="962025" y="2058352"/>
                      </a:lnTo>
                      <a:lnTo>
                        <a:pt x="958215" y="2050733"/>
                      </a:lnTo>
                      <a:lnTo>
                        <a:pt x="950595" y="2041208"/>
                      </a:lnTo>
                      <a:lnTo>
                        <a:pt x="837248" y="1926908"/>
                      </a:lnTo>
                      <a:lnTo>
                        <a:pt x="826770" y="1913573"/>
                      </a:lnTo>
                      <a:lnTo>
                        <a:pt x="821055" y="1898333"/>
                      </a:lnTo>
                      <a:lnTo>
                        <a:pt x="818198" y="1881188"/>
                      </a:lnTo>
                      <a:lnTo>
                        <a:pt x="817245" y="1863090"/>
                      </a:lnTo>
                      <a:lnTo>
                        <a:pt x="814388" y="1847850"/>
                      </a:lnTo>
                      <a:lnTo>
                        <a:pt x="773430" y="1757363"/>
                      </a:lnTo>
                      <a:lnTo>
                        <a:pt x="741998" y="1660208"/>
                      </a:lnTo>
                      <a:lnTo>
                        <a:pt x="726758" y="1624013"/>
                      </a:lnTo>
                      <a:lnTo>
                        <a:pt x="719138" y="1614488"/>
                      </a:lnTo>
                      <a:lnTo>
                        <a:pt x="708660" y="1611630"/>
                      </a:lnTo>
                      <a:lnTo>
                        <a:pt x="693420" y="1610677"/>
                      </a:lnTo>
                      <a:lnTo>
                        <a:pt x="664845" y="1603058"/>
                      </a:lnTo>
                      <a:lnTo>
                        <a:pt x="662940" y="1599248"/>
                      </a:lnTo>
                      <a:lnTo>
                        <a:pt x="662940" y="1589723"/>
                      </a:lnTo>
                      <a:lnTo>
                        <a:pt x="665798" y="1565910"/>
                      </a:lnTo>
                      <a:lnTo>
                        <a:pt x="662940" y="1544955"/>
                      </a:lnTo>
                      <a:lnTo>
                        <a:pt x="664845" y="1537335"/>
                      </a:lnTo>
                      <a:lnTo>
                        <a:pt x="668655" y="1528763"/>
                      </a:lnTo>
                      <a:lnTo>
                        <a:pt x="670560" y="1517333"/>
                      </a:lnTo>
                      <a:lnTo>
                        <a:pt x="674370" y="1510665"/>
                      </a:lnTo>
                      <a:lnTo>
                        <a:pt x="682943" y="1499235"/>
                      </a:lnTo>
                      <a:lnTo>
                        <a:pt x="685800" y="1490663"/>
                      </a:lnTo>
                      <a:lnTo>
                        <a:pt x="680085" y="1487805"/>
                      </a:lnTo>
                      <a:lnTo>
                        <a:pt x="579120" y="1501140"/>
                      </a:lnTo>
                      <a:lnTo>
                        <a:pt x="566738" y="1499235"/>
                      </a:lnTo>
                      <a:lnTo>
                        <a:pt x="540068" y="1484948"/>
                      </a:lnTo>
                      <a:lnTo>
                        <a:pt x="485775" y="1467802"/>
                      </a:lnTo>
                      <a:lnTo>
                        <a:pt x="479108" y="1464945"/>
                      </a:lnTo>
                      <a:lnTo>
                        <a:pt x="475298" y="1459230"/>
                      </a:lnTo>
                      <a:lnTo>
                        <a:pt x="471488" y="1452563"/>
                      </a:lnTo>
                      <a:lnTo>
                        <a:pt x="466725" y="1445895"/>
                      </a:lnTo>
                      <a:lnTo>
                        <a:pt x="446723" y="1425893"/>
                      </a:lnTo>
                      <a:lnTo>
                        <a:pt x="408623" y="1403033"/>
                      </a:lnTo>
                      <a:lnTo>
                        <a:pt x="400050" y="1398270"/>
                      </a:lnTo>
                      <a:lnTo>
                        <a:pt x="381000" y="1398270"/>
                      </a:lnTo>
                      <a:lnTo>
                        <a:pt x="372428" y="1394460"/>
                      </a:lnTo>
                      <a:lnTo>
                        <a:pt x="367665" y="1387793"/>
                      </a:lnTo>
                      <a:lnTo>
                        <a:pt x="360045" y="1370648"/>
                      </a:lnTo>
                      <a:lnTo>
                        <a:pt x="355283" y="1363027"/>
                      </a:lnTo>
                      <a:lnTo>
                        <a:pt x="330517" y="1335405"/>
                      </a:lnTo>
                      <a:lnTo>
                        <a:pt x="321945" y="1330643"/>
                      </a:lnTo>
                      <a:lnTo>
                        <a:pt x="317183" y="1330643"/>
                      </a:lnTo>
                      <a:lnTo>
                        <a:pt x="303848" y="1337310"/>
                      </a:lnTo>
                      <a:lnTo>
                        <a:pt x="290513" y="1337310"/>
                      </a:lnTo>
                      <a:lnTo>
                        <a:pt x="265748" y="1333500"/>
                      </a:lnTo>
                      <a:lnTo>
                        <a:pt x="251460" y="1327785"/>
                      </a:lnTo>
                      <a:lnTo>
                        <a:pt x="236220" y="1310640"/>
                      </a:lnTo>
                      <a:lnTo>
                        <a:pt x="188595" y="1243965"/>
                      </a:lnTo>
                      <a:lnTo>
                        <a:pt x="180975" y="1237298"/>
                      </a:lnTo>
                      <a:lnTo>
                        <a:pt x="132398" y="1211580"/>
                      </a:lnTo>
                      <a:lnTo>
                        <a:pt x="101917" y="1210627"/>
                      </a:lnTo>
                      <a:lnTo>
                        <a:pt x="95250" y="1207770"/>
                      </a:lnTo>
                      <a:lnTo>
                        <a:pt x="83820" y="1200150"/>
                      </a:lnTo>
                      <a:lnTo>
                        <a:pt x="78105" y="1198245"/>
                      </a:lnTo>
                      <a:lnTo>
                        <a:pt x="71438" y="1197293"/>
                      </a:lnTo>
                      <a:lnTo>
                        <a:pt x="57150" y="1200150"/>
                      </a:lnTo>
                      <a:lnTo>
                        <a:pt x="49530" y="1199198"/>
                      </a:lnTo>
                      <a:lnTo>
                        <a:pt x="26670" y="1188720"/>
                      </a:lnTo>
                      <a:lnTo>
                        <a:pt x="18098" y="1187768"/>
                      </a:lnTo>
                      <a:lnTo>
                        <a:pt x="0" y="1189673"/>
                      </a:lnTo>
                      <a:lnTo>
                        <a:pt x="0" y="1187768"/>
                      </a:lnTo>
                      <a:lnTo>
                        <a:pt x="15240" y="1054418"/>
                      </a:lnTo>
                      <a:lnTo>
                        <a:pt x="17145" y="1003935"/>
                      </a:lnTo>
                      <a:lnTo>
                        <a:pt x="9525" y="910590"/>
                      </a:lnTo>
                      <a:lnTo>
                        <a:pt x="12383" y="896302"/>
                      </a:lnTo>
                      <a:lnTo>
                        <a:pt x="18098" y="885825"/>
                      </a:lnTo>
                      <a:lnTo>
                        <a:pt x="25717" y="878205"/>
                      </a:lnTo>
                      <a:lnTo>
                        <a:pt x="59055" y="858202"/>
                      </a:lnTo>
                      <a:lnTo>
                        <a:pt x="65723" y="851535"/>
                      </a:lnTo>
                      <a:lnTo>
                        <a:pt x="72390" y="843915"/>
                      </a:lnTo>
                      <a:lnTo>
                        <a:pt x="82867" y="820102"/>
                      </a:lnTo>
                      <a:lnTo>
                        <a:pt x="86678" y="813435"/>
                      </a:lnTo>
                      <a:lnTo>
                        <a:pt x="94298" y="809625"/>
                      </a:lnTo>
                      <a:lnTo>
                        <a:pt x="98108" y="802005"/>
                      </a:lnTo>
                      <a:lnTo>
                        <a:pt x="98108" y="794385"/>
                      </a:lnTo>
                      <a:lnTo>
                        <a:pt x="95250" y="772477"/>
                      </a:lnTo>
                      <a:lnTo>
                        <a:pt x="97155" y="764858"/>
                      </a:lnTo>
                      <a:lnTo>
                        <a:pt x="124778" y="693420"/>
                      </a:lnTo>
                      <a:lnTo>
                        <a:pt x="159067" y="632460"/>
                      </a:lnTo>
                      <a:lnTo>
                        <a:pt x="163830" y="620077"/>
                      </a:lnTo>
                      <a:lnTo>
                        <a:pt x="164783" y="606743"/>
                      </a:lnTo>
                      <a:lnTo>
                        <a:pt x="162878" y="592455"/>
                      </a:lnTo>
                      <a:lnTo>
                        <a:pt x="158115" y="579120"/>
                      </a:lnTo>
                      <a:lnTo>
                        <a:pt x="139065" y="541973"/>
                      </a:lnTo>
                      <a:lnTo>
                        <a:pt x="136208" y="534352"/>
                      </a:lnTo>
                      <a:lnTo>
                        <a:pt x="135255" y="524827"/>
                      </a:lnTo>
                      <a:lnTo>
                        <a:pt x="139065" y="521017"/>
                      </a:lnTo>
                      <a:lnTo>
                        <a:pt x="145733" y="521017"/>
                      </a:lnTo>
                      <a:lnTo>
                        <a:pt x="152400" y="522923"/>
                      </a:lnTo>
                      <a:lnTo>
                        <a:pt x="183833" y="525780"/>
                      </a:lnTo>
                      <a:lnTo>
                        <a:pt x="192405" y="524827"/>
                      </a:lnTo>
                      <a:lnTo>
                        <a:pt x="208598" y="519113"/>
                      </a:lnTo>
                      <a:lnTo>
                        <a:pt x="240983" y="487680"/>
                      </a:lnTo>
                      <a:lnTo>
                        <a:pt x="267653" y="471488"/>
                      </a:lnTo>
                      <a:lnTo>
                        <a:pt x="327660" y="443865"/>
                      </a:lnTo>
                      <a:lnTo>
                        <a:pt x="340042" y="434340"/>
                      </a:lnTo>
                      <a:lnTo>
                        <a:pt x="348615" y="421958"/>
                      </a:lnTo>
                      <a:lnTo>
                        <a:pt x="350520" y="414338"/>
                      </a:lnTo>
                      <a:lnTo>
                        <a:pt x="351473" y="398145"/>
                      </a:lnTo>
                      <a:lnTo>
                        <a:pt x="340995" y="377190"/>
                      </a:lnTo>
                      <a:lnTo>
                        <a:pt x="314325" y="337185"/>
                      </a:lnTo>
                      <a:lnTo>
                        <a:pt x="297180" y="305753"/>
                      </a:lnTo>
                      <a:lnTo>
                        <a:pt x="291465" y="289560"/>
                      </a:lnTo>
                      <a:lnTo>
                        <a:pt x="288608" y="274320"/>
                      </a:lnTo>
                      <a:lnTo>
                        <a:pt x="288608" y="261938"/>
                      </a:lnTo>
                      <a:lnTo>
                        <a:pt x="288608" y="250508"/>
                      </a:lnTo>
                      <a:lnTo>
                        <a:pt x="286703" y="241935"/>
                      </a:lnTo>
                      <a:lnTo>
                        <a:pt x="282892" y="234315"/>
                      </a:lnTo>
                      <a:lnTo>
                        <a:pt x="262890" y="224790"/>
                      </a:lnTo>
                      <a:lnTo>
                        <a:pt x="220980" y="198120"/>
                      </a:lnTo>
                      <a:lnTo>
                        <a:pt x="159067" y="140970"/>
                      </a:lnTo>
                      <a:lnTo>
                        <a:pt x="137160" y="120015"/>
                      </a:lnTo>
                      <a:lnTo>
                        <a:pt x="124778" y="103823"/>
                      </a:lnTo>
                      <a:lnTo>
                        <a:pt x="121920" y="88583"/>
                      </a:lnTo>
                      <a:lnTo>
                        <a:pt x="121920" y="64770"/>
                      </a:lnTo>
                      <a:lnTo>
                        <a:pt x="193358" y="56198"/>
                      </a:lnTo>
                      <a:lnTo>
                        <a:pt x="230505" y="41910"/>
                      </a:lnTo>
                      <a:lnTo>
                        <a:pt x="269558" y="20955"/>
                      </a:lnTo>
                      <a:lnTo>
                        <a:pt x="297180" y="1905"/>
                      </a:lnTo>
                      <a:lnTo>
                        <a:pt x="305753" y="0"/>
                      </a:lnTo>
                      <a:lnTo>
                        <a:pt x="316230" y="0"/>
                      </a:lnTo>
                      <a:lnTo>
                        <a:pt x="331470" y="2858"/>
                      </a:lnTo>
                      <a:lnTo>
                        <a:pt x="343853" y="8573"/>
                      </a:lnTo>
                      <a:lnTo>
                        <a:pt x="351473" y="13335"/>
                      </a:lnTo>
                      <a:lnTo>
                        <a:pt x="360998" y="21908"/>
                      </a:lnTo>
                      <a:lnTo>
                        <a:pt x="368617" y="24765"/>
                      </a:lnTo>
                      <a:lnTo>
                        <a:pt x="388620" y="27623"/>
                      </a:lnTo>
                      <a:lnTo>
                        <a:pt x="423863" y="40005"/>
                      </a:lnTo>
                      <a:lnTo>
                        <a:pt x="461963" y="43815"/>
                      </a:lnTo>
                      <a:lnTo>
                        <a:pt x="497205" y="42863"/>
                      </a:lnTo>
                      <a:lnTo>
                        <a:pt x="501967" y="41910"/>
                      </a:lnTo>
                      <a:lnTo>
                        <a:pt x="513398" y="37148"/>
                      </a:lnTo>
                      <a:lnTo>
                        <a:pt x="524828" y="37148"/>
                      </a:lnTo>
                      <a:lnTo>
                        <a:pt x="533400" y="37148"/>
                      </a:lnTo>
                      <a:lnTo>
                        <a:pt x="559118" y="44767"/>
                      </a:lnTo>
                      <a:lnTo>
                        <a:pt x="567690" y="49530"/>
                      </a:lnTo>
                      <a:lnTo>
                        <a:pt x="573405" y="55245"/>
                      </a:lnTo>
                      <a:lnTo>
                        <a:pt x="580073" y="64770"/>
                      </a:lnTo>
                      <a:lnTo>
                        <a:pt x="584835" y="73342"/>
                      </a:lnTo>
                      <a:lnTo>
                        <a:pt x="588645" y="81915"/>
                      </a:lnTo>
                      <a:lnTo>
                        <a:pt x="595313" y="90488"/>
                      </a:lnTo>
                      <a:lnTo>
                        <a:pt x="601028" y="94298"/>
                      </a:lnTo>
                      <a:lnTo>
                        <a:pt x="611505" y="96203"/>
                      </a:lnTo>
                      <a:lnTo>
                        <a:pt x="623888" y="88583"/>
                      </a:lnTo>
                      <a:lnTo>
                        <a:pt x="632460" y="85725"/>
                      </a:lnTo>
                      <a:lnTo>
                        <a:pt x="707708" y="89535"/>
                      </a:lnTo>
                      <a:lnTo>
                        <a:pt x="719138" y="99060"/>
                      </a:lnTo>
                      <a:lnTo>
                        <a:pt x="729615" y="104775"/>
                      </a:lnTo>
                      <a:lnTo>
                        <a:pt x="741998" y="109538"/>
                      </a:lnTo>
                      <a:lnTo>
                        <a:pt x="761048" y="126683"/>
                      </a:lnTo>
                      <a:lnTo>
                        <a:pt x="780098" y="141923"/>
                      </a:lnTo>
                      <a:lnTo>
                        <a:pt x="888683" y="210503"/>
                      </a:lnTo>
                      <a:lnTo>
                        <a:pt x="896302" y="214313"/>
                      </a:lnTo>
                      <a:lnTo>
                        <a:pt x="901065" y="216217"/>
                      </a:lnTo>
                      <a:lnTo>
                        <a:pt x="910590" y="220980"/>
                      </a:lnTo>
                      <a:lnTo>
                        <a:pt x="917258" y="227648"/>
                      </a:lnTo>
                      <a:lnTo>
                        <a:pt x="921068" y="234315"/>
                      </a:lnTo>
                      <a:lnTo>
                        <a:pt x="927735" y="256223"/>
                      </a:lnTo>
                      <a:lnTo>
                        <a:pt x="934402" y="272415"/>
                      </a:lnTo>
                      <a:lnTo>
                        <a:pt x="952500" y="294323"/>
                      </a:lnTo>
                      <a:lnTo>
                        <a:pt x="958215" y="305753"/>
                      </a:lnTo>
                      <a:lnTo>
                        <a:pt x="964883" y="335280"/>
                      </a:lnTo>
                      <a:lnTo>
                        <a:pt x="970598" y="353378"/>
                      </a:lnTo>
                      <a:lnTo>
                        <a:pt x="975360" y="363855"/>
                      </a:lnTo>
                      <a:lnTo>
                        <a:pt x="977265" y="388620"/>
                      </a:lnTo>
                      <a:lnTo>
                        <a:pt x="987743" y="389573"/>
                      </a:lnTo>
                      <a:lnTo>
                        <a:pt x="1064895" y="365760"/>
                      </a:lnTo>
                      <a:lnTo>
                        <a:pt x="1075373" y="366713"/>
                      </a:lnTo>
                      <a:lnTo>
                        <a:pt x="1084898" y="374333"/>
                      </a:lnTo>
                      <a:lnTo>
                        <a:pt x="1110615" y="386715"/>
                      </a:lnTo>
                      <a:lnTo>
                        <a:pt x="1113473" y="413385"/>
                      </a:lnTo>
                      <a:lnTo>
                        <a:pt x="1115377" y="424815"/>
                      </a:lnTo>
                      <a:lnTo>
                        <a:pt x="1121093" y="439102"/>
                      </a:lnTo>
                      <a:lnTo>
                        <a:pt x="1129665" y="452438"/>
                      </a:lnTo>
                      <a:lnTo>
                        <a:pt x="1150620" y="476250"/>
                      </a:lnTo>
                      <a:lnTo>
                        <a:pt x="1153477" y="482917"/>
                      </a:lnTo>
                      <a:lnTo>
                        <a:pt x="1152525" y="498158"/>
                      </a:lnTo>
                      <a:lnTo>
                        <a:pt x="1155383" y="508635"/>
                      </a:lnTo>
                      <a:lnTo>
                        <a:pt x="1169670" y="510540"/>
                      </a:lnTo>
                      <a:lnTo>
                        <a:pt x="1202055" y="511492"/>
                      </a:lnTo>
                      <a:lnTo>
                        <a:pt x="1208723" y="513398"/>
                      </a:lnTo>
                      <a:lnTo>
                        <a:pt x="1215390" y="518160"/>
                      </a:lnTo>
                      <a:lnTo>
                        <a:pt x="1223010" y="519113"/>
                      </a:lnTo>
                      <a:lnTo>
                        <a:pt x="1234440" y="516255"/>
                      </a:lnTo>
                      <a:lnTo>
                        <a:pt x="1244918" y="510540"/>
                      </a:lnTo>
                      <a:lnTo>
                        <a:pt x="1260158" y="496252"/>
                      </a:lnTo>
                      <a:lnTo>
                        <a:pt x="1266825" y="485775"/>
                      </a:lnTo>
                      <a:lnTo>
                        <a:pt x="1270635" y="482917"/>
                      </a:lnTo>
                      <a:lnTo>
                        <a:pt x="1275398" y="481013"/>
                      </a:lnTo>
                      <a:lnTo>
                        <a:pt x="1288733" y="481013"/>
                      </a:lnTo>
                      <a:lnTo>
                        <a:pt x="1323975" y="504825"/>
                      </a:lnTo>
                      <a:lnTo>
                        <a:pt x="1347788" y="51054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cap="rnd" cmpd="sng" w="19050">
                  <a:solidFill>
                    <a:srgbClr val="1E4E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51"/>
                <p:cNvSpPr/>
                <p:nvPr/>
              </p:nvSpPr>
              <p:spPr>
                <a:xfrm>
                  <a:off x="2204085" y="2606039"/>
                  <a:ext cx="1068705" cy="1726882"/>
                </a:xfrm>
                <a:custGeom>
                  <a:rect b="b" l="l" r="r" t="t"/>
                  <a:pathLst>
                    <a:path extrusionOk="0" h="1726882" w="1068705">
                      <a:moveTo>
                        <a:pt x="829628" y="260032"/>
                      </a:moveTo>
                      <a:lnTo>
                        <a:pt x="838200" y="266700"/>
                      </a:lnTo>
                      <a:lnTo>
                        <a:pt x="842010" y="270510"/>
                      </a:lnTo>
                      <a:lnTo>
                        <a:pt x="842962" y="275272"/>
                      </a:lnTo>
                      <a:lnTo>
                        <a:pt x="839153" y="285750"/>
                      </a:lnTo>
                      <a:lnTo>
                        <a:pt x="838200" y="301942"/>
                      </a:lnTo>
                      <a:lnTo>
                        <a:pt x="837248" y="308610"/>
                      </a:lnTo>
                      <a:lnTo>
                        <a:pt x="832485" y="319088"/>
                      </a:lnTo>
                      <a:lnTo>
                        <a:pt x="822960" y="332422"/>
                      </a:lnTo>
                      <a:lnTo>
                        <a:pt x="787718" y="370522"/>
                      </a:lnTo>
                      <a:lnTo>
                        <a:pt x="772478" y="383857"/>
                      </a:lnTo>
                      <a:lnTo>
                        <a:pt x="750570" y="397192"/>
                      </a:lnTo>
                      <a:lnTo>
                        <a:pt x="762953" y="438150"/>
                      </a:lnTo>
                      <a:lnTo>
                        <a:pt x="769620" y="454342"/>
                      </a:lnTo>
                      <a:lnTo>
                        <a:pt x="773430" y="470535"/>
                      </a:lnTo>
                      <a:lnTo>
                        <a:pt x="774382" y="482917"/>
                      </a:lnTo>
                      <a:lnTo>
                        <a:pt x="774382" y="495300"/>
                      </a:lnTo>
                      <a:lnTo>
                        <a:pt x="777240" y="502920"/>
                      </a:lnTo>
                      <a:lnTo>
                        <a:pt x="812482" y="552450"/>
                      </a:lnTo>
                      <a:lnTo>
                        <a:pt x="839153" y="599122"/>
                      </a:lnTo>
                      <a:lnTo>
                        <a:pt x="839153" y="622935"/>
                      </a:lnTo>
                      <a:lnTo>
                        <a:pt x="842010" y="638175"/>
                      </a:lnTo>
                      <a:lnTo>
                        <a:pt x="854393" y="654368"/>
                      </a:lnTo>
                      <a:lnTo>
                        <a:pt x="876300" y="675322"/>
                      </a:lnTo>
                      <a:lnTo>
                        <a:pt x="938212" y="732472"/>
                      </a:lnTo>
                      <a:lnTo>
                        <a:pt x="980123" y="759143"/>
                      </a:lnTo>
                      <a:lnTo>
                        <a:pt x="1000125" y="768668"/>
                      </a:lnTo>
                      <a:lnTo>
                        <a:pt x="1003935" y="776288"/>
                      </a:lnTo>
                      <a:lnTo>
                        <a:pt x="1005840" y="784860"/>
                      </a:lnTo>
                      <a:lnTo>
                        <a:pt x="1005840" y="796290"/>
                      </a:lnTo>
                      <a:lnTo>
                        <a:pt x="1005840" y="808672"/>
                      </a:lnTo>
                      <a:lnTo>
                        <a:pt x="1008698" y="823913"/>
                      </a:lnTo>
                      <a:lnTo>
                        <a:pt x="1014412" y="840105"/>
                      </a:lnTo>
                      <a:lnTo>
                        <a:pt x="1031557" y="871538"/>
                      </a:lnTo>
                      <a:lnTo>
                        <a:pt x="1058228" y="911543"/>
                      </a:lnTo>
                      <a:lnTo>
                        <a:pt x="1068705" y="932497"/>
                      </a:lnTo>
                      <a:lnTo>
                        <a:pt x="1067753" y="948690"/>
                      </a:lnTo>
                      <a:lnTo>
                        <a:pt x="1065848" y="956310"/>
                      </a:lnTo>
                      <a:lnTo>
                        <a:pt x="1057275" y="968692"/>
                      </a:lnTo>
                      <a:lnTo>
                        <a:pt x="1044893" y="978217"/>
                      </a:lnTo>
                      <a:lnTo>
                        <a:pt x="984885" y="1005840"/>
                      </a:lnTo>
                      <a:lnTo>
                        <a:pt x="958215" y="1022032"/>
                      </a:lnTo>
                      <a:lnTo>
                        <a:pt x="925830" y="1053465"/>
                      </a:lnTo>
                      <a:lnTo>
                        <a:pt x="909637" y="1059180"/>
                      </a:lnTo>
                      <a:lnTo>
                        <a:pt x="901065" y="1060132"/>
                      </a:lnTo>
                      <a:lnTo>
                        <a:pt x="869632" y="1057275"/>
                      </a:lnTo>
                      <a:lnTo>
                        <a:pt x="862965" y="1055370"/>
                      </a:lnTo>
                      <a:lnTo>
                        <a:pt x="856298" y="1055370"/>
                      </a:lnTo>
                      <a:lnTo>
                        <a:pt x="852487" y="1059180"/>
                      </a:lnTo>
                      <a:lnTo>
                        <a:pt x="853440" y="1068705"/>
                      </a:lnTo>
                      <a:lnTo>
                        <a:pt x="856298" y="1076325"/>
                      </a:lnTo>
                      <a:lnTo>
                        <a:pt x="875348" y="1113473"/>
                      </a:lnTo>
                      <a:lnTo>
                        <a:pt x="880110" y="1126807"/>
                      </a:lnTo>
                      <a:lnTo>
                        <a:pt x="882015" y="1141095"/>
                      </a:lnTo>
                      <a:lnTo>
                        <a:pt x="881062" y="1154430"/>
                      </a:lnTo>
                      <a:lnTo>
                        <a:pt x="876300" y="1166813"/>
                      </a:lnTo>
                      <a:lnTo>
                        <a:pt x="842010" y="1227773"/>
                      </a:lnTo>
                      <a:lnTo>
                        <a:pt x="814387" y="1299210"/>
                      </a:lnTo>
                      <a:lnTo>
                        <a:pt x="812482" y="1306830"/>
                      </a:lnTo>
                      <a:lnTo>
                        <a:pt x="815340" y="1328738"/>
                      </a:lnTo>
                      <a:lnTo>
                        <a:pt x="815340" y="1336357"/>
                      </a:lnTo>
                      <a:lnTo>
                        <a:pt x="811530" y="1343978"/>
                      </a:lnTo>
                      <a:lnTo>
                        <a:pt x="803910" y="1347788"/>
                      </a:lnTo>
                      <a:lnTo>
                        <a:pt x="800100" y="1354455"/>
                      </a:lnTo>
                      <a:lnTo>
                        <a:pt x="789623" y="1378267"/>
                      </a:lnTo>
                      <a:lnTo>
                        <a:pt x="782955" y="1385888"/>
                      </a:lnTo>
                      <a:lnTo>
                        <a:pt x="776287" y="1392555"/>
                      </a:lnTo>
                      <a:lnTo>
                        <a:pt x="742950" y="1412557"/>
                      </a:lnTo>
                      <a:lnTo>
                        <a:pt x="735330" y="1420178"/>
                      </a:lnTo>
                      <a:lnTo>
                        <a:pt x="729615" y="1430655"/>
                      </a:lnTo>
                      <a:lnTo>
                        <a:pt x="726757" y="1444942"/>
                      </a:lnTo>
                      <a:lnTo>
                        <a:pt x="734378" y="1538288"/>
                      </a:lnTo>
                      <a:lnTo>
                        <a:pt x="732473" y="1588770"/>
                      </a:lnTo>
                      <a:lnTo>
                        <a:pt x="717232" y="1722120"/>
                      </a:lnTo>
                      <a:lnTo>
                        <a:pt x="717232" y="1724025"/>
                      </a:lnTo>
                      <a:lnTo>
                        <a:pt x="709612" y="1724025"/>
                      </a:lnTo>
                      <a:lnTo>
                        <a:pt x="699135" y="1722120"/>
                      </a:lnTo>
                      <a:lnTo>
                        <a:pt x="686753" y="1724025"/>
                      </a:lnTo>
                      <a:lnTo>
                        <a:pt x="678180" y="1723073"/>
                      </a:lnTo>
                      <a:lnTo>
                        <a:pt x="669607" y="1720215"/>
                      </a:lnTo>
                      <a:lnTo>
                        <a:pt x="653415" y="1709738"/>
                      </a:lnTo>
                      <a:lnTo>
                        <a:pt x="649605" y="1709738"/>
                      </a:lnTo>
                      <a:lnTo>
                        <a:pt x="635318" y="1711642"/>
                      </a:lnTo>
                      <a:lnTo>
                        <a:pt x="621030" y="1709738"/>
                      </a:lnTo>
                      <a:lnTo>
                        <a:pt x="587693" y="1719263"/>
                      </a:lnTo>
                      <a:lnTo>
                        <a:pt x="567690" y="1720215"/>
                      </a:lnTo>
                      <a:lnTo>
                        <a:pt x="539115" y="1726882"/>
                      </a:lnTo>
                      <a:lnTo>
                        <a:pt x="534353" y="1726882"/>
                      </a:lnTo>
                      <a:lnTo>
                        <a:pt x="521018" y="1721167"/>
                      </a:lnTo>
                      <a:lnTo>
                        <a:pt x="516255" y="1720215"/>
                      </a:lnTo>
                      <a:lnTo>
                        <a:pt x="501968" y="1723073"/>
                      </a:lnTo>
                      <a:lnTo>
                        <a:pt x="497205" y="1723073"/>
                      </a:lnTo>
                      <a:lnTo>
                        <a:pt x="482918" y="1717357"/>
                      </a:lnTo>
                      <a:lnTo>
                        <a:pt x="478155" y="1717357"/>
                      </a:lnTo>
                      <a:lnTo>
                        <a:pt x="463868" y="1722120"/>
                      </a:lnTo>
                      <a:lnTo>
                        <a:pt x="456248" y="1720215"/>
                      </a:lnTo>
                      <a:lnTo>
                        <a:pt x="431482" y="1701165"/>
                      </a:lnTo>
                      <a:lnTo>
                        <a:pt x="421005" y="1697355"/>
                      </a:lnTo>
                      <a:lnTo>
                        <a:pt x="411480" y="1694498"/>
                      </a:lnTo>
                      <a:lnTo>
                        <a:pt x="401955" y="1694498"/>
                      </a:lnTo>
                      <a:lnTo>
                        <a:pt x="391478" y="1695450"/>
                      </a:lnTo>
                      <a:lnTo>
                        <a:pt x="375285" y="1698307"/>
                      </a:lnTo>
                      <a:lnTo>
                        <a:pt x="323850" y="1695450"/>
                      </a:lnTo>
                      <a:lnTo>
                        <a:pt x="318135" y="1696403"/>
                      </a:lnTo>
                      <a:lnTo>
                        <a:pt x="305753" y="1700213"/>
                      </a:lnTo>
                      <a:lnTo>
                        <a:pt x="299085" y="1701165"/>
                      </a:lnTo>
                      <a:lnTo>
                        <a:pt x="270510" y="1693545"/>
                      </a:lnTo>
                      <a:lnTo>
                        <a:pt x="260985" y="1696403"/>
                      </a:lnTo>
                      <a:lnTo>
                        <a:pt x="258127" y="1693545"/>
                      </a:lnTo>
                      <a:lnTo>
                        <a:pt x="238125" y="1668780"/>
                      </a:lnTo>
                      <a:lnTo>
                        <a:pt x="233363" y="1664970"/>
                      </a:lnTo>
                      <a:lnTo>
                        <a:pt x="226695" y="1664970"/>
                      </a:lnTo>
                      <a:lnTo>
                        <a:pt x="221932" y="1668780"/>
                      </a:lnTo>
                      <a:lnTo>
                        <a:pt x="211455" y="1678305"/>
                      </a:lnTo>
                      <a:lnTo>
                        <a:pt x="205740" y="1678305"/>
                      </a:lnTo>
                      <a:lnTo>
                        <a:pt x="177165" y="1671638"/>
                      </a:lnTo>
                      <a:lnTo>
                        <a:pt x="158115" y="1661160"/>
                      </a:lnTo>
                      <a:lnTo>
                        <a:pt x="153352" y="1657350"/>
                      </a:lnTo>
                      <a:lnTo>
                        <a:pt x="147638" y="1647825"/>
                      </a:lnTo>
                      <a:lnTo>
                        <a:pt x="143827" y="1643063"/>
                      </a:lnTo>
                      <a:lnTo>
                        <a:pt x="133350" y="1637348"/>
                      </a:lnTo>
                      <a:lnTo>
                        <a:pt x="120015" y="1634490"/>
                      </a:lnTo>
                      <a:lnTo>
                        <a:pt x="106680" y="1634490"/>
                      </a:lnTo>
                      <a:lnTo>
                        <a:pt x="96202" y="1635442"/>
                      </a:lnTo>
                      <a:lnTo>
                        <a:pt x="75248" y="1647825"/>
                      </a:lnTo>
                      <a:lnTo>
                        <a:pt x="65723" y="1647825"/>
                      </a:lnTo>
                      <a:lnTo>
                        <a:pt x="61913" y="1635442"/>
                      </a:lnTo>
                      <a:lnTo>
                        <a:pt x="63817" y="1619250"/>
                      </a:lnTo>
                      <a:lnTo>
                        <a:pt x="60960" y="1612582"/>
                      </a:lnTo>
                      <a:lnTo>
                        <a:pt x="55245" y="1608773"/>
                      </a:lnTo>
                      <a:lnTo>
                        <a:pt x="43815" y="1603057"/>
                      </a:lnTo>
                      <a:lnTo>
                        <a:pt x="41910" y="1598295"/>
                      </a:lnTo>
                      <a:lnTo>
                        <a:pt x="41910" y="1584007"/>
                      </a:lnTo>
                      <a:lnTo>
                        <a:pt x="38100" y="1572578"/>
                      </a:lnTo>
                      <a:lnTo>
                        <a:pt x="33338" y="1561148"/>
                      </a:lnTo>
                      <a:lnTo>
                        <a:pt x="30480" y="1548765"/>
                      </a:lnTo>
                      <a:lnTo>
                        <a:pt x="25717" y="1540192"/>
                      </a:lnTo>
                      <a:lnTo>
                        <a:pt x="6667" y="1525905"/>
                      </a:lnTo>
                      <a:lnTo>
                        <a:pt x="0" y="1519238"/>
                      </a:lnTo>
                      <a:lnTo>
                        <a:pt x="14288" y="1418273"/>
                      </a:lnTo>
                      <a:lnTo>
                        <a:pt x="18098" y="1409700"/>
                      </a:lnTo>
                      <a:lnTo>
                        <a:pt x="80010" y="1324928"/>
                      </a:lnTo>
                      <a:lnTo>
                        <a:pt x="96202" y="1309688"/>
                      </a:lnTo>
                      <a:lnTo>
                        <a:pt x="99060" y="1306830"/>
                      </a:lnTo>
                      <a:lnTo>
                        <a:pt x="103823" y="1294448"/>
                      </a:lnTo>
                      <a:lnTo>
                        <a:pt x="104775" y="1275398"/>
                      </a:lnTo>
                      <a:lnTo>
                        <a:pt x="101917" y="1255395"/>
                      </a:lnTo>
                      <a:lnTo>
                        <a:pt x="96202" y="1243965"/>
                      </a:lnTo>
                      <a:lnTo>
                        <a:pt x="88582" y="1232535"/>
                      </a:lnTo>
                      <a:lnTo>
                        <a:pt x="73342" y="1183957"/>
                      </a:lnTo>
                      <a:lnTo>
                        <a:pt x="73342" y="1175385"/>
                      </a:lnTo>
                      <a:lnTo>
                        <a:pt x="76200" y="1168717"/>
                      </a:lnTo>
                      <a:lnTo>
                        <a:pt x="84773" y="1157288"/>
                      </a:lnTo>
                      <a:lnTo>
                        <a:pt x="99060" y="1118235"/>
                      </a:lnTo>
                      <a:lnTo>
                        <a:pt x="103823" y="1101090"/>
                      </a:lnTo>
                      <a:lnTo>
                        <a:pt x="107632" y="1093470"/>
                      </a:lnTo>
                      <a:lnTo>
                        <a:pt x="114300" y="1077278"/>
                      </a:lnTo>
                      <a:lnTo>
                        <a:pt x="117157" y="1067753"/>
                      </a:lnTo>
                      <a:lnTo>
                        <a:pt x="117157" y="1061085"/>
                      </a:lnTo>
                      <a:lnTo>
                        <a:pt x="113348" y="1055370"/>
                      </a:lnTo>
                      <a:lnTo>
                        <a:pt x="106680" y="1053465"/>
                      </a:lnTo>
                      <a:lnTo>
                        <a:pt x="101917" y="1049655"/>
                      </a:lnTo>
                      <a:lnTo>
                        <a:pt x="102870" y="1038225"/>
                      </a:lnTo>
                      <a:lnTo>
                        <a:pt x="106680" y="1020128"/>
                      </a:lnTo>
                      <a:lnTo>
                        <a:pt x="107632" y="1008697"/>
                      </a:lnTo>
                      <a:lnTo>
                        <a:pt x="115252" y="1008697"/>
                      </a:lnTo>
                      <a:lnTo>
                        <a:pt x="137160" y="1013460"/>
                      </a:lnTo>
                      <a:lnTo>
                        <a:pt x="156210" y="1022032"/>
                      </a:lnTo>
                      <a:lnTo>
                        <a:pt x="165735" y="1022032"/>
                      </a:lnTo>
                      <a:lnTo>
                        <a:pt x="174307" y="1021080"/>
                      </a:lnTo>
                      <a:lnTo>
                        <a:pt x="182880" y="1021080"/>
                      </a:lnTo>
                      <a:lnTo>
                        <a:pt x="189548" y="1027747"/>
                      </a:lnTo>
                      <a:lnTo>
                        <a:pt x="200977" y="1046797"/>
                      </a:lnTo>
                      <a:lnTo>
                        <a:pt x="207645" y="1055370"/>
                      </a:lnTo>
                      <a:lnTo>
                        <a:pt x="217170" y="1062038"/>
                      </a:lnTo>
                      <a:lnTo>
                        <a:pt x="226695" y="1063942"/>
                      </a:lnTo>
                      <a:lnTo>
                        <a:pt x="234315" y="1061085"/>
                      </a:lnTo>
                      <a:lnTo>
                        <a:pt x="239077" y="1055370"/>
                      </a:lnTo>
                      <a:lnTo>
                        <a:pt x="245745" y="1039178"/>
                      </a:lnTo>
                      <a:lnTo>
                        <a:pt x="248602" y="1032510"/>
                      </a:lnTo>
                      <a:lnTo>
                        <a:pt x="252413" y="1028700"/>
                      </a:lnTo>
                      <a:lnTo>
                        <a:pt x="258127" y="1027747"/>
                      </a:lnTo>
                      <a:lnTo>
                        <a:pt x="266700" y="1033463"/>
                      </a:lnTo>
                      <a:lnTo>
                        <a:pt x="271463" y="1036320"/>
                      </a:lnTo>
                      <a:lnTo>
                        <a:pt x="308610" y="1031557"/>
                      </a:lnTo>
                      <a:lnTo>
                        <a:pt x="351473" y="1037272"/>
                      </a:lnTo>
                      <a:lnTo>
                        <a:pt x="357187" y="1034415"/>
                      </a:lnTo>
                      <a:lnTo>
                        <a:pt x="363855" y="1027747"/>
                      </a:lnTo>
                      <a:lnTo>
                        <a:pt x="365760" y="1020128"/>
                      </a:lnTo>
                      <a:lnTo>
                        <a:pt x="366712" y="1008697"/>
                      </a:lnTo>
                      <a:lnTo>
                        <a:pt x="342900" y="993457"/>
                      </a:lnTo>
                      <a:lnTo>
                        <a:pt x="320992" y="962978"/>
                      </a:lnTo>
                      <a:lnTo>
                        <a:pt x="291465" y="935355"/>
                      </a:lnTo>
                      <a:lnTo>
                        <a:pt x="266700" y="918210"/>
                      </a:lnTo>
                      <a:lnTo>
                        <a:pt x="256223" y="913447"/>
                      </a:lnTo>
                      <a:lnTo>
                        <a:pt x="246698" y="907732"/>
                      </a:lnTo>
                      <a:lnTo>
                        <a:pt x="233363" y="897255"/>
                      </a:lnTo>
                      <a:lnTo>
                        <a:pt x="226695" y="884872"/>
                      </a:lnTo>
                      <a:lnTo>
                        <a:pt x="223838" y="875347"/>
                      </a:lnTo>
                      <a:lnTo>
                        <a:pt x="223838" y="865822"/>
                      </a:lnTo>
                      <a:lnTo>
                        <a:pt x="224790" y="856297"/>
                      </a:lnTo>
                      <a:lnTo>
                        <a:pt x="227648" y="846772"/>
                      </a:lnTo>
                      <a:lnTo>
                        <a:pt x="240982" y="811530"/>
                      </a:lnTo>
                      <a:lnTo>
                        <a:pt x="241935" y="797243"/>
                      </a:lnTo>
                      <a:lnTo>
                        <a:pt x="222885" y="767715"/>
                      </a:lnTo>
                      <a:lnTo>
                        <a:pt x="182880" y="718185"/>
                      </a:lnTo>
                      <a:lnTo>
                        <a:pt x="175260" y="704850"/>
                      </a:lnTo>
                      <a:lnTo>
                        <a:pt x="174307" y="697230"/>
                      </a:lnTo>
                      <a:lnTo>
                        <a:pt x="175260" y="690563"/>
                      </a:lnTo>
                      <a:lnTo>
                        <a:pt x="180023" y="677227"/>
                      </a:lnTo>
                      <a:lnTo>
                        <a:pt x="180975" y="668655"/>
                      </a:lnTo>
                      <a:lnTo>
                        <a:pt x="180023" y="658177"/>
                      </a:lnTo>
                      <a:lnTo>
                        <a:pt x="178117" y="648652"/>
                      </a:lnTo>
                      <a:lnTo>
                        <a:pt x="158115" y="587693"/>
                      </a:lnTo>
                      <a:lnTo>
                        <a:pt x="153352" y="576263"/>
                      </a:lnTo>
                      <a:lnTo>
                        <a:pt x="146685" y="567690"/>
                      </a:lnTo>
                      <a:lnTo>
                        <a:pt x="140970" y="560070"/>
                      </a:lnTo>
                      <a:lnTo>
                        <a:pt x="132398" y="544830"/>
                      </a:lnTo>
                      <a:lnTo>
                        <a:pt x="107632" y="471488"/>
                      </a:lnTo>
                      <a:lnTo>
                        <a:pt x="96202" y="429577"/>
                      </a:lnTo>
                      <a:lnTo>
                        <a:pt x="93345" y="421957"/>
                      </a:lnTo>
                      <a:lnTo>
                        <a:pt x="89535" y="418147"/>
                      </a:lnTo>
                      <a:lnTo>
                        <a:pt x="80963" y="407670"/>
                      </a:lnTo>
                      <a:lnTo>
                        <a:pt x="76200" y="402907"/>
                      </a:lnTo>
                      <a:lnTo>
                        <a:pt x="61913" y="392430"/>
                      </a:lnTo>
                      <a:lnTo>
                        <a:pt x="57150" y="386715"/>
                      </a:lnTo>
                      <a:lnTo>
                        <a:pt x="54292" y="379095"/>
                      </a:lnTo>
                      <a:lnTo>
                        <a:pt x="52388" y="362902"/>
                      </a:lnTo>
                      <a:lnTo>
                        <a:pt x="45720" y="323850"/>
                      </a:lnTo>
                      <a:lnTo>
                        <a:pt x="42863" y="311467"/>
                      </a:lnTo>
                      <a:lnTo>
                        <a:pt x="41910" y="298132"/>
                      </a:lnTo>
                      <a:lnTo>
                        <a:pt x="42863" y="287655"/>
                      </a:lnTo>
                      <a:lnTo>
                        <a:pt x="45720" y="277177"/>
                      </a:lnTo>
                      <a:lnTo>
                        <a:pt x="58102" y="260032"/>
                      </a:lnTo>
                      <a:lnTo>
                        <a:pt x="59055" y="253365"/>
                      </a:lnTo>
                      <a:lnTo>
                        <a:pt x="58102" y="244792"/>
                      </a:lnTo>
                      <a:lnTo>
                        <a:pt x="46673" y="211455"/>
                      </a:lnTo>
                      <a:lnTo>
                        <a:pt x="42863" y="202882"/>
                      </a:lnTo>
                      <a:lnTo>
                        <a:pt x="37148" y="198120"/>
                      </a:lnTo>
                      <a:lnTo>
                        <a:pt x="17145" y="189547"/>
                      </a:lnTo>
                      <a:lnTo>
                        <a:pt x="14288" y="185738"/>
                      </a:lnTo>
                      <a:lnTo>
                        <a:pt x="10477" y="177165"/>
                      </a:lnTo>
                      <a:lnTo>
                        <a:pt x="11430" y="172402"/>
                      </a:lnTo>
                      <a:lnTo>
                        <a:pt x="43815" y="165735"/>
                      </a:lnTo>
                      <a:lnTo>
                        <a:pt x="132398" y="123825"/>
                      </a:lnTo>
                      <a:lnTo>
                        <a:pt x="161925" y="118110"/>
                      </a:lnTo>
                      <a:lnTo>
                        <a:pt x="191452" y="124777"/>
                      </a:lnTo>
                      <a:lnTo>
                        <a:pt x="205740" y="124777"/>
                      </a:lnTo>
                      <a:lnTo>
                        <a:pt x="219075" y="119063"/>
                      </a:lnTo>
                      <a:lnTo>
                        <a:pt x="236220" y="104775"/>
                      </a:lnTo>
                      <a:lnTo>
                        <a:pt x="265748" y="65722"/>
                      </a:lnTo>
                      <a:lnTo>
                        <a:pt x="283845" y="34290"/>
                      </a:lnTo>
                      <a:lnTo>
                        <a:pt x="293370" y="24765"/>
                      </a:lnTo>
                      <a:lnTo>
                        <a:pt x="321945" y="6667"/>
                      </a:lnTo>
                      <a:lnTo>
                        <a:pt x="335280" y="952"/>
                      </a:lnTo>
                      <a:lnTo>
                        <a:pt x="346710" y="0"/>
                      </a:lnTo>
                      <a:lnTo>
                        <a:pt x="357187" y="1905"/>
                      </a:lnTo>
                      <a:lnTo>
                        <a:pt x="363855" y="6667"/>
                      </a:lnTo>
                      <a:lnTo>
                        <a:pt x="368618" y="11430"/>
                      </a:lnTo>
                      <a:lnTo>
                        <a:pt x="372428" y="19050"/>
                      </a:lnTo>
                      <a:lnTo>
                        <a:pt x="392430" y="97155"/>
                      </a:lnTo>
                      <a:lnTo>
                        <a:pt x="398145" y="100965"/>
                      </a:lnTo>
                      <a:lnTo>
                        <a:pt x="403860" y="100965"/>
                      </a:lnTo>
                      <a:lnTo>
                        <a:pt x="411480" y="97155"/>
                      </a:lnTo>
                      <a:lnTo>
                        <a:pt x="416243" y="97155"/>
                      </a:lnTo>
                      <a:lnTo>
                        <a:pt x="423862" y="98107"/>
                      </a:lnTo>
                      <a:lnTo>
                        <a:pt x="431482" y="107632"/>
                      </a:lnTo>
                      <a:lnTo>
                        <a:pt x="438150" y="120015"/>
                      </a:lnTo>
                      <a:lnTo>
                        <a:pt x="448628" y="150495"/>
                      </a:lnTo>
                      <a:lnTo>
                        <a:pt x="454343" y="161925"/>
                      </a:lnTo>
                      <a:lnTo>
                        <a:pt x="461010" y="167640"/>
                      </a:lnTo>
                      <a:lnTo>
                        <a:pt x="467678" y="166688"/>
                      </a:lnTo>
                      <a:lnTo>
                        <a:pt x="481012" y="156210"/>
                      </a:lnTo>
                      <a:lnTo>
                        <a:pt x="485775" y="153352"/>
                      </a:lnTo>
                      <a:lnTo>
                        <a:pt x="593407" y="180022"/>
                      </a:lnTo>
                      <a:lnTo>
                        <a:pt x="625793" y="187642"/>
                      </a:lnTo>
                      <a:lnTo>
                        <a:pt x="640080" y="181927"/>
                      </a:lnTo>
                      <a:lnTo>
                        <a:pt x="654368" y="169545"/>
                      </a:lnTo>
                      <a:lnTo>
                        <a:pt x="665798" y="155257"/>
                      </a:lnTo>
                      <a:lnTo>
                        <a:pt x="681037" y="143827"/>
                      </a:lnTo>
                      <a:lnTo>
                        <a:pt x="692468" y="140017"/>
                      </a:lnTo>
                      <a:lnTo>
                        <a:pt x="701993" y="139065"/>
                      </a:lnTo>
                      <a:lnTo>
                        <a:pt x="716280" y="141922"/>
                      </a:lnTo>
                      <a:lnTo>
                        <a:pt x="720090" y="142875"/>
                      </a:lnTo>
                      <a:lnTo>
                        <a:pt x="726757" y="148590"/>
                      </a:lnTo>
                      <a:lnTo>
                        <a:pt x="751523" y="161925"/>
                      </a:lnTo>
                      <a:lnTo>
                        <a:pt x="756285" y="168592"/>
                      </a:lnTo>
                      <a:lnTo>
                        <a:pt x="761048" y="179070"/>
                      </a:lnTo>
                      <a:lnTo>
                        <a:pt x="762000" y="190500"/>
                      </a:lnTo>
                      <a:lnTo>
                        <a:pt x="763905" y="200977"/>
                      </a:lnTo>
                      <a:lnTo>
                        <a:pt x="766762" y="208597"/>
                      </a:lnTo>
                      <a:lnTo>
                        <a:pt x="770573" y="214313"/>
                      </a:lnTo>
                      <a:lnTo>
                        <a:pt x="777240" y="219075"/>
                      </a:lnTo>
                      <a:lnTo>
                        <a:pt x="796290" y="240030"/>
                      </a:lnTo>
                      <a:lnTo>
                        <a:pt x="802005" y="245745"/>
                      </a:lnTo>
                      <a:lnTo>
                        <a:pt x="829628" y="260032"/>
                      </a:lnTo>
                      <a:close/>
                    </a:path>
                  </a:pathLst>
                </a:custGeom>
                <a:solidFill>
                  <a:srgbClr val="1E4E79"/>
                </a:solidFill>
                <a:ln cap="rnd" cmpd="sng" w="19050">
                  <a:solidFill>
                    <a:srgbClr val="1E4E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51"/>
                <p:cNvSpPr/>
                <p:nvPr/>
              </p:nvSpPr>
              <p:spPr>
                <a:xfrm>
                  <a:off x="4038600" y="1138237"/>
                  <a:ext cx="1751647" cy="1788795"/>
                </a:xfrm>
                <a:custGeom>
                  <a:rect b="b" l="l" r="r" t="t"/>
                  <a:pathLst>
                    <a:path extrusionOk="0" h="1788795" w="1751647">
                      <a:moveTo>
                        <a:pt x="1703070" y="818198"/>
                      </a:moveTo>
                      <a:lnTo>
                        <a:pt x="1685925" y="828675"/>
                      </a:lnTo>
                      <a:lnTo>
                        <a:pt x="1667828" y="839153"/>
                      </a:lnTo>
                      <a:lnTo>
                        <a:pt x="1654493" y="850583"/>
                      </a:lnTo>
                      <a:lnTo>
                        <a:pt x="1643063" y="863918"/>
                      </a:lnTo>
                      <a:lnTo>
                        <a:pt x="1640205" y="867728"/>
                      </a:lnTo>
                      <a:lnTo>
                        <a:pt x="1635443" y="882968"/>
                      </a:lnTo>
                      <a:lnTo>
                        <a:pt x="1631632" y="902970"/>
                      </a:lnTo>
                      <a:lnTo>
                        <a:pt x="1625918" y="917258"/>
                      </a:lnTo>
                      <a:lnTo>
                        <a:pt x="1612582" y="932498"/>
                      </a:lnTo>
                      <a:lnTo>
                        <a:pt x="1606868" y="938213"/>
                      </a:lnTo>
                      <a:lnTo>
                        <a:pt x="1593532" y="951548"/>
                      </a:lnTo>
                      <a:lnTo>
                        <a:pt x="1584960" y="962978"/>
                      </a:lnTo>
                      <a:lnTo>
                        <a:pt x="1584007" y="969645"/>
                      </a:lnTo>
                      <a:lnTo>
                        <a:pt x="1570673" y="987743"/>
                      </a:lnTo>
                      <a:lnTo>
                        <a:pt x="1558290" y="1000125"/>
                      </a:lnTo>
                      <a:lnTo>
                        <a:pt x="1552575" y="1011555"/>
                      </a:lnTo>
                      <a:lnTo>
                        <a:pt x="1550670" y="1020128"/>
                      </a:lnTo>
                      <a:lnTo>
                        <a:pt x="1549718" y="1027748"/>
                      </a:lnTo>
                      <a:lnTo>
                        <a:pt x="1551623" y="1034415"/>
                      </a:lnTo>
                      <a:lnTo>
                        <a:pt x="1555432" y="1042035"/>
                      </a:lnTo>
                      <a:lnTo>
                        <a:pt x="1560195" y="1045845"/>
                      </a:lnTo>
                      <a:lnTo>
                        <a:pt x="1576388" y="1056323"/>
                      </a:lnTo>
                      <a:lnTo>
                        <a:pt x="1601153" y="1066800"/>
                      </a:lnTo>
                      <a:lnTo>
                        <a:pt x="1624965" y="1074420"/>
                      </a:lnTo>
                      <a:lnTo>
                        <a:pt x="1663065" y="1092518"/>
                      </a:lnTo>
                      <a:lnTo>
                        <a:pt x="1684973" y="1099185"/>
                      </a:lnTo>
                      <a:lnTo>
                        <a:pt x="1708785" y="1110615"/>
                      </a:lnTo>
                      <a:lnTo>
                        <a:pt x="1732598" y="1123950"/>
                      </a:lnTo>
                      <a:lnTo>
                        <a:pt x="1741170" y="1131570"/>
                      </a:lnTo>
                      <a:lnTo>
                        <a:pt x="1751648" y="1143953"/>
                      </a:lnTo>
                      <a:lnTo>
                        <a:pt x="1726882" y="1163003"/>
                      </a:lnTo>
                      <a:lnTo>
                        <a:pt x="1717357" y="1168718"/>
                      </a:lnTo>
                      <a:lnTo>
                        <a:pt x="1706880" y="1169670"/>
                      </a:lnTo>
                      <a:lnTo>
                        <a:pt x="1690688" y="1166813"/>
                      </a:lnTo>
                      <a:lnTo>
                        <a:pt x="1684973" y="1165860"/>
                      </a:lnTo>
                      <a:lnTo>
                        <a:pt x="1679257" y="1167765"/>
                      </a:lnTo>
                      <a:lnTo>
                        <a:pt x="1673543" y="1170623"/>
                      </a:lnTo>
                      <a:lnTo>
                        <a:pt x="1667828" y="1179195"/>
                      </a:lnTo>
                      <a:lnTo>
                        <a:pt x="1658303" y="1205865"/>
                      </a:lnTo>
                      <a:lnTo>
                        <a:pt x="1649730" y="1222058"/>
                      </a:lnTo>
                      <a:lnTo>
                        <a:pt x="1645920" y="1227773"/>
                      </a:lnTo>
                      <a:lnTo>
                        <a:pt x="1634490" y="1241108"/>
                      </a:lnTo>
                      <a:lnTo>
                        <a:pt x="1621155" y="1252538"/>
                      </a:lnTo>
                      <a:lnTo>
                        <a:pt x="1616393" y="1256348"/>
                      </a:lnTo>
                      <a:lnTo>
                        <a:pt x="1602105" y="1262063"/>
                      </a:lnTo>
                      <a:lnTo>
                        <a:pt x="1579245" y="1270635"/>
                      </a:lnTo>
                      <a:lnTo>
                        <a:pt x="1566863" y="1271588"/>
                      </a:lnTo>
                      <a:lnTo>
                        <a:pt x="1551623" y="1276350"/>
                      </a:lnTo>
                      <a:lnTo>
                        <a:pt x="1530668" y="1282065"/>
                      </a:lnTo>
                      <a:lnTo>
                        <a:pt x="1513523" y="1288733"/>
                      </a:lnTo>
                      <a:lnTo>
                        <a:pt x="1506855" y="1293495"/>
                      </a:lnTo>
                      <a:lnTo>
                        <a:pt x="1501140" y="1299210"/>
                      </a:lnTo>
                      <a:lnTo>
                        <a:pt x="1489710" y="1312545"/>
                      </a:lnTo>
                      <a:lnTo>
                        <a:pt x="1475423" y="1323023"/>
                      </a:lnTo>
                      <a:lnTo>
                        <a:pt x="1473518" y="1329690"/>
                      </a:lnTo>
                      <a:lnTo>
                        <a:pt x="1469707" y="1336358"/>
                      </a:lnTo>
                      <a:lnTo>
                        <a:pt x="1462088" y="1344930"/>
                      </a:lnTo>
                      <a:lnTo>
                        <a:pt x="1455420" y="1348740"/>
                      </a:lnTo>
                      <a:lnTo>
                        <a:pt x="1450657" y="1350645"/>
                      </a:lnTo>
                      <a:lnTo>
                        <a:pt x="1438275" y="1352550"/>
                      </a:lnTo>
                      <a:lnTo>
                        <a:pt x="1428750" y="1363980"/>
                      </a:lnTo>
                      <a:lnTo>
                        <a:pt x="1423988" y="1370648"/>
                      </a:lnTo>
                      <a:lnTo>
                        <a:pt x="1413510" y="1399223"/>
                      </a:lnTo>
                      <a:lnTo>
                        <a:pt x="1411605" y="1406843"/>
                      </a:lnTo>
                      <a:lnTo>
                        <a:pt x="1410653" y="1414463"/>
                      </a:lnTo>
                      <a:lnTo>
                        <a:pt x="1411605" y="1425893"/>
                      </a:lnTo>
                      <a:lnTo>
                        <a:pt x="1417320" y="1458278"/>
                      </a:lnTo>
                      <a:lnTo>
                        <a:pt x="1357313" y="1470660"/>
                      </a:lnTo>
                      <a:lnTo>
                        <a:pt x="1324928" y="1468755"/>
                      </a:lnTo>
                      <a:lnTo>
                        <a:pt x="1314450" y="1463040"/>
                      </a:lnTo>
                      <a:lnTo>
                        <a:pt x="1245870" y="1412558"/>
                      </a:lnTo>
                      <a:lnTo>
                        <a:pt x="1146810" y="1359218"/>
                      </a:lnTo>
                      <a:lnTo>
                        <a:pt x="1139190" y="1361123"/>
                      </a:lnTo>
                      <a:lnTo>
                        <a:pt x="1136332" y="1364933"/>
                      </a:lnTo>
                      <a:lnTo>
                        <a:pt x="1131570" y="1373505"/>
                      </a:lnTo>
                      <a:lnTo>
                        <a:pt x="1129665" y="1385888"/>
                      </a:lnTo>
                      <a:lnTo>
                        <a:pt x="1125855" y="1392555"/>
                      </a:lnTo>
                      <a:lnTo>
                        <a:pt x="1121093" y="1398270"/>
                      </a:lnTo>
                      <a:lnTo>
                        <a:pt x="1109663" y="1406843"/>
                      </a:lnTo>
                      <a:lnTo>
                        <a:pt x="1104900" y="1412558"/>
                      </a:lnTo>
                      <a:lnTo>
                        <a:pt x="1104900" y="1419225"/>
                      </a:lnTo>
                      <a:lnTo>
                        <a:pt x="1102995" y="1423035"/>
                      </a:lnTo>
                      <a:lnTo>
                        <a:pt x="1068705" y="1430655"/>
                      </a:lnTo>
                      <a:lnTo>
                        <a:pt x="1062038" y="1430655"/>
                      </a:lnTo>
                      <a:lnTo>
                        <a:pt x="1056323" y="1423988"/>
                      </a:lnTo>
                      <a:lnTo>
                        <a:pt x="1052513" y="1428750"/>
                      </a:lnTo>
                      <a:lnTo>
                        <a:pt x="1049655" y="1443038"/>
                      </a:lnTo>
                      <a:lnTo>
                        <a:pt x="1050607" y="1446848"/>
                      </a:lnTo>
                      <a:lnTo>
                        <a:pt x="1056323" y="1452563"/>
                      </a:lnTo>
                      <a:lnTo>
                        <a:pt x="1091565" y="1472565"/>
                      </a:lnTo>
                      <a:lnTo>
                        <a:pt x="1097280" y="1481138"/>
                      </a:lnTo>
                      <a:lnTo>
                        <a:pt x="1097280" y="1484948"/>
                      </a:lnTo>
                      <a:lnTo>
                        <a:pt x="1093470" y="1492568"/>
                      </a:lnTo>
                      <a:lnTo>
                        <a:pt x="1083945" y="1499235"/>
                      </a:lnTo>
                      <a:lnTo>
                        <a:pt x="1073468" y="1503045"/>
                      </a:lnTo>
                      <a:lnTo>
                        <a:pt x="1061085" y="1511618"/>
                      </a:lnTo>
                      <a:lnTo>
                        <a:pt x="1050607" y="1516380"/>
                      </a:lnTo>
                      <a:lnTo>
                        <a:pt x="1050607" y="1519238"/>
                      </a:lnTo>
                      <a:lnTo>
                        <a:pt x="1051560" y="1525905"/>
                      </a:lnTo>
                      <a:lnTo>
                        <a:pt x="1045845" y="1533525"/>
                      </a:lnTo>
                      <a:lnTo>
                        <a:pt x="1040130" y="1539240"/>
                      </a:lnTo>
                      <a:lnTo>
                        <a:pt x="1034415" y="1549718"/>
                      </a:lnTo>
                      <a:lnTo>
                        <a:pt x="1039178" y="1554480"/>
                      </a:lnTo>
                      <a:lnTo>
                        <a:pt x="1041082" y="1557338"/>
                      </a:lnTo>
                      <a:lnTo>
                        <a:pt x="1033463" y="1564958"/>
                      </a:lnTo>
                      <a:lnTo>
                        <a:pt x="1032510" y="1568768"/>
                      </a:lnTo>
                      <a:lnTo>
                        <a:pt x="1033463" y="1577340"/>
                      </a:lnTo>
                      <a:lnTo>
                        <a:pt x="1027747" y="1589723"/>
                      </a:lnTo>
                      <a:lnTo>
                        <a:pt x="1025843" y="1600200"/>
                      </a:lnTo>
                      <a:lnTo>
                        <a:pt x="1029653" y="1610678"/>
                      </a:lnTo>
                      <a:lnTo>
                        <a:pt x="1031557" y="1622108"/>
                      </a:lnTo>
                      <a:lnTo>
                        <a:pt x="1035368" y="1633538"/>
                      </a:lnTo>
                      <a:lnTo>
                        <a:pt x="1041082" y="1639253"/>
                      </a:lnTo>
                      <a:lnTo>
                        <a:pt x="1050607" y="1641158"/>
                      </a:lnTo>
                      <a:lnTo>
                        <a:pt x="1057275" y="1646873"/>
                      </a:lnTo>
                      <a:lnTo>
                        <a:pt x="1062990" y="1656398"/>
                      </a:lnTo>
                      <a:lnTo>
                        <a:pt x="1050607" y="1665923"/>
                      </a:lnTo>
                      <a:lnTo>
                        <a:pt x="1024890" y="1674495"/>
                      </a:lnTo>
                      <a:lnTo>
                        <a:pt x="997268" y="1680210"/>
                      </a:lnTo>
                      <a:lnTo>
                        <a:pt x="988695" y="1684973"/>
                      </a:lnTo>
                      <a:lnTo>
                        <a:pt x="985838" y="1693545"/>
                      </a:lnTo>
                      <a:lnTo>
                        <a:pt x="987743" y="1703070"/>
                      </a:lnTo>
                      <a:lnTo>
                        <a:pt x="988695" y="1710690"/>
                      </a:lnTo>
                      <a:lnTo>
                        <a:pt x="983932" y="1721168"/>
                      </a:lnTo>
                      <a:lnTo>
                        <a:pt x="975360" y="1725930"/>
                      </a:lnTo>
                      <a:lnTo>
                        <a:pt x="964882" y="1727835"/>
                      </a:lnTo>
                      <a:lnTo>
                        <a:pt x="956310" y="1725930"/>
                      </a:lnTo>
                      <a:lnTo>
                        <a:pt x="947738" y="1723073"/>
                      </a:lnTo>
                      <a:lnTo>
                        <a:pt x="902970" y="1696403"/>
                      </a:lnTo>
                      <a:lnTo>
                        <a:pt x="892493" y="1691640"/>
                      </a:lnTo>
                      <a:lnTo>
                        <a:pt x="864870" y="1689735"/>
                      </a:lnTo>
                      <a:lnTo>
                        <a:pt x="858203" y="1692593"/>
                      </a:lnTo>
                      <a:lnTo>
                        <a:pt x="851535" y="1697355"/>
                      </a:lnTo>
                      <a:lnTo>
                        <a:pt x="848678" y="1704023"/>
                      </a:lnTo>
                      <a:lnTo>
                        <a:pt x="845820" y="1712595"/>
                      </a:lnTo>
                      <a:lnTo>
                        <a:pt x="842010" y="1749743"/>
                      </a:lnTo>
                      <a:lnTo>
                        <a:pt x="839153" y="1759268"/>
                      </a:lnTo>
                      <a:lnTo>
                        <a:pt x="834390" y="1764030"/>
                      </a:lnTo>
                      <a:lnTo>
                        <a:pt x="828675" y="1765935"/>
                      </a:lnTo>
                      <a:lnTo>
                        <a:pt x="762953" y="1771650"/>
                      </a:lnTo>
                      <a:lnTo>
                        <a:pt x="755332" y="1770698"/>
                      </a:lnTo>
                      <a:lnTo>
                        <a:pt x="742950" y="1764030"/>
                      </a:lnTo>
                      <a:lnTo>
                        <a:pt x="737235" y="1761173"/>
                      </a:lnTo>
                      <a:lnTo>
                        <a:pt x="733425" y="1763078"/>
                      </a:lnTo>
                      <a:lnTo>
                        <a:pt x="729615" y="1766888"/>
                      </a:lnTo>
                      <a:lnTo>
                        <a:pt x="720090" y="1780223"/>
                      </a:lnTo>
                      <a:lnTo>
                        <a:pt x="711518" y="1786890"/>
                      </a:lnTo>
                      <a:lnTo>
                        <a:pt x="702945" y="1788795"/>
                      </a:lnTo>
                      <a:lnTo>
                        <a:pt x="696278" y="1787843"/>
                      </a:lnTo>
                      <a:lnTo>
                        <a:pt x="686753" y="1782128"/>
                      </a:lnTo>
                      <a:lnTo>
                        <a:pt x="661988" y="1754505"/>
                      </a:lnTo>
                      <a:lnTo>
                        <a:pt x="659130" y="1724978"/>
                      </a:lnTo>
                      <a:lnTo>
                        <a:pt x="641985" y="1661160"/>
                      </a:lnTo>
                      <a:lnTo>
                        <a:pt x="639128" y="1644968"/>
                      </a:lnTo>
                      <a:lnTo>
                        <a:pt x="638175" y="1631633"/>
                      </a:lnTo>
                      <a:lnTo>
                        <a:pt x="638175" y="1622108"/>
                      </a:lnTo>
                      <a:lnTo>
                        <a:pt x="641985" y="1608773"/>
                      </a:lnTo>
                      <a:lnTo>
                        <a:pt x="662940" y="1573530"/>
                      </a:lnTo>
                      <a:lnTo>
                        <a:pt x="668655" y="1562100"/>
                      </a:lnTo>
                      <a:lnTo>
                        <a:pt x="673418" y="1549718"/>
                      </a:lnTo>
                      <a:lnTo>
                        <a:pt x="678180" y="1528763"/>
                      </a:lnTo>
                      <a:lnTo>
                        <a:pt x="679132" y="1523048"/>
                      </a:lnTo>
                      <a:lnTo>
                        <a:pt x="675322" y="1514475"/>
                      </a:lnTo>
                      <a:lnTo>
                        <a:pt x="668655" y="1491615"/>
                      </a:lnTo>
                      <a:lnTo>
                        <a:pt x="663893" y="1463993"/>
                      </a:lnTo>
                      <a:lnTo>
                        <a:pt x="659130" y="1409700"/>
                      </a:lnTo>
                      <a:lnTo>
                        <a:pt x="656272" y="1399223"/>
                      </a:lnTo>
                      <a:lnTo>
                        <a:pt x="654368" y="1392555"/>
                      </a:lnTo>
                      <a:lnTo>
                        <a:pt x="648653" y="1387793"/>
                      </a:lnTo>
                      <a:lnTo>
                        <a:pt x="557213" y="1397318"/>
                      </a:lnTo>
                      <a:lnTo>
                        <a:pt x="542925" y="1427798"/>
                      </a:lnTo>
                      <a:lnTo>
                        <a:pt x="526732" y="1450658"/>
                      </a:lnTo>
                      <a:lnTo>
                        <a:pt x="510540" y="1462088"/>
                      </a:lnTo>
                      <a:lnTo>
                        <a:pt x="502920" y="1463993"/>
                      </a:lnTo>
                      <a:lnTo>
                        <a:pt x="491490" y="1464945"/>
                      </a:lnTo>
                      <a:lnTo>
                        <a:pt x="484822" y="1463993"/>
                      </a:lnTo>
                      <a:lnTo>
                        <a:pt x="478155" y="1460183"/>
                      </a:lnTo>
                      <a:lnTo>
                        <a:pt x="465772" y="1449705"/>
                      </a:lnTo>
                      <a:lnTo>
                        <a:pt x="454343" y="1443038"/>
                      </a:lnTo>
                      <a:lnTo>
                        <a:pt x="433388" y="1436370"/>
                      </a:lnTo>
                      <a:lnTo>
                        <a:pt x="392430" y="1430655"/>
                      </a:lnTo>
                      <a:lnTo>
                        <a:pt x="363855" y="1432560"/>
                      </a:lnTo>
                      <a:lnTo>
                        <a:pt x="355282" y="1435418"/>
                      </a:lnTo>
                      <a:lnTo>
                        <a:pt x="345757" y="1439228"/>
                      </a:lnTo>
                      <a:lnTo>
                        <a:pt x="326707" y="1444943"/>
                      </a:lnTo>
                      <a:lnTo>
                        <a:pt x="313372" y="1443990"/>
                      </a:lnTo>
                      <a:lnTo>
                        <a:pt x="306705" y="1441133"/>
                      </a:lnTo>
                      <a:lnTo>
                        <a:pt x="216218" y="1374458"/>
                      </a:lnTo>
                      <a:lnTo>
                        <a:pt x="199072" y="1366838"/>
                      </a:lnTo>
                      <a:lnTo>
                        <a:pt x="168593" y="1365885"/>
                      </a:lnTo>
                      <a:lnTo>
                        <a:pt x="113347" y="1362075"/>
                      </a:lnTo>
                      <a:lnTo>
                        <a:pt x="88582" y="1355408"/>
                      </a:lnTo>
                      <a:lnTo>
                        <a:pt x="74295" y="1345883"/>
                      </a:lnTo>
                      <a:lnTo>
                        <a:pt x="12382" y="1287780"/>
                      </a:lnTo>
                      <a:lnTo>
                        <a:pt x="4763" y="1277303"/>
                      </a:lnTo>
                      <a:lnTo>
                        <a:pt x="0" y="1260158"/>
                      </a:lnTo>
                      <a:lnTo>
                        <a:pt x="0" y="1242060"/>
                      </a:lnTo>
                      <a:lnTo>
                        <a:pt x="2857" y="1227773"/>
                      </a:lnTo>
                      <a:lnTo>
                        <a:pt x="8572" y="1210628"/>
                      </a:lnTo>
                      <a:lnTo>
                        <a:pt x="13335" y="1203960"/>
                      </a:lnTo>
                      <a:lnTo>
                        <a:pt x="27622" y="1185863"/>
                      </a:lnTo>
                      <a:lnTo>
                        <a:pt x="50482" y="1163955"/>
                      </a:lnTo>
                      <a:lnTo>
                        <a:pt x="77153" y="1145858"/>
                      </a:lnTo>
                      <a:lnTo>
                        <a:pt x="83820" y="1139190"/>
                      </a:lnTo>
                      <a:lnTo>
                        <a:pt x="86678" y="1133475"/>
                      </a:lnTo>
                      <a:lnTo>
                        <a:pt x="84772" y="1128713"/>
                      </a:lnTo>
                      <a:lnTo>
                        <a:pt x="73343" y="1112520"/>
                      </a:lnTo>
                      <a:lnTo>
                        <a:pt x="71438" y="1107758"/>
                      </a:lnTo>
                      <a:lnTo>
                        <a:pt x="68580" y="1098233"/>
                      </a:lnTo>
                      <a:lnTo>
                        <a:pt x="67628" y="1091565"/>
                      </a:lnTo>
                      <a:lnTo>
                        <a:pt x="77153" y="1097280"/>
                      </a:lnTo>
                      <a:lnTo>
                        <a:pt x="80010" y="1105853"/>
                      </a:lnTo>
                      <a:lnTo>
                        <a:pt x="87630" y="1117283"/>
                      </a:lnTo>
                      <a:lnTo>
                        <a:pt x="102870" y="1124903"/>
                      </a:lnTo>
                      <a:lnTo>
                        <a:pt x="120015" y="1127760"/>
                      </a:lnTo>
                      <a:lnTo>
                        <a:pt x="131445" y="1128713"/>
                      </a:lnTo>
                      <a:lnTo>
                        <a:pt x="143828" y="1124903"/>
                      </a:lnTo>
                      <a:lnTo>
                        <a:pt x="157163" y="1117283"/>
                      </a:lnTo>
                      <a:lnTo>
                        <a:pt x="181928" y="1099185"/>
                      </a:lnTo>
                      <a:lnTo>
                        <a:pt x="202882" y="1083945"/>
                      </a:lnTo>
                      <a:lnTo>
                        <a:pt x="211455" y="1072515"/>
                      </a:lnTo>
                      <a:lnTo>
                        <a:pt x="213360" y="1058228"/>
                      </a:lnTo>
                      <a:lnTo>
                        <a:pt x="208597" y="1043940"/>
                      </a:lnTo>
                      <a:lnTo>
                        <a:pt x="209550" y="1041083"/>
                      </a:lnTo>
                      <a:lnTo>
                        <a:pt x="231457" y="1034415"/>
                      </a:lnTo>
                      <a:lnTo>
                        <a:pt x="259080" y="1022033"/>
                      </a:lnTo>
                      <a:lnTo>
                        <a:pt x="265747" y="1020128"/>
                      </a:lnTo>
                      <a:lnTo>
                        <a:pt x="271463" y="1022985"/>
                      </a:lnTo>
                      <a:lnTo>
                        <a:pt x="281940" y="1034415"/>
                      </a:lnTo>
                      <a:lnTo>
                        <a:pt x="287655" y="1037273"/>
                      </a:lnTo>
                      <a:lnTo>
                        <a:pt x="292418" y="1034415"/>
                      </a:lnTo>
                      <a:lnTo>
                        <a:pt x="300038" y="1023938"/>
                      </a:lnTo>
                      <a:lnTo>
                        <a:pt x="309563" y="1014413"/>
                      </a:lnTo>
                      <a:lnTo>
                        <a:pt x="351472" y="991553"/>
                      </a:lnTo>
                      <a:lnTo>
                        <a:pt x="368618" y="973455"/>
                      </a:lnTo>
                      <a:lnTo>
                        <a:pt x="415290" y="871538"/>
                      </a:lnTo>
                      <a:lnTo>
                        <a:pt x="417195" y="863918"/>
                      </a:lnTo>
                      <a:lnTo>
                        <a:pt x="418147" y="855345"/>
                      </a:lnTo>
                      <a:lnTo>
                        <a:pt x="417195" y="847725"/>
                      </a:lnTo>
                      <a:lnTo>
                        <a:pt x="415290" y="832485"/>
                      </a:lnTo>
                      <a:lnTo>
                        <a:pt x="416243" y="817245"/>
                      </a:lnTo>
                      <a:lnTo>
                        <a:pt x="425768" y="789623"/>
                      </a:lnTo>
                      <a:lnTo>
                        <a:pt x="426720" y="774383"/>
                      </a:lnTo>
                      <a:lnTo>
                        <a:pt x="423863" y="762953"/>
                      </a:lnTo>
                      <a:lnTo>
                        <a:pt x="419100" y="753428"/>
                      </a:lnTo>
                      <a:lnTo>
                        <a:pt x="411480" y="747713"/>
                      </a:lnTo>
                      <a:lnTo>
                        <a:pt x="403860" y="744855"/>
                      </a:lnTo>
                      <a:lnTo>
                        <a:pt x="385763" y="741045"/>
                      </a:lnTo>
                      <a:lnTo>
                        <a:pt x="378143" y="738188"/>
                      </a:lnTo>
                      <a:lnTo>
                        <a:pt x="355282" y="720090"/>
                      </a:lnTo>
                      <a:lnTo>
                        <a:pt x="348615" y="714375"/>
                      </a:lnTo>
                      <a:lnTo>
                        <a:pt x="344805" y="704850"/>
                      </a:lnTo>
                      <a:lnTo>
                        <a:pt x="320993" y="642938"/>
                      </a:lnTo>
                      <a:lnTo>
                        <a:pt x="321945" y="633413"/>
                      </a:lnTo>
                      <a:lnTo>
                        <a:pt x="334328" y="614363"/>
                      </a:lnTo>
                      <a:lnTo>
                        <a:pt x="333375" y="609600"/>
                      </a:lnTo>
                      <a:lnTo>
                        <a:pt x="323850" y="601980"/>
                      </a:lnTo>
                      <a:lnTo>
                        <a:pt x="319088" y="596265"/>
                      </a:lnTo>
                      <a:lnTo>
                        <a:pt x="313372" y="585788"/>
                      </a:lnTo>
                      <a:lnTo>
                        <a:pt x="300038" y="576263"/>
                      </a:lnTo>
                      <a:lnTo>
                        <a:pt x="288607" y="565785"/>
                      </a:lnTo>
                      <a:lnTo>
                        <a:pt x="280988" y="551498"/>
                      </a:lnTo>
                      <a:lnTo>
                        <a:pt x="280035" y="537210"/>
                      </a:lnTo>
                      <a:lnTo>
                        <a:pt x="299085" y="496253"/>
                      </a:lnTo>
                      <a:lnTo>
                        <a:pt x="303847" y="481013"/>
                      </a:lnTo>
                      <a:lnTo>
                        <a:pt x="306705" y="464820"/>
                      </a:lnTo>
                      <a:lnTo>
                        <a:pt x="307657" y="458153"/>
                      </a:lnTo>
                      <a:lnTo>
                        <a:pt x="316230" y="436245"/>
                      </a:lnTo>
                      <a:lnTo>
                        <a:pt x="317182" y="428625"/>
                      </a:lnTo>
                      <a:lnTo>
                        <a:pt x="316230" y="419100"/>
                      </a:lnTo>
                      <a:lnTo>
                        <a:pt x="312420" y="402908"/>
                      </a:lnTo>
                      <a:lnTo>
                        <a:pt x="312420" y="395288"/>
                      </a:lnTo>
                      <a:lnTo>
                        <a:pt x="314325" y="387668"/>
                      </a:lnTo>
                      <a:lnTo>
                        <a:pt x="318135" y="381000"/>
                      </a:lnTo>
                      <a:lnTo>
                        <a:pt x="326707" y="369570"/>
                      </a:lnTo>
                      <a:lnTo>
                        <a:pt x="330518" y="363855"/>
                      </a:lnTo>
                      <a:lnTo>
                        <a:pt x="343853" y="332423"/>
                      </a:lnTo>
                      <a:lnTo>
                        <a:pt x="349568" y="321945"/>
                      </a:lnTo>
                      <a:lnTo>
                        <a:pt x="352425" y="317183"/>
                      </a:lnTo>
                      <a:lnTo>
                        <a:pt x="357188" y="316230"/>
                      </a:lnTo>
                      <a:lnTo>
                        <a:pt x="370522" y="308610"/>
                      </a:lnTo>
                      <a:lnTo>
                        <a:pt x="378143" y="307658"/>
                      </a:lnTo>
                      <a:lnTo>
                        <a:pt x="402907" y="313373"/>
                      </a:lnTo>
                      <a:lnTo>
                        <a:pt x="405765" y="304800"/>
                      </a:lnTo>
                      <a:lnTo>
                        <a:pt x="406718" y="293370"/>
                      </a:lnTo>
                      <a:lnTo>
                        <a:pt x="403860" y="272415"/>
                      </a:lnTo>
                      <a:lnTo>
                        <a:pt x="404813" y="261938"/>
                      </a:lnTo>
                      <a:lnTo>
                        <a:pt x="407670" y="253365"/>
                      </a:lnTo>
                      <a:lnTo>
                        <a:pt x="415290" y="237173"/>
                      </a:lnTo>
                      <a:lnTo>
                        <a:pt x="418147" y="227648"/>
                      </a:lnTo>
                      <a:lnTo>
                        <a:pt x="435293" y="197168"/>
                      </a:lnTo>
                      <a:lnTo>
                        <a:pt x="462915" y="183833"/>
                      </a:lnTo>
                      <a:lnTo>
                        <a:pt x="520065" y="167640"/>
                      </a:lnTo>
                      <a:lnTo>
                        <a:pt x="529590" y="159068"/>
                      </a:lnTo>
                      <a:lnTo>
                        <a:pt x="539115" y="148590"/>
                      </a:lnTo>
                      <a:lnTo>
                        <a:pt x="547688" y="136208"/>
                      </a:lnTo>
                      <a:lnTo>
                        <a:pt x="566738" y="96203"/>
                      </a:lnTo>
                      <a:lnTo>
                        <a:pt x="571500" y="73343"/>
                      </a:lnTo>
                      <a:lnTo>
                        <a:pt x="574357" y="65723"/>
                      </a:lnTo>
                      <a:lnTo>
                        <a:pt x="585788" y="50483"/>
                      </a:lnTo>
                      <a:lnTo>
                        <a:pt x="587693" y="43815"/>
                      </a:lnTo>
                      <a:lnTo>
                        <a:pt x="588645" y="35243"/>
                      </a:lnTo>
                      <a:lnTo>
                        <a:pt x="588645" y="19050"/>
                      </a:lnTo>
                      <a:lnTo>
                        <a:pt x="590550" y="11430"/>
                      </a:lnTo>
                      <a:lnTo>
                        <a:pt x="599122" y="953"/>
                      </a:lnTo>
                      <a:lnTo>
                        <a:pt x="611505" y="0"/>
                      </a:lnTo>
                      <a:lnTo>
                        <a:pt x="621982" y="8573"/>
                      </a:lnTo>
                      <a:lnTo>
                        <a:pt x="625793" y="23813"/>
                      </a:lnTo>
                      <a:lnTo>
                        <a:pt x="631507" y="34290"/>
                      </a:lnTo>
                      <a:lnTo>
                        <a:pt x="640080" y="40005"/>
                      </a:lnTo>
                      <a:lnTo>
                        <a:pt x="691515" y="59055"/>
                      </a:lnTo>
                      <a:lnTo>
                        <a:pt x="701993" y="64770"/>
                      </a:lnTo>
                      <a:lnTo>
                        <a:pt x="708660" y="73343"/>
                      </a:lnTo>
                      <a:lnTo>
                        <a:pt x="714375" y="81915"/>
                      </a:lnTo>
                      <a:lnTo>
                        <a:pt x="720090" y="89535"/>
                      </a:lnTo>
                      <a:lnTo>
                        <a:pt x="728663" y="94298"/>
                      </a:lnTo>
                      <a:lnTo>
                        <a:pt x="797243" y="114300"/>
                      </a:lnTo>
                      <a:lnTo>
                        <a:pt x="833438" y="116205"/>
                      </a:lnTo>
                      <a:lnTo>
                        <a:pt x="842963" y="120015"/>
                      </a:lnTo>
                      <a:lnTo>
                        <a:pt x="864870" y="140018"/>
                      </a:lnTo>
                      <a:lnTo>
                        <a:pt x="883920" y="162878"/>
                      </a:lnTo>
                      <a:lnTo>
                        <a:pt x="903922" y="181928"/>
                      </a:lnTo>
                      <a:lnTo>
                        <a:pt x="930593" y="190500"/>
                      </a:lnTo>
                      <a:lnTo>
                        <a:pt x="957263" y="187643"/>
                      </a:lnTo>
                      <a:lnTo>
                        <a:pt x="990600" y="193358"/>
                      </a:lnTo>
                      <a:lnTo>
                        <a:pt x="1079182" y="193358"/>
                      </a:lnTo>
                      <a:lnTo>
                        <a:pt x="1097280" y="203835"/>
                      </a:lnTo>
                      <a:lnTo>
                        <a:pt x="1117282" y="209550"/>
                      </a:lnTo>
                      <a:lnTo>
                        <a:pt x="1244918" y="276225"/>
                      </a:lnTo>
                      <a:lnTo>
                        <a:pt x="1258253" y="287655"/>
                      </a:lnTo>
                      <a:lnTo>
                        <a:pt x="1270635" y="291465"/>
                      </a:lnTo>
                      <a:lnTo>
                        <a:pt x="1283018" y="291465"/>
                      </a:lnTo>
                      <a:lnTo>
                        <a:pt x="1295400" y="294323"/>
                      </a:lnTo>
                      <a:lnTo>
                        <a:pt x="1306830" y="304800"/>
                      </a:lnTo>
                      <a:lnTo>
                        <a:pt x="1317307" y="318135"/>
                      </a:lnTo>
                      <a:lnTo>
                        <a:pt x="1327785" y="324803"/>
                      </a:lnTo>
                      <a:lnTo>
                        <a:pt x="1338263" y="324803"/>
                      </a:lnTo>
                      <a:lnTo>
                        <a:pt x="1366838" y="314325"/>
                      </a:lnTo>
                      <a:lnTo>
                        <a:pt x="1379220" y="312420"/>
                      </a:lnTo>
                      <a:lnTo>
                        <a:pt x="1392555" y="315278"/>
                      </a:lnTo>
                      <a:lnTo>
                        <a:pt x="1414463" y="324803"/>
                      </a:lnTo>
                      <a:lnTo>
                        <a:pt x="1429703" y="323850"/>
                      </a:lnTo>
                      <a:lnTo>
                        <a:pt x="1438275" y="324803"/>
                      </a:lnTo>
                      <a:lnTo>
                        <a:pt x="1443038" y="327660"/>
                      </a:lnTo>
                      <a:lnTo>
                        <a:pt x="1459230" y="339090"/>
                      </a:lnTo>
                      <a:lnTo>
                        <a:pt x="1466850" y="341948"/>
                      </a:lnTo>
                      <a:lnTo>
                        <a:pt x="1490663" y="340995"/>
                      </a:lnTo>
                      <a:lnTo>
                        <a:pt x="1496378" y="342900"/>
                      </a:lnTo>
                      <a:lnTo>
                        <a:pt x="1506855" y="351473"/>
                      </a:lnTo>
                      <a:lnTo>
                        <a:pt x="1511618" y="354330"/>
                      </a:lnTo>
                      <a:lnTo>
                        <a:pt x="1534478" y="356235"/>
                      </a:lnTo>
                      <a:lnTo>
                        <a:pt x="1542098" y="360998"/>
                      </a:lnTo>
                      <a:lnTo>
                        <a:pt x="1546860" y="365760"/>
                      </a:lnTo>
                      <a:lnTo>
                        <a:pt x="1573530" y="384810"/>
                      </a:lnTo>
                      <a:lnTo>
                        <a:pt x="1576388" y="392430"/>
                      </a:lnTo>
                      <a:lnTo>
                        <a:pt x="1572578" y="402908"/>
                      </a:lnTo>
                      <a:lnTo>
                        <a:pt x="1559243" y="423863"/>
                      </a:lnTo>
                      <a:lnTo>
                        <a:pt x="1559243" y="428625"/>
                      </a:lnTo>
                      <a:lnTo>
                        <a:pt x="1563053" y="441960"/>
                      </a:lnTo>
                      <a:lnTo>
                        <a:pt x="1564005" y="450533"/>
                      </a:lnTo>
                      <a:lnTo>
                        <a:pt x="1564005" y="458153"/>
                      </a:lnTo>
                      <a:lnTo>
                        <a:pt x="1561148" y="474345"/>
                      </a:lnTo>
                      <a:lnTo>
                        <a:pt x="1563053" y="491490"/>
                      </a:lnTo>
                      <a:lnTo>
                        <a:pt x="1568768" y="510540"/>
                      </a:lnTo>
                      <a:lnTo>
                        <a:pt x="1576388" y="527685"/>
                      </a:lnTo>
                      <a:lnTo>
                        <a:pt x="1584007" y="541020"/>
                      </a:lnTo>
                      <a:lnTo>
                        <a:pt x="1587818" y="547688"/>
                      </a:lnTo>
                      <a:lnTo>
                        <a:pt x="1587818" y="554355"/>
                      </a:lnTo>
                      <a:lnTo>
                        <a:pt x="1585913" y="561023"/>
                      </a:lnTo>
                      <a:lnTo>
                        <a:pt x="1583055" y="566738"/>
                      </a:lnTo>
                      <a:lnTo>
                        <a:pt x="1590675" y="579120"/>
                      </a:lnTo>
                      <a:lnTo>
                        <a:pt x="1587818" y="591503"/>
                      </a:lnTo>
                      <a:lnTo>
                        <a:pt x="1582103" y="604838"/>
                      </a:lnTo>
                      <a:lnTo>
                        <a:pt x="1579245" y="617220"/>
                      </a:lnTo>
                      <a:lnTo>
                        <a:pt x="1584007" y="631508"/>
                      </a:lnTo>
                      <a:lnTo>
                        <a:pt x="1592580" y="641033"/>
                      </a:lnTo>
                      <a:lnTo>
                        <a:pt x="1610678" y="655320"/>
                      </a:lnTo>
                      <a:lnTo>
                        <a:pt x="1617345" y="669608"/>
                      </a:lnTo>
                      <a:lnTo>
                        <a:pt x="1614488" y="680085"/>
                      </a:lnTo>
                      <a:lnTo>
                        <a:pt x="1606868" y="689610"/>
                      </a:lnTo>
                      <a:lnTo>
                        <a:pt x="1601153" y="701040"/>
                      </a:lnTo>
                      <a:lnTo>
                        <a:pt x="1600200" y="715328"/>
                      </a:lnTo>
                      <a:lnTo>
                        <a:pt x="1603057" y="728663"/>
                      </a:lnTo>
                      <a:lnTo>
                        <a:pt x="1608773" y="741045"/>
                      </a:lnTo>
                      <a:lnTo>
                        <a:pt x="1616393" y="749618"/>
                      </a:lnTo>
                      <a:lnTo>
                        <a:pt x="1629728" y="755333"/>
                      </a:lnTo>
                      <a:lnTo>
                        <a:pt x="1659255" y="759143"/>
                      </a:lnTo>
                      <a:lnTo>
                        <a:pt x="1671638" y="769620"/>
                      </a:lnTo>
                      <a:lnTo>
                        <a:pt x="1692593" y="810578"/>
                      </a:lnTo>
                      <a:lnTo>
                        <a:pt x="1703070" y="818198"/>
                      </a:lnTo>
                      <a:close/>
                    </a:path>
                  </a:pathLst>
                </a:custGeom>
                <a:solidFill>
                  <a:srgbClr val="1E4E79"/>
                </a:solidFill>
                <a:ln cap="rnd" cmpd="sng" w="19050">
                  <a:solidFill>
                    <a:srgbClr val="1E4E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51"/>
                <p:cNvSpPr/>
                <p:nvPr/>
              </p:nvSpPr>
              <p:spPr>
                <a:xfrm>
                  <a:off x="2011679" y="1737359"/>
                  <a:ext cx="1682115" cy="1128712"/>
                </a:xfrm>
                <a:custGeom>
                  <a:rect b="b" l="l" r="r" t="t"/>
                  <a:pathLst>
                    <a:path extrusionOk="0" h="1128712" w="1682115">
                      <a:moveTo>
                        <a:pt x="1619250" y="452438"/>
                      </a:moveTo>
                      <a:lnTo>
                        <a:pt x="1613535" y="460057"/>
                      </a:lnTo>
                      <a:lnTo>
                        <a:pt x="1614488" y="474345"/>
                      </a:lnTo>
                      <a:lnTo>
                        <a:pt x="1618298" y="494348"/>
                      </a:lnTo>
                      <a:lnTo>
                        <a:pt x="1621155" y="519113"/>
                      </a:lnTo>
                      <a:lnTo>
                        <a:pt x="1619250" y="532448"/>
                      </a:lnTo>
                      <a:lnTo>
                        <a:pt x="1613535" y="547688"/>
                      </a:lnTo>
                      <a:lnTo>
                        <a:pt x="1610678" y="558165"/>
                      </a:lnTo>
                      <a:lnTo>
                        <a:pt x="1611630" y="569595"/>
                      </a:lnTo>
                      <a:lnTo>
                        <a:pt x="1614488" y="583882"/>
                      </a:lnTo>
                      <a:lnTo>
                        <a:pt x="1622108" y="601028"/>
                      </a:lnTo>
                      <a:lnTo>
                        <a:pt x="1624965" y="611505"/>
                      </a:lnTo>
                      <a:lnTo>
                        <a:pt x="1628775" y="628650"/>
                      </a:lnTo>
                      <a:lnTo>
                        <a:pt x="1630680" y="634365"/>
                      </a:lnTo>
                      <a:lnTo>
                        <a:pt x="1636395" y="642937"/>
                      </a:lnTo>
                      <a:lnTo>
                        <a:pt x="1644968" y="648653"/>
                      </a:lnTo>
                      <a:lnTo>
                        <a:pt x="1663065" y="659130"/>
                      </a:lnTo>
                      <a:lnTo>
                        <a:pt x="1670685" y="664845"/>
                      </a:lnTo>
                      <a:lnTo>
                        <a:pt x="1675448" y="674370"/>
                      </a:lnTo>
                      <a:lnTo>
                        <a:pt x="1679258" y="681990"/>
                      </a:lnTo>
                      <a:lnTo>
                        <a:pt x="1682115" y="695325"/>
                      </a:lnTo>
                      <a:lnTo>
                        <a:pt x="1681163" y="719137"/>
                      </a:lnTo>
                      <a:lnTo>
                        <a:pt x="1654493" y="770573"/>
                      </a:lnTo>
                      <a:lnTo>
                        <a:pt x="1651635" y="784860"/>
                      </a:lnTo>
                      <a:lnTo>
                        <a:pt x="1652588" y="799148"/>
                      </a:lnTo>
                      <a:lnTo>
                        <a:pt x="1654493" y="811530"/>
                      </a:lnTo>
                      <a:lnTo>
                        <a:pt x="1656398" y="823912"/>
                      </a:lnTo>
                      <a:lnTo>
                        <a:pt x="1654493" y="834390"/>
                      </a:lnTo>
                      <a:lnTo>
                        <a:pt x="1650683" y="845820"/>
                      </a:lnTo>
                      <a:lnTo>
                        <a:pt x="1647825" y="855345"/>
                      </a:lnTo>
                      <a:lnTo>
                        <a:pt x="1646873" y="864870"/>
                      </a:lnTo>
                      <a:lnTo>
                        <a:pt x="1646873" y="883920"/>
                      </a:lnTo>
                      <a:lnTo>
                        <a:pt x="1643063" y="901065"/>
                      </a:lnTo>
                      <a:lnTo>
                        <a:pt x="1632585" y="922973"/>
                      </a:lnTo>
                      <a:lnTo>
                        <a:pt x="1623060" y="926782"/>
                      </a:lnTo>
                      <a:lnTo>
                        <a:pt x="1599248" y="927735"/>
                      </a:lnTo>
                      <a:lnTo>
                        <a:pt x="1585913" y="930593"/>
                      </a:lnTo>
                      <a:lnTo>
                        <a:pt x="1563053" y="951548"/>
                      </a:lnTo>
                      <a:lnTo>
                        <a:pt x="1505903" y="982980"/>
                      </a:lnTo>
                      <a:lnTo>
                        <a:pt x="1466850" y="993457"/>
                      </a:lnTo>
                      <a:lnTo>
                        <a:pt x="1417320" y="999173"/>
                      </a:lnTo>
                      <a:lnTo>
                        <a:pt x="1389698" y="996315"/>
                      </a:lnTo>
                      <a:lnTo>
                        <a:pt x="1374458" y="985837"/>
                      </a:lnTo>
                      <a:lnTo>
                        <a:pt x="1365885" y="983932"/>
                      </a:lnTo>
                      <a:lnTo>
                        <a:pt x="1330643" y="984885"/>
                      </a:lnTo>
                      <a:lnTo>
                        <a:pt x="1317308" y="982028"/>
                      </a:lnTo>
                      <a:lnTo>
                        <a:pt x="1233488" y="947737"/>
                      </a:lnTo>
                      <a:lnTo>
                        <a:pt x="1221105" y="947737"/>
                      </a:lnTo>
                      <a:lnTo>
                        <a:pt x="1098233" y="1012507"/>
                      </a:lnTo>
                      <a:lnTo>
                        <a:pt x="1090613" y="1022032"/>
                      </a:lnTo>
                      <a:lnTo>
                        <a:pt x="1077278" y="1044893"/>
                      </a:lnTo>
                      <a:lnTo>
                        <a:pt x="1066800" y="1054418"/>
                      </a:lnTo>
                      <a:lnTo>
                        <a:pt x="1055370" y="1062990"/>
                      </a:lnTo>
                      <a:lnTo>
                        <a:pt x="1039178" y="1081087"/>
                      </a:lnTo>
                      <a:lnTo>
                        <a:pt x="1022033" y="1128712"/>
                      </a:lnTo>
                      <a:lnTo>
                        <a:pt x="994410" y="1114425"/>
                      </a:lnTo>
                      <a:lnTo>
                        <a:pt x="988695" y="1108710"/>
                      </a:lnTo>
                      <a:lnTo>
                        <a:pt x="969645" y="1087755"/>
                      </a:lnTo>
                      <a:lnTo>
                        <a:pt x="962978" y="1082993"/>
                      </a:lnTo>
                      <a:lnTo>
                        <a:pt x="959168" y="1077278"/>
                      </a:lnTo>
                      <a:lnTo>
                        <a:pt x="956310" y="1069658"/>
                      </a:lnTo>
                      <a:lnTo>
                        <a:pt x="954405" y="1059180"/>
                      </a:lnTo>
                      <a:lnTo>
                        <a:pt x="953453" y="1047750"/>
                      </a:lnTo>
                      <a:lnTo>
                        <a:pt x="948690" y="1037273"/>
                      </a:lnTo>
                      <a:lnTo>
                        <a:pt x="943928" y="1030605"/>
                      </a:lnTo>
                      <a:lnTo>
                        <a:pt x="919163" y="1017270"/>
                      </a:lnTo>
                      <a:lnTo>
                        <a:pt x="912495" y="1011555"/>
                      </a:lnTo>
                      <a:lnTo>
                        <a:pt x="908685" y="1010603"/>
                      </a:lnTo>
                      <a:lnTo>
                        <a:pt x="894398" y="1007745"/>
                      </a:lnTo>
                      <a:lnTo>
                        <a:pt x="884873" y="1008698"/>
                      </a:lnTo>
                      <a:lnTo>
                        <a:pt x="873443" y="1012507"/>
                      </a:lnTo>
                      <a:lnTo>
                        <a:pt x="858203" y="1023937"/>
                      </a:lnTo>
                      <a:lnTo>
                        <a:pt x="846773" y="1038225"/>
                      </a:lnTo>
                      <a:lnTo>
                        <a:pt x="832485" y="1050608"/>
                      </a:lnTo>
                      <a:lnTo>
                        <a:pt x="818198" y="1056323"/>
                      </a:lnTo>
                      <a:lnTo>
                        <a:pt x="785813" y="1048703"/>
                      </a:lnTo>
                      <a:lnTo>
                        <a:pt x="678180" y="1022032"/>
                      </a:lnTo>
                      <a:lnTo>
                        <a:pt x="673418" y="1024890"/>
                      </a:lnTo>
                      <a:lnTo>
                        <a:pt x="660083" y="1035368"/>
                      </a:lnTo>
                      <a:lnTo>
                        <a:pt x="653415" y="1036320"/>
                      </a:lnTo>
                      <a:lnTo>
                        <a:pt x="646748" y="1030605"/>
                      </a:lnTo>
                      <a:lnTo>
                        <a:pt x="641033" y="1019175"/>
                      </a:lnTo>
                      <a:lnTo>
                        <a:pt x="630555" y="988695"/>
                      </a:lnTo>
                      <a:lnTo>
                        <a:pt x="623888" y="976312"/>
                      </a:lnTo>
                      <a:lnTo>
                        <a:pt x="616268" y="966787"/>
                      </a:lnTo>
                      <a:lnTo>
                        <a:pt x="608648" y="965835"/>
                      </a:lnTo>
                      <a:lnTo>
                        <a:pt x="603885" y="965835"/>
                      </a:lnTo>
                      <a:lnTo>
                        <a:pt x="596265" y="969645"/>
                      </a:lnTo>
                      <a:lnTo>
                        <a:pt x="590550" y="969645"/>
                      </a:lnTo>
                      <a:lnTo>
                        <a:pt x="584835" y="965835"/>
                      </a:lnTo>
                      <a:lnTo>
                        <a:pt x="564833" y="887730"/>
                      </a:lnTo>
                      <a:lnTo>
                        <a:pt x="561023" y="880110"/>
                      </a:lnTo>
                      <a:lnTo>
                        <a:pt x="556260" y="875348"/>
                      </a:lnTo>
                      <a:lnTo>
                        <a:pt x="549593" y="870585"/>
                      </a:lnTo>
                      <a:lnTo>
                        <a:pt x="539115" y="868680"/>
                      </a:lnTo>
                      <a:lnTo>
                        <a:pt x="527685" y="869632"/>
                      </a:lnTo>
                      <a:lnTo>
                        <a:pt x="514350" y="875348"/>
                      </a:lnTo>
                      <a:lnTo>
                        <a:pt x="485775" y="893445"/>
                      </a:lnTo>
                      <a:lnTo>
                        <a:pt x="476250" y="902970"/>
                      </a:lnTo>
                      <a:lnTo>
                        <a:pt x="458153" y="934403"/>
                      </a:lnTo>
                      <a:lnTo>
                        <a:pt x="428625" y="973455"/>
                      </a:lnTo>
                      <a:lnTo>
                        <a:pt x="411480" y="987743"/>
                      </a:lnTo>
                      <a:lnTo>
                        <a:pt x="398145" y="993457"/>
                      </a:lnTo>
                      <a:lnTo>
                        <a:pt x="398145" y="983932"/>
                      </a:lnTo>
                      <a:lnTo>
                        <a:pt x="400050" y="973455"/>
                      </a:lnTo>
                      <a:lnTo>
                        <a:pt x="397193" y="962978"/>
                      </a:lnTo>
                      <a:lnTo>
                        <a:pt x="387668" y="925830"/>
                      </a:lnTo>
                      <a:lnTo>
                        <a:pt x="382905" y="915353"/>
                      </a:lnTo>
                      <a:lnTo>
                        <a:pt x="379095" y="909637"/>
                      </a:lnTo>
                      <a:lnTo>
                        <a:pt x="369570" y="900112"/>
                      </a:lnTo>
                      <a:lnTo>
                        <a:pt x="362903" y="888682"/>
                      </a:lnTo>
                      <a:lnTo>
                        <a:pt x="358140" y="882968"/>
                      </a:lnTo>
                      <a:lnTo>
                        <a:pt x="354330" y="881062"/>
                      </a:lnTo>
                      <a:lnTo>
                        <a:pt x="333375" y="873443"/>
                      </a:lnTo>
                      <a:lnTo>
                        <a:pt x="320993" y="864870"/>
                      </a:lnTo>
                      <a:lnTo>
                        <a:pt x="303848" y="824865"/>
                      </a:lnTo>
                      <a:lnTo>
                        <a:pt x="297180" y="804862"/>
                      </a:lnTo>
                      <a:lnTo>
                        <a:pt x="290513" y="798195"/>
                      </a:lnTo>
                      <a:lnTo>
                        <a:pt x="272415" y="768668"/>
                      </a:lnTo>
                      <a:lnTo>
                        <a:pt x="269558" y="762000"/>
                      </a:lnTo>
                      <a:lnTo>
                        <a:pt x="268605" y="756285"/>
                      </a:lnTo>
                      <a:lnTo>
                        <a:pt x="270510" y="743903"/>
                      </a:lnTo>
                      <a:lnTo>
                        <a:pt x="268605" y="731520"/>
                      </a:lnTo>
                      <a:lnTo>
                        <a:pt x="267653" y="726757"/>
                      </a:lnTo>
                      <a:lnTo>
                        <a:pt x="263843" y="721995"/>
                      </a:lnTo>
                      <a:lnTo>
                        <a:pt x="227648" y="717232"/>
                      </a:lnTo>
                      <a:lnTo>
                        <a:pt x="210503" y="716280"/>
                      </a:lnTo>
                      <a:lnTo>
                        <a:pt x="201930" y="712470"/>
                      </a:lnTo>
                      <a:lnTo>
                        <a:pt x="200025" y="708660"/>
                      </a:lnTo>
                      <a:lnTo>
                        <a:pt x="195263" y="697230"/>
                      </a:lnTo>
                      <a:lnTo>
                        <a:pt x="192405" y="687705"/>
                      </a:lnTo>
                      <a:lnTo>
                        <a:pt x="194310" y="680085"/>
                      </a:lnTo>
                      <a:lnTo>
                        <a:pt x="188595" y="665798"/>
                      </a:lnTo>
                      <a:lnTo>
                        <a:pt x="156210" y="639128"/>
                      </a:lnTo>
                      <a:lnTo>
                        <a:pt x="101918" y="611505"/>
                      </a:lnTo>
                      <a:lnTo>
                        <a:pt x="94298" y="603885"/>
                      </a:lnTo>
                      <a:lnTo>
                        <a:pt x="89535" y="598170"/>
                      </a:lnTo>
                      <a:lnTo>
                        <a:pt x="85725" y="587693"/>
                      </a:lnTo>
                      <a:lnTo>
                        <a:pt x="80963" y="576263"/>
                      </a:lnTo>
                      <a:lnTo>
                        <a:pt x="76200" y="554355"/>
                      </a:lnTo>
                      <a:lnTo>
                        <a:pt x="71438" y="543878"/>
                      </a:lnTo>
                      <a:lnTo>
                        <a:pt x="52388" y="512445"/>
                      </a:lnTo>
                      <a:lnTo>
                        <a:pt x="50483" y="508635"/>
                      </a:lnTo>
                      <a:lnTo>
                        <a:pt x="48578" y="500063"/>
                      </a:lnTo>
                      <a:lnTo>
                        <a:pt x="48578" y="488632"/>
                      </a:lnTo>
                      <a:lnTo>
                        <a:pt x="45720" y="471488"/>
                      </a:lnTo>
                      <a:lnTo>
                        <a:pt x="37148" y="442913"/>
                      </a:lnTo>
                      <a:lnTo>
                        <a:pt x="29528" y="422910"/>
                      </a:lnTo>
                      <a:lnTo>
                        <a:pt x="22860" y="415290"/>
                      </a:lnTo>
                      <a:lnTo>
                        <a:pt x="6668" y="404813"/>
                      </a:lnTo>
                      <a:lnTo>
                        <a:pt x="0" y="401955"/>
                      </a:lnTo>
                      <a:lnTo>
                        <a:pt x="0" y="392430"/>
                      </a:lnTo>
                      <a:lnTo>
                        <a:pt x="1905" y="380048"/>
                      </a:lnTo>
                      <a:lnTo>
                        <a:pt x="6668" y="370523"/>
                      </a:lnTo>
                      <a:lnTo>
                        <a:pt x="15240" y="364807"/>
                      </a:lnTo>
                      <a:lnTo>
                        <a:pt x="54293" y="356235"/>
                      </a:lnTo>
                      <a:lnTo>
                        <a:pt x="66675" y="350520"/>
                      </a:lnTo>
                      <a:lnTo>
                        <a:pt x="101918" y="322898"/>
                      </a:lnTo>
                      <a:lnTo>
                        <a:pt x="107633" y="320040"/>
                      </a:lnTo>
                      <a:lnTo>
                        <a:pt x="120015" y="319088"/>
                      </a:lnTo>
                      <a:lnTo>
                        <a:pt x="125730" y="317182"/>
                      </a:lnTo>
                      <a:lnTo>
                        <a:pt x="140970" y="304800"/>
                      </a:lnTo>
                      <a:lnTo>
                        <a:pt x="153353" y="302895"/>
                      </a:lnTo>
                      <a:lnTo>
                        <a:pt x="179070" y="308610"/>
                      </a:lnTo>
                      <a:lnTo>
                        <a:pt x="192405" y="307657"/>
                      </a:lnTo>
                      <a:lnTo>
                        <a:pt x="202883" y="303848"/>
                      </a:lnTo>
                      <a:lnTo>
                        <a:pt x="207645" y="299085"/>
                      </a:lnTo>
                      <a:lnTo>
                        <a:pt x="211455" y="293370"/>
                      </a:lnTo>
                      <a:lnTo>
                        <a:pt x="212408" y="286703"/>
                      </a:lnTo>
                      <a:lnTo>
                        <a:pt x="212408" y="273367"/>
                      </a:lnTo>
                      <a:lnTo>
                        <a:pt x="215265" y="268605"/>
                      </a:lnTo>
                      <a:lnTo>
                        <a:pt x="225743" y="261938"/>
                      </a:lnTo>
                      <a:lnTo>
                        <a:pt x="248603" y="255270"/>
                      </a:lnTo>
                      <a:lnTo>
                        <a:pt x="260033" y="246698"/>
                      </a:lnTo>
                      <a:lnTo>
                        <a:pt x="280988" y="220027"/>
                      </a:lnTo>
                      <a:lnTo>
                        <a:pt x="288608" y="212407"/>
                      </a:lnTo>
                      <a:lnTo>
                        <a:pt x="299085" y="206692"/>
                      </a:lnTo>
                      <a:lnTo>
                        <a:pt x="334328" y="206692"/>
                      </a:lnTo>
                      <a:lnTo>
                        <a:pt x="343853" y="202882"/>
                      </a:lnTo>
                      <a:lnTo>
                        <a:pt x="372428" y="187642"/>
                      </a:lnTo>
                      <a:lnTo>
                        <a:pt x="383858" y="187642"/>
                      </a:lnTo>
                      <a:lnTo>
                        <a:pt x="408623" y="193357"/>
                      </a:lnTo>
                      <a:lnTo>
                        <a:pt x="419100" y="190500"/>
                      </a:lnTo>
                      <a:lnTo>
                        <a:pt x="423863" y="181927"/>
                      </a:lnTo>
                      <a:lnTo>
                        <a:pt x="425768" y="172402"/>
                      </a:lnTo>
                      <a:lnTo>
                        <a:pt x="428625" y="162877"/>
                      </a:lnTo>
                      <a:lnTo>
                        <a:pt x="436245" y="155257"/>
                      </a:lnTo>
                      <a:lnTo>
                        <a:pt x="465773" y="142875"/>
                      </a:lnTo>
                      <a:lnTo>
                        <a:pt x="474345" y="135255"/>
                      </a:lnTo>
                      <a:lnTo>
                        <a:pt x="488633" y="106680"/>
                      </a:lnTo>
                      <a:lnTo>
                        <a:pt x="497205" y="99060"/>
                      </a:lnTo>
                      <a:lnTo>
                        <a:pt x="517208" y="86677"/>
                      </a:lnTo>
                      <a:lnTo>
                        <a:pt x="539115" y="78105"/>
                      </a:lnTo>
                      <a:lnTo>
                        <a:pt x="561975" y="75248"/>
                      </a:lnTo>
                      <a:lnTo>
                        <a:pt x="609600" y="85725"/>
                      </a:lnTo>
                      <a:lnTo>
                        <a:pt x="638175" y="83820"/>
                      </a:lnTo>
                      <a:lnTo>
                        <a:pt x="662940" y="69532"/>
                      </a:lnTo>
                      <a:lnTo>
                        <a:pt x="678180" y="36195"/>
                      </a:lnTo>
                      <a:lnTo>
                        <a:pt x="679133" y="19050"/>
                      </a:lnTo>
                      <a:lnTo>
                        <a:pt x="681038" y="11430"/>
                      </a:lnTo>
                      <a:lnTo>
                        <a:pt x="684848" y="5715"/>
                      </a:lnTo>
                      <a:lnTo>
                        <a:pt x="690563" y="1905"/>
                      </a:lnTo>
                      <a:lnTo>
                        <a:pt x="698183" y="0"/>
                      </a:lnTo>
                      <a:lnTo>
                        <a:pt x="704850" y="1905"/>
                      </a:lnTo>
                      <a:lnTo>
                        <a:pt x="709613" y="8573"/>
                      </a:lnTo>
                      <a:lnTo>
                        <a:pt x="715328" y="26670"/>
                      </a:lnTo>
                      <a:lnTo>
                        <a:pt x="721995" y="38100"/>
                      </a:lnTo>
                      <a:lnTo>
                        <a:pt x="731520" y="45720"/>
                      </a:lnTo>
                      <a:lnTo>
                        <a:pt x="743903" y="50482"/>
                      </a:lnTo>
                      <a:lnTo>
                        <a:pt x="755333" y="59055"/>
                      </a:lnTo>
                      <a:lnTo>
                        <a:pt x="772478" y="84773"/>
                      </a:lnTo>
                      <a:lnTo>
                        <a:pt x="783908" y="91440"/>
                      </a:lnTo>
                      <a:lnTo>
                        <a:pt x="789623" y="90488"/>
                      </a:lnTo>
                      <a:lnTo>
                        <a:pt x="797243" y="87630"/>
                      </a:lnTo>
                      <a:lnTo>
                        <a:pt x="803910" y="82867"/>
                      </a:lnTo>
                      <a:lnTo>
                        <a:pt x="808673" y="76200"/>
                      </a:lnTo>
                      <a:lnTo>
                        <a:pt x="812483" y="68580"/>
                      </a:lnTo>
                      <a:lnTo>
                        <a:pt x="814388" y="53340"/>
                      </a:lnTo>
                      <a:lnTo>
                        <a:pt x="816293" y="45720"/>
                      </a:lnTo>
                      <a:lnTo>
                        <a:pt x="826770" y="38100"/>
                      </a:lnTo>
                      <a:lnTo>
                        <a:pt x="844868" y="34290"/>
                      </a:lnTo>
                      <a:lnTo>
                        <a:pt x="863918" y="35242"/>
                      </a:lnTo>
                      <a:lnTo>
                        <a:pt x="875348" y="42863"/>
                      </a:lnTo>
                      <a:lnTo>
                        <a:pt x="879158" y="59055"/>
                      </a:lnTo>
                      <a:lnTo>
                        <a:pt x="879158" y="81915"/>
                      </a:lnTo>
                      <a:lnTo>
                        <a:pt x="884873" y="100013"/>
                      </a:lnTo>
                      <a:lnTo>
                        <a:pt x="890588" y="114300"/>
                      </a:lnTo>
                      <a:lnTo>
                        <a:pt x="893445" y="118110"/>
                      </a:lnTo>
                      <a:lnTo>
                        <a:pt x="899160" y="120967"/>
                      </a:lnTo>
                      <a:lnTo>
                        <a:pt x="918210" y="125730"/>
                      </a:lnTo>
                      <a:lnTo>
                        <a:pt x="942975" y="125730"/>
                      </a:lnTo>
                      <a:lnTo>
                        <a:pt x="1011555" y="120967"/>
                      </a:lnTo>
                      <a:lnTo>
                        <a:pt x="1045845" y="132398"/>
                      </a:lnTo>
                      <a:lnTo>
                        <a:pt x="1252538" y="141923"/>
                      </a:lnTo>
                      <a:lnTo>
                        <a:pt x="1259205" y="145732"/>
                      </a:lnTo>
                      <a:lnTo>
                        <a:pt x="1263015" y="151448"/>
                      </a:lnTo>
                      <a:lnTo>
                        <a:pt x="1264920" y="158115"/>
                      </a:lnTo>
                      <a:lnTo>
                        <a:pt x="1264920" y="175260"/>
                      </a:lnTo>
                      <a:lnTo>
                        <a:pt x="1277303" y="204788"/>
                      </a:lnTo>
                      <a:lnTo>
                        <a:pt x="1279208" y="216217"/>
                      </a:lnTo>
                      <a:lnTo>
                        <a:pt x="1281113" y="264795"/>
                      </a:lnTo>
                      <a:lnTo>
                        <a:pt x="1283970" y="288607"/>
                      </a:lnTo>
                      <a:lnTo>
                        <a:pt x="1286828" y="300038"/>
                      </a:lnTo>
                      <a:lnTo>
                        <a:pt x="1291590" y="309563"/>
                      </a:lnTo>
                      <a:lnTo>
                        <a:pt x="1298258" y="318135"/>
                      </a:lnTo>
                      <a:lnTo>
                        <a:pt x="1323023" y="328613"/>
                      </a:lnTo>
                      <a:lnTo>
                        <a:pt x="1327785" y="333375"/>
                      </a:lnTo>
                      <a:lnTo>
                        <a:pt x="1329690" y="339090"/>
                      </a:lnTo>
                      <a:lnTo>
                        <a:pt x="1332548" y="352425"/>
                      </a:lnTo>
                      <a:lnTo>
                        <a:pt x="1336358" y="358140"/>
                      </a:lnTo>
                      <a:lnTo>
                        <a:pt x="1348740" y="370523"/>
                      </a:lnTo>
                      <a:lnTo>
                        <a:pt x="1352550" y="376238"/>
                      </a:lnTo>
                      <a:lnTo>
                        <a:pt x="1357313" y="389573"/>
                      </a:lnTo>
                      <a:lnTo>
                        <a:pt x="1361123" y="394335"/>
                      </a:lnTo>
                      <a:lnTo>
                        <a:pt x="1366838" y="396240"/>
                      </a:lnTo>
                      <a:lnTo>
                        <a:pt x="1374458" y="395288"/>
                      </a:lnTo>
                      <a:lnTo>
                        <a:pt x="1403033" y="384810"/>
                      </a:lnTo>
                      <a:lnTo>
                        <a:pt x="1454468" y="381953"/>
                      </a:lnTo>
                      <a:lnTo>
                        <a:pt x="1463993" y="384810"/>
                      </a:lnTo>
                      <a:lnTo>
                        <a:pt x="1472565" y="392430"/>
                      </a:lnTo>
                      <a:lnTo>
                        <a:pt x="1483995" y="417195"/>
                      </a:lnTo>
                      <a:lnTo>
                        <a:pt x="1485900" y="420053"/>
                      </a:lnTo>
                      <a:lnTo>
                        <a:pt x="1500188" y="428625"/>
                      </a:lnTo>
                      <a:lnTo>
                        <a:pt x="1583055" y="427673"/>
                      </a:lnTo>
                      <a:lnTo>
                        <a:pt x="1596390" y="431482"/>
                      </a:lnTo>
                      <a:lnTo>
                        <a:pt x="1609725" y="442913"/>
                      </a:lnTo>
                      <a:lnTo>
                        <a:pt x="1619250" y="452438"/>
                      </a:lnTo>
                      <a:close/>
                    </a:path>
                  </a:pathLst>
                </a:custGeom>
                <a:solidFill>
                  <a:srgbClr val="1E4E79"/>
                </a:solidFill>
                <a:ln cap="rnd" cmpd="sng" w="19050">
                  <a:solidFill>
                    <a:srgbClr val="1E4E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51"/>
                <p:cNvSpPr/>
                <p:nvPr/>
              </p:nvSpPr>
              <p:spPr>
                <a:xfrm>
                  <a:off x="5449252" y="1956434"/>
                  <a:ext cx="924877" cy="1415414"/>
                </a:xfrm>
                <a:custGeom>
                  <a:rect b="b" l="l" r="r" t="t"/>
                  <a:pathLst>
                    <a:path extrusionOk="0" h="1415414" w="924877">
                      <a:moveTo>
                        <a:pt x="802958" y="59055"/>
                      </a:moveTo>
                      <a:lnTo>
                        <a:pt x="832485" y="84773"/>
                      </a:lnTo>
                      <a:lnTo>
                        <a:pt x="854392" y="115252"/>
                      </a:lnTo>
                      <a:lnTo>
                        <a:pt x="858203" y="122873"/>
                      </a:lnTo>
                      <a:lnTo>
                        <a:pt x="862012" y="137160"/>
                      </a:lnTo>
                      <a:lnTo>
                        <a:pt x="863917" y="145732"/>
                      </a:lnTo>
                      <a:lnTo>
                        <a:pt x="864870" y="160973"/>
                      </a:lnTo>
                      <a:lnTo>
                        <a:pt x="882015" y="180023"/>
                      </a:lnTo>
                      <a:lnTo>
                        <a:pt x="877253" y="187642"/>
                      </a:lnTo>
                      <a:lnTo>
                        <a:pt x="872490" y="190500"/>
                      </a:lnTo>
                      <a:lnTo>
                        <a:pt x="865822" y="191452"/>
                      </a:lnTo>
                      <a:lnTo>
                        <a:pt x="852487" y="192405"/>
                      </a:lnTo>
                      <a:lnTo>
                        <a:pt x="851535" y="217170"/>
                      </a:lnTo>
                      <a:lnTo>
                        <a:pt x="852487" y="232410"/>
                      </a:lnTo>
                      <a:lnTo>
                        <a:pt x="854392" y="241935"/>
                      </a:lnTo>
                      <a:lnTo>
                        <a:pt x="858203" y="250507"/>
                      </a:lnTo>
                      <a:lnTo>
                        <a:pt x="869633" y="266700"/>
                      </a:lnTo>
                      <a:lnTo>
                        <a:pt x="902970" y="302895"/>
                      </a:lnTo>
                      <a:lnTo>
                        <a:pt x="909637" y="313373"/>
                      </a:lnTo>
                      <a:lnTo>
                        <a:pt x="916305" y="328613"/>
                      </a:lnTo>
                      <a:lnTo>
                        <a:pt x="899160" y="346710"/>
                      </a:lnTo>
                      <a:lnTo>
                        <a:pt x="898208" y="394335"/>
                      </a:lnTo>
                      <a:lnTo>
                        <a:pt x="897255" y="409575"/>
                      </a:lnTo>
                      <a:lnTo>
                        <a:pt x="896303" y="419100"/>
                      </a:lnTo>
                      <a:lnTo>
                        <a:pt x="889635" y="443865"/>
                      </a:lnTo>
                      <a:lnTo>
                        <a:pt x="882015" y="458153"/>
                      </a:lnTo>
                      <a:lnTo>
                        <a:pt x="875347" y="475298"/>
                      </a:lnTo>
                      <a:lnTo>
                        <a:pt x="870585" y="504825"/>
                      </a:lnTo>
                      <a:lnTo>
                        <a:pt x="862965" y="535305"/>
                      </a:lnTo>
                      <a:lnTo>
                        <a:pt x="859155" y="569595"/>
                      </a:lnTo>
                      <a:lnTo>
                        <a:pt x="853440" y="592455"/>
                      </a:lnTo>
                      <a:lnTo>
                        <a:pt x="839153" y="584835"/>
                      </a:lnTo>
                      <a:lnTo>
                        <a:pt x="831533" y="581978"/>
                      </a:lnTo>
                      <a:lnTo>
                        <a:pt x="819150" y="580073"/>
                      </a:lnTo>
                      <a:lnTo>
                        <a:pt x="811530" y="581025"/>
                      </a:lnTo>
                      <a:lnTo>
                        <a:pt x="801053" y="585787"/>
                      </a:lnTo>
                      <a:lnTo>
                        <a:pt x="783908" y="602932"/>
                      </a:lnTo>
                      <a:lnTo>
                        <a:pt x="741045" y="589598"/>
                      </a:lnTo>
                      <a:lnTo>
                        <a:pt x="730567" y="584835"/>
                      </a:lnTo>
                      <a:lnTo>
                        <a:pt x="718185" y="596265"/>
                      </a:lnTo>
                      <a:lnTo>
                        <a:pt x="700088" y="621030"/>
                      </a:lnTo>
                      <a:lnTo>
                        <a:pt x="700088" y="645795"/>
                      </a:lnTo>
                      <a:lnTo>
                        <a:pt x="754380" y="661035"/>
                      </a:lnTo>
                      <a:lnTo>
                        <a:pt x="771525" y="663893"/>
                      </a:lnTo>
                      <a:lnTo>
                        <a:pt x="788670" y="671512"/>
                      </a:lnTo>
                      <a:lnTo>
                        <a:pt x="799147" y="679132"/>
                      </a:lnTo>
                      <a:lnTo>
                        <a:pt x="811530" y="684848"/>
                      </a:lnTo>
                      <a:lnTo>
                        <a:pt x="824865" y="698182"/>
                      </a:lnTo>
                      <a:lnTo>
                        <a:pt x="839153" y="710565"/>
                      </a:lnTo>
                      <a:lnTo>
                        <a:pt x="848678" y="722948"/>
                      </a:lnTo>
                      <a:lnTo>
                        <a:pt x="860108" y="734378"/>
                      </a:lnTo>
                      <a:lnTo>
                        <a:pt x="856297" y="742950"/>
                      </a:lnTo>
                      <a:lnTo>
                        <a:pt x="852487" y="747712"/>
                      </a:lnTo>
                      <a:lnTo>
                        <a:pt x="855345" y="750570"/>
                      </a:lnTo>
                      <a:lnTo>
                        <a:pt x="850583" y="758190"/>
                      </a:lnTo>
                      <a:lnTo>
                        <a:pt x="853440" y="789623"/>
                      </a:lnTo>
                      <a:lnTo>
                        <a:pt x="856297" y="807720"/>
                      </a:lnTo>
                      <a:lnTo>
                        <a:pt x="859155" y="846773"/>
                      </a:lnTo>
                      <a:lnTo>
                        <a:pt x="859155" y="881062"/>
                      </a:lnTo>
                      <a:lnTo>
                        <a:pt x="858203" y="900112"/>
                      </a:lnTo>
                      <a:lnTo>
                        <a:pt x="852487" y="920115"/>
                      </a:lnTo>
                      <a:lnTo>
                        <a:pt x="846772" y="929640"/>
                      </a:lnTo>
                      <a:lnTo>
                        <a:pt x="830580" y="941070"/>
                      </a:lnTo>
                      <a:lnTo>
                        <a:pt x="818197" y="953453"/>
                      </a:lnTo>
                      <a:lnTo>
                        <a:pt x="807720" y="972503"/>
                      </a:lnTo>
                      <a:lnTo>
                        <a:pt x="801053" y="993457"/>
                      </a:lnTo>
                      <a:lnTo>
                        <a:pt x="797242" y="1002030"/>
                      </a:lnTo>
                      <a:lnTo>
                        <a:pt x="784860" y="1022032"/>
                      </a:lnTo>
                      <a:lnTo>
                        <a:pt x="798195" y="1036320"/>
                      </a:lnTo>
                      <a:lnTo>
                        <a:pt x="811530" y="1058228"/>
                      </a:lnTo>
                      <a:lnTo>
                        <a:pt x="814387" y="1067753"/>
                      </a:lnTo>
                      <a:lnTo>
                        <a:pt x="816292" y="1091565"/>
                      </a:lnTo>
                      <a:lnTo>
                        <a:pt x="828675" y="1099185"/>
                      </a:lnTo>
                      <a:lnTo>
                        <a:pt x="845820" y="1105853"/>
                      </a:lnTo>
                      <a:lnTo>
                        <a:pt x="862965" y="1108710"/>
                      </a:lnTo>
                      <a:lnTo>
                        <a:pt x="894397" y="1109662"/>
                      </a:lnTo>
                      <a:lnTo>
                        <a:pt x="900112" y="1106805"/>
                      </a:lnTo>
                      <a:lnTo>
                        <a:pt x="903922" y="1107758"/>
                      </a:lnTo>
                      <a:lnTo>
                        <a:pt x="907733" y="1110615"/>
                      </a:lnTo>
                      <a:lnTo>
                        <a:pt x="909637" y="1115378"/>
                      </a:lnTo>
                      <a:lnTo>
                        <a:pt x="910590" y="1125855"/>
                      </a:lnTo>
                      <a:lnTo>
                        <a:pt x="903922" y="1132523"/>
                      </a:lnTo>
                      <a:lnTo>
                        <a:pt x="904875" y="1154430"/>
                      </a:lnTo>
                      <a:lnTo>
                        <a:pt x="906780" y="1166812"/>
                      </a:lnTo>
                      <a:lnTo>
                        <a:pt x="918210" y="1215390"/>
                      </a:lnTo>
                      <a:lnTo>
                        <a:pt x="924878" y="1235393"/>
                      </a:lnTo>
                      <a:lnTo>
                        <a:pt x="894397" y="1238250"/>
                      </a:lnTo>
                      <a:lnTo>
                        <a:pt x="856297" y="1239203"/>
                      </a:lnTo>
                      <a:lnTo>
                        <a:pt x="851535" y="1248728"/>
                      </a:lnTo>
                      <a:lnTo>
                        <a:pt x="843915" y="1262062"/>
                      </a:lnTo>
                      <a:lnTo>
                        <a:pt x="820103" y="1262062"/>
                      </a:lnTo>
                      <a:lnTo>
                        <a:pt x="804862" y="1263015"/>
                      </a:lnTo>
                      <a:lnTo>
                        <a:pt x="797242" y="1264920"/>
                      </a:lnTo>
                      <a:lnTo>
                        <a:pt x="783908" y="1269683"/>
                      </a:lnTo>
                      <a:lnTo>
                        <a:pt x="745807" y="1295400"/>
                      </a:lnTo>
                      <a:lnTo>
                        <a:pt x="734378" y="1307783"/>
                      </a:lnTo>
                      <a:lnTo>
                        <a:pt x="720090" y="1320165"/>
                      </a:lnTo>
                      <a:lnTo>
                        <a:pt x="725805" y="1336358"/>
                      </a:lnTo>
                      <a:lnTo>
                        <a:pt x="728663" y="1342073"/>
                      </a:lnTo>
                      <a:lnTo>
                        <a:pt x="732472" y="1347787"/>
                      </a:lnTo>
                      <a:lnTo>
                        <a:pt x="739140" y="1353503"/>
                      </a:lnTo>
                      <a:lnTo>
                        <a:pt x="747713" y="1363980"/>
                      </a:lnTo>
                      <a:lnTo>
                        <a:pt x="750570" y="1368743"/>
                      </a:lnTo>
                      <a:lnTo>
                        <a:pt x="751522" y="1374458"/>
                      </a:lnTo>
                      <a:lnTo>
                        <a:pt x="750570" y="1380173"/>
                      </a:lnTo>
                      <a:lnTo>
                        <a:pt x="743903" y="1394460"/>
                      </a:lnTo>
                      <a:lnTo>
                        <a:pt x="721995" y="1401128"/>
                      </a:lnTo>
                      <a:lnTo>
                        <a:pt x="685800" y="1408748"/>
                      </a:lnTo>
                      <a:lnTo>
                        <a:pt x="660082" y="1411605"/>
                      </a:lnTo>
                      <a:lnTo>
                        <a:pt x="653415" y="1411605"/>
                      </a:lnTo>
                      <a:lnTo>
                        <a:pt x="643890" y="1409700"/>
                      </a:lnTo>
                      <a:lnTo>
                        <a:pt x="636270" y="1408748"/>
                      </a:lnTo>
                      <a:lnTo>
                        <a:pt x="626745" y="1410653"/>
                      </a:lnTo>
                      <a:lnTo>
                        <a:pt x="604838" y="1415415"/>
                      </a:lnTo>
                      <a:lnTo>
                        <a:pt x="602932" y="1397318"/>
                      </a:lnTo>
                      <a:lnTo>
                        <a:pt x="600075" y="1376362"/>
                      </a:lnTo>
                      <a:lnTo>
                        <a:pt x="580072" y="1356360"/>
                      </a:lnTo>
                      <a:lnTo>
                        <a:pt x="566738" y="1346835"/>
                      </a:lnTo>
                      <a:lnTo>
                        <a:pt x="548640" y="1329690"/>
                      </a:lnTo>
                      <a:lnTo>
                        <a:pt x="535305" y="1320165"/>
                      </a:lnTo>
                      <a:lnTo>
                        <a:pt x="522922" y="1308735"/>
                      </a:lnTo>
                      <a:lnTo>
                        <a:pt x="513397" y="1294448"/>
                      </a:lnTo>
                      <a:lnTo>
                        <a:pt x="505778" y="1285875"/>
                      </a:lnTo>
                      <a:lnTo>
                        <a:pt x="496253" y="1269683"/>
                      </a:lnTo>
                      <a:lnTo>
                        <a:pt x="489585" y="1254443"/>
                      </a:lnTo>
                      <a:lnTo>
                        <a:pt x="481013" y="1238250"/>
                      </a:lnTo>
                      <a:lnTo>
                        <a:pt x="465772" y="1219200"/>
                      </a:lnTo>
                      <a:lnTo>
                        <a:pt x="459105" y="1213485"/>
                      </a:lnTo>
                      <a:lnTo>
                        <a:pt x="452438" y="1210628"/>
                      </a:lnTo>
                      <a:lnTo>
                        <a:pt x="445770" y="1208723"/>
                      </a:lnTo>
                      <a:lnTo>
                        <a:pt x="431482" y="1208723"/>
                      </a:lnTo>
                      <a:lnTo>
                        <a:pt x="424815" y="1196340"/>
                      </a:lnTo>
                      <a:lnTo>
                        <a:pt x="414338" y="1174433"/>
                      </a:lnTo>
                      <a:lnTo>
                        <a:pt x="412432" y="1167765"/>
                      </a:lnTo>
                      <a:lnTo>
                        <a:pt x="408622" y="1155383"/>
                      </a:lnTo>
                      <a:lnTo>
                        <a:pt x="371475" y="1138237"/>
                      </a:lnTo>
                      <a:lnTo>
                        <a:pt x="365760" y="1134428"/>
                      </a:lnTo>
                      <a:lnTo>
                        <a:pt x="360997" y="1128712"/>
                      </a:lnTo>
                      <a:lnTo>
                        <a:pt x="358140" y="1117283"/>
                      </a:lnTo>
                      <a:lnTo>
                        <a:pt x="355282" y="1084898"/>
                      </a:lnTo>
                      <a:lnTo>
                        <a:pt x="351472" y="1062037"/>
                      </a:lnTo>
                      <a:lnTo>
                        <a:pt x="347663" y="1051560"/>
                      </a:lnTo>
                      <a:lnTo>
                        <a:pt x="339090" y="1036320"/>
                      </a:lnTo>
                      <a:lnTo>
                        <a:pt x="331470" y="1023937"/>
                      </a:lnTo>
                      <a:lnTo>
                        <a:pt x="324803" y="1009650"/>
                      </a:lnTo>
                      <a:lnTo>
                        <a:pt x="309563" y="988695"/>
                      </a:lnTo>
                      <a:lnTo>
                        <a:pt x="296228" y="974407"/>
                      </a:lnTo>
                      <a:lnTo>
                        <a:pt x="278130" y="972503"/>
                      </a:lnTo>
                      <a:lnTo>
                        <a:pt x="263842" y="972503"/>
                      </a:lnTo>
                      <a:lnTo>
                        <a:pt x="250507" y="967740"/>
                      </a:lnTo>
                      <a:lnTo>
                        <a:pt x="231457" y="953453"/>
                      </a:lnTo>
                      <a:lnTo>
                        <a:pt x="218122" y="939165"/>
                      </a:lnTo>
                      <a:lnTo>
                        <a:pt x="214313" y="913448"/>
                      </a:lnTo>
                      <a:lnTo>
                        <a:pt x="210503" y="902970"/>
                      </a:lnTo>
                      <a:lnTo>
                        <a:pt x="202882" y="893445"/>
                      </a:lnTo>
                      <a:lnTo>
                        <a:pt x="188595" y="882968"/>
                      </a:lnTo>
                      <a:lnTo>
                        <a:pt x="183832" y="878205"/>
                      </a:lnTo>
                      <a:lnTo>
                        <a:pt x="179070" y="872490"/>
                      </a:lnTo>
                      <a:lnTo>
                        <a:pt x="177165" y="865823"/>
                      </a:lnTo>
                      <a:lnTo>
                        <a:pt x="174307" y="856298"/>
                      </a:lnTo>
                      <a:lnTo>
                        <a:pt x="175260" y="843915"/>
                      </a:lnTo>
                      <a:lnTo>
                        <a:pt x="175260" y="836295"/>
                      </a:lnTo>
                      <a:lnTo>
                        <a:pt x="167640" y="784860"/>
                      </a:lnTo>
                      <a:lnTo>
                        <a:pt x="156210" y="744855"/>
                      </a:lnTo>
                      <a:lnTo>
                        <a:pt x="147638" y="724853"/>
                      </a:lnTo>
                      <a:lnTo>
                        <a:pt x="135255" y="731520"/>
                      </a:lnTo>
                      <a:lnTo>
                        <a:pt x="123825" y="740093"/>
                      </a:lnTo>
                      <a:lnTo>
                        <a:pt x="114300" y="742950"/>
                      </a:lnTo>
                      <a:lnTo>
                        <a:pt x="107632" y="741998"/>
                      </a:lnTo>
                      <a:lnTo>
                        <a:pt x="101917" y="740093"/>
                      </a:lnTo>
                      <a:lnTo>
                        <a:pt x="97155" y="736282"/>
                      </a:lnTo>
                      <a:lnTo>
                        <a:pt x="94297" y="731520"/>
                      </a:lnTo>
                      <a:lnTo>
                        <a:pt x="91440" y="721995"/>
                      </a:lnTo>
                      <a:lnTo>
                        <a:pt x="87630" y="716280"/>
                      </a:lnTo>
                      <a:lnTo>
                        <a:pt x="80010" y="707707"/>
                      </a:lnTo>
                      <a:lnTo>
                        <a:pt x="73342" y="702945"/>
                      </a:lnTo>
                      <a:lnTo>
                        <a:pt x="62865" y="700087"/>
                      </a:lnTo>
                      <a:lnTo>
                        <a:pt x="51435" y="699135"/>
                      </a:lnTo>
                      <a:lnTo>
                        <a:pt x="37147" y="689610"/>
                      </a:lnTo>
                      <a:lnTo>
                        <a:pt x="24765" y="678180"/>
                      </a:lnTo>
                      <a:lnTo>
                        <a:pt x="14288" y="664845"/>
                      </a:lnTo>
                      <a:lnTo>
                        <a:pt x="10478" y="656273"/>
                      </a:lnTo>
                      <a:lnTo>
                        <a:pt x="6667" y="640080"/>
                      </a:lnTo>
                      <a:lnTo>
                        <a:pt x="953" y="607695"/>
                      </a:lnTo>
                      <a:lnTo>
                        <a:pt x="0" y="596265"/>
                      </a:lnTo>
                      <a:lnTo>
                        <a:pt x="953" y="588645"/>
                      </a:lnTo>
                      <a:lnTo>
                        <a:pt x="2857" y="581025"/>
                      </a:lnTo>
                      <a:lnTo>
                        <a:pt x="13335" y="552450"/>
                      </a:lnTo>
                      <a:lnTo>
                        <a:pt x="18097" y="545782"/>
                      </a:lnTo>
                      <a:lnTo>
                        <a:pt x="27622" y="534353"/>
                      </a:lnTo>
                      <a:lnTo>
                        <a:pt x="40005" y="532448"/>
                      </a:lnTo>
                      <a:lnTo>
                        <a:pt x="44767" y="530543"/>
                      </a:lnTo>
                      <a:lnTo>
                        <a:pt x="51435" y="526732"/>
                      </a:lnTo>
                      <a:lnTo>
                        <a:pt x="59055" y="518160"/>
                      </a:lnTo>
                      <a:lnTo>
                        <a:pt x="62865" y="511493"/>
                      </a:lnTo>
                      <a:lnTo>
                        <a:pt x="64770" y="504825"/>
                      </a:lnTo>
                      <a:lnTo>
                        <a:pt x="79057" y="494348"/>
                      </a:lnTo>
                      <a:lnTo>
                        <a:pt x="90488" y="481012"/>
                      </a:lnTo>
                      <a:lnTo>
                        <a:pt x="96203" y="475298"/>
                      </a:lnTo>
                      <a:lnTo>
                        <a:pt x="102870" y="470535"/>
                      </a:lnTo>
                      <a:lnTo>
                        <a:pt x="120015" y="463868"/>
                      </a:lnTo>
                      <a:lnTo>
                        <a:pt x="140970" y="458153"/>
                      </a:lnTo>
                      <a:lnTo>
                        <a:pt x="156210" y="453390"/>
                      </a:lnTo>
                      <a:lnTo>
                        <a:pt x="168592" y="452437"/>
                      </a:lnTo>
                      <a:lnTo>
                        <a:pt x="191453" y="443865"/>
                      </a:lnTo>
                      <a:lnTo>
                        <a:pt x="205740" y="438150"/>
                      </a:lnTo>
                      <a:lnTo>
                        <a:pt x="210503" y="434340"/>
                      </a:lnTo>
                      <a:lnTo>
                        <a:pt x="223838" y="422910"/>
                      </a:lnTo>
                      <a:lnTo>
                        <a:pt x="235267" y="409575"/>
                      </a:lnTo>
                      <a:lnTo>
                        <a:pt x="239078" y="403860"/>
                      </a:lnTo>
                      <a:lnTo>
                        <a:pt x="247650" y="387667"/>
                      </a:lnTo>
                      <a:lnTo>
                        <a:pt x="257175" y="360998"/>
                      </a:lnTo>
                      <a:lnTo>
                        <a:pt x="262890" y="352425"/>
                      </a:lnTo>
                      <a:lnTo>
                        <a:pt x="268605" y="349567"/>
                      </a:lnTo>
                      <a:lnTo>
                        <a:pt x="274320" y="347663"/>
                      </a:lnTo>
                      <a:lnTo>
                        <a:pt x="280035" y="348615"/>
                      </a:lnTo>
                      <a:lnTo>
                        <a:pt x="296228" y="351473"/>
                      </a:lnTo>
                      <a:lnTo>
                        <a:pt x="306705" y="350520"/>
                      </a:lnTo>
                      <a:lnTo>
                        <a:pt x="316230" y="344805"/>
                      </a:lnTo>
                      <a:lnTo>
                        <a:pt x="340995" y="325755"/>
                      </a:lnTo>
                      <a:lnTo>
                        <a:pt x="330517" y="313373"/>
                      </a:lnTo>
                      <a:lnTo>
                        <a:pt x="321945" y="305753"/>
                      </a:lnTo>
                      <a:lnTo>
                        <a:pt x="298132" y="292417"/>
                      </a:lnTo>
                      <a:lnTo>
                        <a:pt x="274320" y="280988"/>
                      </a:lnTo>
                      <a:lnTo>
                        <a:pt x="252413" y="274320"/>
                      </a:lnTo>
                      <a:lnTo>
                        <a:pt x="214313" y="256223"/>
                      </a:lnTo>
                      <a:lnTo>
                        <a:pt x="190500" y="248602"/>
                      </a:lnTo>
                      <a:lnTo>
                        <a:pt x="165735" y="238125"/>
                      </a:lnTo>
                      <a:lnTo>
                        <a:pt x="149542" y="227648"/>
                      </a:lnTo>
                      <a:lnTo>
                        <a:pt x="144780" y="223838"/>
                      </a:lnTo>
                      <a:lnTo>
                        <a:pt x="140970" y="216217"/>
                      </a:lnTo>
                      <a:lnTo>
                        <a:pt x="139065" y="209550"/>
                      </a:lnTo>
                      <a:lnTo>
                        <a:pt x="140017" y="201930"/>
                      </a:lnTo>
                      <a:lnTo>
                        <a:pt x="141922" y="193357"/>
                      </a:lnTo>
                      <a:lnTo>
                        <a:pt x="147638" y="181927"/>
                      </a:lnTo>
                      <a:lnTo>
                        <a:pt x="160020" y="169545"/>
                      </a:lnTo>
                      <a:lnTo>
                        <a:pt x="173355" y="151448"/>
                      </a:lnTo>
                      <a:lnTo>
                        <a:pt x="174307" y="144780"/>
                      </a:lnTo>
                      <a:lnTo>
                        <a:pt x="182880" y="133350"/>
                      </a:lnTo>
                      <a:lnTo>
                        <a:pt x="196215" y="120015"/>
                      </a:lnTo>
                      <a:lnTo>
                        <a:pt x="201930" y="114300"/>
                      </a:lnTo>
                      <a:lnTo>
                        <a:pt x="215265" y="99060"/>
                      </a:lnTo>
                      <a:lnTo>
                        <a:pt x="220980" y="84773"/>
                      </a:lnTo>
                      <a:lnTo>
                        <a:pt x="224790" y="64770"/>
                      </a:lnTo>
                      <a:lnTo>
                        <a:pt x="229553" y="49530"/>
                      </a:lnTo>
                      <a:lnTo>
                        <a:pt x="232410" y="45720"/>
                      </a:lnTo>
                      <a:lnTo>
                        <a:pt x="243840" y="32385"/>
                      </a:lnTo>
                      <a:lnTo>
                        <a:pt x="257175" y="20955"/>
                      </a:lnTo>
                      <a:lnTo>
                        <a:pt x="275272" y="10477"/>
                      </a:lnTo>
                      <a:lnTo>
                        <a:pt x="292417" y="0"/>
                      </a:lnTo>
                      <a:lnTo>
                        <a:pt x="334328" y="11430"/>
                      </a:lnTo>
                      <a:lnTo>
                        <a:pt x="371475" y="39052"/>
                      </a:lnTo>
                      <a:lnTo>
                        <a:pt x="382905" y="44767"/>
                      </a:lnTo>
                      <a:lnTo>
                        <a:pt x="397192" y="47625"/>
                      </a:lnTo>
                      <a:lnTo>
                        <a:pt x="442913" y="41910"/>
                      </a:lnTo>
                      <a:lnTo>
                        <a:pt x="463867" y="47625"/>
                      </a:lnTo>
                      <a:lnTo>
                        <a:pt x="475297" y="71438"/>
                      </a:lnTo>
                      <a:lnTo>
                        <a:pt x="479107" y="84773"/>
                      </a:lnTo>
                      <a:lnTo>
                        <a:pt x="485775" y="93345"/>
                      </a:lnTo>
                      <a:lnTo>
                        <a:pt x="495300" y="96202"/>
                      </a:lnTo>
                      <a:lnTo>
                        <a:pt x="524828" y="93345"/>
                      </a:lnTo>
                      <a:lnTo>
                        <a:pt x="534353" y="95250"/>
                      </a:lnTo>
                      <a:lnTo>
                        <a:pt x="544830" y="100013"/>
                      </a:lnTo>
                      <a:lnTo>
                        <a:pt x="561975" y="113348"/>
                      </a:lnTo>
                      <a:lnTo>
                        <a:pt x="581978" y="122873"/>
                      </a:lnTo>
                      <a:lnTo>
                        <a:pt x="601980" y="123825"/>
                      </a:lnTo>
                      <a:lnTo>
                        <a:pt x="636270" y="98107"/>
                      </a:lnTo>
                      <a:lnTo>
                        <a:pt x="654367" y="99060"/>
                      </a:lnTo>
                      <a:lnTo>
                        <a:pt x="692467" y="116205"/>
                      </a:lnTo>
                      <a:lnTo>
                        <a:pt x="711517" y="119063"/>
                      </a:lnTo>
                      <a:lnTo>
                        <a:pt x="736282" y="116205"/>
                      </a:lnTo>
                      <a:lnTo>
                        <a:pt x="758190" y="105727"/>
                      </a:lnTo>
                      <a:lnTo>
                        <a:pt x="773430" y="88582"/>
                      </a:lnTo>
                      <a:lnTo>
                        <a:pt x="779145" y="79057"/>
                      </a:lnTo>
                      <a:lnTo>
                        <a:pt x="795337" y="66675"/>
                      </a:lnTo>
                      <a:lnTo>
                        <a:pt x="802958" y="5905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cap="rnd" cmpd="sng" w="19050">
                  <a:solidFill>
                    <a:srgbClr val="1E4E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51"/>
                <p:cNvSpPr/>
                <p:nvPr/>
              </p:nvSpPr>
              <p:spPr>
                <a:xfrm>
                  <a:off x="6149340" y="2536507"/>
                  <a:ext cx="168592" cy="104775"/>
                </a:xfrm>
                <a:custGeom>
                  <a:rect b="b" l="l" r="r" t="t"/>
                  <a:pathLst>
                    <a:path extrusionOk="0" h="104775" w="168592">
                      <a:moveTo>
                        <a:pt x="153353" y="12383"/>
                      </a:moveTo>
                      <a:lnTo>
                        <a:pt x="156210" y="23813"/>
                      </a:lnTo>
                      <a:lnTo>
                        <a:pt x="165735" y="40958"/>
                      </a:lnTo>
                      <a:lnTo>
                        <a:pt x="168592" y="47625"/>
                      </a:lnTo>
                      <a:lnTo>
                        <a:pt x="168592" y="54292"/>
                      </a:lnTo>
                      <a:lnTo>
                        <a:pt x="166687" y="60960"/>
                      </a:lnTo>
                      <a:lnTo>
                        <a:pt x="161925" y="65722"/>
                      </a:lnTo>
                      <a:lnTo>
                        <a:pt x="152400" y="76200"/>
                      </a:lnTo>
                      <a:lnTo>
                        <a:pt x="139065" y="87630"/>
                      </a:lnTo>
                      <a:lnTo>
                        <a:pt x="111442" y="104775"/>
                      </a:lnTo>
                      <a:lnTo>
                        <a:pt x="99060" y="99060"/>
                      </a:lnTo>
                      <a:lnTo>
                        <a:pt x="88583" y="91440"/>
                      </a:lnTo>
                      <a:lnTo>
                        <a:pt x="71437" y="83820"/>
                      </a:lnTo>
                      <a:lnTo>
                        <a:pt x="54292" y="80963"/>
                      </a:lnTo>
                      <a:lnTo>
                        <a:pt x="0" y="65722"/>
                      </a:lnTo>
                      <a:lnTo>
                        <a:pt x="0" y="40958"/>
                      </a:lnTo>
                      <a:lnTo>
                        <a:pt x="18097" y="16192"/>
                      </a:lnTo>
                      <a:lnTo>
                        <a:pt x="30480" y="4763"/>
                      </a:lnTo>
                      <a:lnTo>
                        <a:pt x="40957" y="9525"/>
                      </a:lnTo>
                      <a:lnTo>
                        <a:pt x="83820" y="22860"/>
                      </a:lnTo>
                      <a:lnTo>
                        <a:pt x="100965" y="5715"/>
                      </a:lnTo>
                      <a:lnTo>
                        <a:pt x="111442" y="952"/>
                      </a:lnTo>
                      <a:lnTo>
                        <a:pt x="119062" y="0"/>
                      </a:lnTo>
                      <a:lnTo>
                        <a:pt x="131445" y="1905"/>
                      </a:lnTo>
                      <a:lnTo>
                        <a:pt x="139065" y="4763"/>
                      </a:lnTo>
                      <a:lnTo>
                        <a:pt x="153353" y="1238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cap="rnd" cmpd="sng" w="19050">
                  <a:solidFill>
                    <a:srgbClr val="1E4E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51"/>
                <p:cNvSpPr/>
                <p:nvPr/>
              </p:nvSpPr>
              <p:spPr>
                <a:xfrm>
                  <a:off x="6034087" y="3577589"/>
                  <a:ext cx="1481137" cy="1087754"/>
                </a:xfrm>
                <a:custGeom>
                  <a:rect b="b" l="l" r="r" t="t"/>
                  <a:pathLst>
                    <a:path extrusionOk="0" h="1087754" w="1481137">
                      <a:moveTo>
                        <a:pt x="1210627" y="958215"/>
                      </a:moveTo>
                      <a:lnTo>
                        <a:pt x="1163002" y="973455"/>
                      </a:lnTo>
                      <a:lnTo>
                        <a:pt x="1133475" y="977265"/>
                      </a:lnTo>
                      <a:lnTo>
                        <a:pt x="1127760" y="977265"/>
                      </a:lnTo>
                      <a:lnTo>
                        <a:pt x="1106805" y="965835"/>
                      </a:lnTo>
                      <a:lnTo>
                        <a:pt x="1092518" y="963930"/>
                      </a:lnTo>
                      <a:lnTo>
                        <a:pt x="1083945" y="964882"/>
                      </a:lnTo>
                      <a:lnTo>
                        <a:pt x="915352" y="1022985"/>
                      </a:lnTo>
                      <a:lnTo>
                        <a:pt x="894398" y="1034415"/>
                      </a:lnTo>
                      <a:lnTo>
                        <a:pt x="867727" y="1055370"/>
                      </a:lnTo>
                      <a:lnTo>
                        <a:pt x="846773" y="1064895"/>
                      </a:lnTo>
                      <a:lnTo>
                        <a:pt x="832485" y="1068705"/>
                      </a:lnTo>
                      <a:lnTo>
                        <a:pt x="806768" y="1073467"/>
                      </a:lnTo>
                      <a:lnTo>
                        <a:pt x="714375" y="1087755"/>
                      </a:lnTo>
                      <a:lnTo>
                        <a:pt x="704850" y="1085850"/>
                      </a:lnTo>
                      <a:lnTo>
                        <a:pt x="682943" y="1075373"/>
                      </a:lnTo>
                      <a:lnTo>
                        <a:pt x="660082" y="1062038"/>
                      </a:lnTo>
                      <a:lnTo>
                        <a:pt x="636270" y="1042988"/>
                      </a:lnTo>
                      <a:lnTo>
                        <a:pt x="630555" y="1034415"/>
                      </a:lnTo>
                      <a:lnTo>
                        <a:pt x="626745" y="1023938"/>
                      </a:lnTo>
                      <a:lnTo>
                        <a:pt x="626745" y="1006792"/>
                      </a:lnTo>
                      <a:lnTo>
                        <a:pt x="622935" y="996315"/>
                      </a:lnTo>
                      <a:lnTo>
                        <a:pt x="614363" y="980122"/>
                      </a:lnTo>
                      <a:lnTo>
                        <a:pt x="595313" y="952500"/>
                      </a:lnTo>
                      <a:lnTo>
                        <a:pt x="557213" y="882967"/>
                      </a:lnTo>
                      <a:lnTo>
                        <a:pt x="551498" y="879157"/>
                      </a:lnTo>
                      <a:lnTo>
                        <a:pt x="534352" y="874395"/>
                      </a:lnTo>
                      <a:lnTo>
                        <a:pt x="449580" y="866775"/>
                      </a:lnTo>
                      <a:lnTo>
                        <a:pt x="327660" y="853440"/>
                      </a:lnTo>
                      <a:lnTo>
                        <a:pt x="197168" y="832485"/>
                      </a:lnTo>
                      <a:lnTo>
                        <a:pt x="175260" y="824865"/>
                      </a:lnTo>
                      <a:lnTo>
                        <a:pt x="167640" y="819150"/>
                      </a:lnTo>
                      <a:lnTo>
                        <a:pt x="160020" y="809625"/>
                      </a:lnTo>
                      <a:lnTo>
                        <a:pt x="148590" y="784860"/>
                      </a:lnTo>
                      <a:lnTo>
                        <a:pt x="148590" y="777240"/>
                      </a:lnTo>
                      <a:lnTo>
                        <a:pt x="151447" y="762953"/>
                      </a:lnTo>
                      <a:lnTo>
                        <a:pt x="151447" y="758190"/>
                      </a:lnTo>
                      <a:lnTo>
                        <a:pt x="148590" y="746760"/>
                      </a:lnTo>
                      <a:lnTo>
                        <a:pt x="149543" y="736282"/>
                      </a:lnTo>
                      <a:lnTo>
                        <a:pt x="153353" y="725805"/>
                      </a:lnTo>
                      <a:lnTo>
                        <a:pt x="151447" y="706755"/>
                      </a:lnTo>
                      <a:lnTo>
                        <a:pt x="152400" y="689610"/>
                      </a:lnTo>
                      <a:lnTo>
                        <a:pt x="144780" y="677228"/>
                      </a:lnTo>
                      <a:lnTo>
                        <a:pt x="47625" y="675322"/>
                      </a:lnTo>
                      <a:lnTo>
                        <a:pt x="46672" y="647700"/>
                      </a:lnTo>
                      <a:lnTo>
                        <a:pt x="52388" y="630555"/>
                      </a:lnTo>
                      <a:lnTo>
                        <a:pt x="60007" y="615315"/>
                      </a:lnTo>
                      <a:lnTo>
                        <a:pt x="56197" y="602932"/>
                      </a:lnTo>
                      <a:lnTo>
                        <a:pt x="23813" y="572453"/>
                      </a:lnTo>
                      <a:lnTo>
                        <a:pt x="12382" y="556260"/>
                      </a:lnTo>
                      <a:lnTo>
                        <a:pt x="5715" y="545782"/>
                      </a:lnTo>
                      <a:lnTo>
                        <a:pt x="2857" y="536257"/>
                      </a:lnTo>
                      <a:lnTo>
                        <a:pt x="953" y="526732"/>
                      </a:lnTo>
                      <a:lnTo>
                        <a:pt x="0" y="516255"/>
                      </a:lnTo>
                      <a:lnTo>
                        <a:pt x="0" y="508635"/>
                      </a:lnTo>
                      <a:lnTo>
                        <a:pt x="953" y="500063"/>
                      </a:lnTo>
                      <a:lnTo>
                        <a:pt x="4763" y="492442"/>
                      </a:lnTo>
                      <a:lnTo>
                        <a:pt x="15240" y="477203"/>
                      </a:lnTo>
                      <a:lnTo>
                        <a:pt x="32385" y="460057"/>
                      </a:lnTo>
                      <a:lnTo>
                        <a:pt x="39053" y="455295"/>
                      </a:lnTo>
                      <a:lnTo>
                        <a:pt x="46672" y="452438"/>
                      </a:lnTo>
                      <a:lnTo>
                        <a:pt x="66675" y="448628"/>
                      </a:lnTo>
                      <a:lnTo>
                        <a:pt x="132397" y="441007"/>
                      </a:lnTo>
                      <a:lnTo>
                        <a:pt x="146685" y="417195"/>
                      </a:lnTo>
                      <a:lnTo>
                        <a:pt x="148590" y="387667"/>
                      </a:lnTo>
                      <a:lnTo>
                        <a:pt x="161925" y="324803"/>
                      </a:lnTo>
                      <a:lnTo>
                        <a:pt x="163830" y="289560"/>
                      </a:lnTo>
                      <a:lnTo>
                        <a:pt x="168593" y="280035"/>
                      </a:lnTo>
                      <a:lnTo>
                        <a:pt x="173355" y="277178"/>
                      </a:lnTo>
                      <a:lnTo>
                        <a:pt x="181927" y="274320"/>
                      </a:lnTo>
                      <a:lnTo>
                        <a:pt x="220027" y="271463"/>
                      </a:lnTo>
                      <a:lnTo>
                        <a:pt x="239077" y="263842"/>
                      </a:lnTo>
                      <a:lnTo>
                        <a:pt x="245745" y="256222"/>
                      </a:lnTo>
                      <a:lnTo>
                        <a:pt x="249555" y="248603"/>
                      </a:lnTo>
                      <a:lnTo>
                        <a:pt x="253365" y="239078"/>
                      </a:lnTo>
                      <a:lnTo>
                        <a:pt x="271463" y="216217"/>
                      </a:lnTo>
                      <a:lnTo>
                        <a:pt x="273368" y="206692"/>
                      </a:lnTo>
                      <a:lnTo>
                        <a:pt x="274320" y="185738"/>
                      </a:lnTo>
                      <a:lnTo>
                        <a:pt x="276225" y="176213"/>
                      </a:lnTo>
                      <a:lnTo>
                        <a:pt x="278130" y="169545"/>
                      </a:lnTo>
                      <a:lnTo>
                        <a:pt x="293370" y="152400"/>
                      </a:lnTo>
                      <a:lnTo>
                        <a:pt x="301943" y="162878"/>
                      </a:lnTo>
                      <a:lnTo>
                        <a:pt x="308610" y="169545"/>
                      </a:lnTo>
                      <a:lnTo>
                        <a:pt x="347663" y="135255"/>
                      </a:lnTo>
                      <a:lnTo>
                        <a:pt x="363855" y="123825"/>
                      </a:lnTo>
                      <a:lnTo>
                        <a:pt x="374332" y="113347"/>
                      </a:lnTo>
                      <a:lnTo>
                        <a:pt x="401002" y="80010"/>
                      </a:lnTo>
                      <a:lnTo>
                        <a:pt x="428625" y="89535"/>
                      </a:lnTo>
                      <a:lnTo>
                        <a:pt x="456248" y="99060"/>
                      </a:lnTo>
                      <a:lnTo>
                        <a:pt x="477202" y="107632"/>
                      </a:lnTo>
                      <a:lnTo>
                        <a:pt x="495300" y="118110"/>
                      </a:lnTo>
                      <a:lnTo>
                        <a:pt x="501968" y="123825"/>
                      </a:lnTo>
                      <a:lnTo>
                        <a:pt x="513398" y="131445"/>
                      </a:lnTo>
                      <a:lnTo>
                        <a:pt x="527685" y="144780"/>
                      </a:lnTo>
                      <a:lnTo>
                        <a:pt x="551498" y="100965"/>
                      </a:lnTo>
                      <a:lnTo>
                        <a:pt x="573405" y="72390"/>
                      </a:lnTo>
                      <a:lnTo>
                        <a:pt x="579120" y="65722"/>
                      </a:lnTo>
                      <a:lnTo>
                        <a:pt x="605790" y="28575"/>
                      </a:lnTo>
                      <a:lnTo>
                        <a:pt x="617220" y="23813"/>
                      </a:lnTo>
                      <a:lnTo>
                        <a:pt x="637223" y="18097"/>
                      </a:lnTo>
                      <a:lnTo>
                        <a:pt x="647700" y="18097"/>
                      </a:lnTo>
                      <a:lnTo>
                        <a:pt x="658177" y="20955"/>
                      </a:lnTo>
                      <a:lnTo>
                        <a:pt x="662940" y="24765"/>
                      </a:lnTo>
                      <a:lnTo>
                        <a:pt x="681038" y="42863"/>
                      </a:lnTo>
                      <a:lnTo>
                        <a:pt x="695325" y="51435"/>
                      </a:lnTo>
                      <a:lnTo>
                        <a:pt x="705802" y="56197"/>
                      </a:lnTo>
                      <a:lnTo>
                        <a:pt x="737235" y="65722"/>
                      </a:lnTo>
                      <a:lnTo>
                        <a:pt x="743902" y="69532"/>
                      </a:lnTo>
                      <a:lnTo>
                        <a:pt x="750570" y="77153"/>
                      </a:lnTo>
                      <a:lnTo>
                        <a:pt x="754380" y="86678"/>
                      </a:lnTo>
                      <a:lnTo>
                        <a:pt x="810577" y="86678"/>
                      </a:lnTo>
                      <a:lnTo>
                        <a:pt x="867727" y="87630"/>
                      </a:lnTo>
                      <a:lnTo>
                        <a:pt x="893445" y="86678"/>
                      </a:lnTo>
                      <a:lnTo>
                        <a:pt x="912495" y="87630"/>
                      </a:lnTo>
                      <a:lnTo>
                        <a:pt x="942975" y="93345"/>
                      </a:lnTo>
                      <a:lnTo>
                        <a:pt x="952500" y="96203"/>
                      </a:lnTo>
                      <a:lnTo>
                        <a:pt x="971550" y="106680"/>
                      </a:lnTo>
                      <a:lnTo>
                        <a:pt x="983932" y="118110"/>
                      </a:lnTo>
                      <a:lnTo>
                        <a:pt x="1000125" y="136207"/>
                      </a:lnTo>
                      <a:lnTo>
                        <a:pt x="1013460" y="147638"/>
                      </a:lnTo>
                      <a:lnTo>
                        <a:pt x="1031557" y="160020"/>
                      </a:lnTo>
                      <a:lnTo>
                        <a:pt x="1055370" y="157163"/>
                      </a:lnTo>
                      <a:lnTo>
                        <a:pt x="1102043" y="155257"/>
                      </a:lnTo>
                      <a:lnTo>
                        <a:pt x="1109663" y="154305"/>
                      </a:lnTo>
                      <a:lnTo>
                        <a:pt x="1124902" y="150495"/>
                      </a:lnTo>
                      <a:lnTo>
                        <a:pt x="1154430" y="138113"/>
                      </a:lnTo>
                      <a:lnTo>
                        <a:pt x="1160145" y="134303"/>
                      </a:lnTo>
                      <a:lnTo>
                        <a:pt x="1163955" y="129540"/>
                      </a:lnTo>
                      <a:lnTo>
                        <a:pt x="1179195" y="107632"/>
                      </a:lnTo>
                      <a:lnTo>
                        <a:pt x="1187768" y="100965"/>
                      </a:lnTo>
                      <a:lnTo>
                        <a:pt x="1202055" y="95250"/>
                      </a:lnTo>
                      <a:lnTo>
                        <a:pt x="1226820" y="92392"/>
                      </a:lnTo>
                      <a:lnTo>
                        <a:pt x="1237298" y="87630"/>
                      </a:lnTo>
                      <a:lnTo>
                        <a:pt x="1243013" y="82867"/>
                      </a:lnTo>
                      <a:lnTo>
                        <a:pt x="1247775" y="73342"/>
                      </a:lnTo>
                      <a:lnTo>
                        <a:pt x="1248727" y="65722"/>
                      </a:lnTo>
                      <a:lnTo>
                        <a:pt x="1250632" y="39053"/>
                      </a:lnTo>
                      <a:lnTo>
                        <a:pt x="1253490" y="22860"/>
                      </a:lnTo>
                      <a:lnTo>
                        <a:pt x="1254443" y="5715"/>
                      </a:lnTo>
                      <a:lnTo>
                        <a:pt x="1283970" y="0"/>
                      </a:lnTo>
                      <a:lnTo>
                        <a:pt x="1288732" y="19050"/>
                      </a:lnTo>
                      <a:lnTo>
                        <a:pt x="1295400" y="27622"/>
                      </a:lnTo>
                      <a:lnTo>
                        <a:pt x="1303020" y="35242"/>
                      </a:lnTo>
                      <a:lnTo>
                        <a:pt x="1312545" y="39053"/>
                      </a:lnTo>
                      <a:lnTo>
                        <a:pt x="1324927" y="41910"/>
                      </a:lnTo>
                      <a:lnTo>
                        <a:pt x="1344930" y="41910"/>
                      </a:lnTo>
                      <a:lnTo>
                        <a:pt x="1359218" y="44767"/>
                      </a:lnTo>
                      <a:lnTo>
                        <a:pt x="1357313" y="48578"/>
                      </a:lnTo>
                      <a:lnTo>
                        <a:pt x="1327785" y="72390"/>
                      </a:lnTo>
                      <a:lnTo>
                        <a:pt x="1321118" y="80963"/>
                      </a:lnTo>
                      <a:lnTo>
                        <a:pt x="1319213" y="87630"/>
                      </a:lnTo>
                      <a:lnTo>
                        <a:pt x="1319213" y="93345"/>
                      </a:lnTo>
                      <a:lnTo>
                        <a:pt x="1324927" y="100965"/>
                      </a:lnTo>
                      <a:lnTo>
                        <a:pt x="1371600" y="151447"/>
                      </a:lnTo>
                      <a:lnTo>
                        <a:pt x="1383030" y="169545"/>
                      </a:lnTo>
                      <a:lnTo>
                        <a:pt x="1390650" y="189547"/>
                      </a:lnTo>
                      <a:lnTo>
                        <a:pt x="1393507" y="202882"/>
                      </a:lnTo>
                      <a:lnTo>
                        <a:pt x="1393507" y="211455"/>
                      </a:lnTo>
                      <a:lnTo>
                        <a:pt x="1392555" y="240030"/>
                      </a:lnTo>
                      <a:lnTo>
                        <a:pt x="1384935" y="303847"/>
                      </a:lnTo>
                      <a:lnTo>
                        <a:pt x="1383982" y="316230"/>
                      </a:lnTo>
                      <a:lnTo>
                        <a:pt x="1386840" y="331470"/>
                      </a:lnTo>
                      <a:lnTo>
                        <a:pt x="1393507" y="342900"/>
                      </a:lnTo>
                      <a:lnTo>
                        <a:pt x="1403985" y="361950"/>
                      </a:lnTo>
                      <a:lnTo>
                        <a:pt x="1412557" y="370522"/>
                      </a:lnTo>
                      <a:lnTo>
                        <a:pt x="1421130" y="374332"/>
                      </a:lnTo>
                      <a:lnTo>
                        <a:pt x="1461135" y="360045"/>
                      </a:lnTo>
                      <a:lnTo>
                        <a:pt x="1472565" y="360997"/>
                      </a:lnTo>
                      <a:lnTo>
                        <a:pt x="1455420" y="411480"/>
                      </a:lnTo>
                      <a:lnTo>
                        <a:pt x="1447800" y="455295"/>
                      </a:lnTo>
                      <a:lnTo>
                        <a:pt x="1446848" y="486728"/>
                      </a:lnTo>
                      <a:lnTo>
                        <a:pt x="1452563" y="572453"/>
                      </a:lnTo>
                      <a:lnTo>
                        <a:pt x="1474470" y="708660"/>
                      </a:lnTo>
                      <a:lnTo>
                        <a:pt x="1481138" y="731520"/>
                      </a:lnTo>
                      <a:lnTo>
                        <a:pt x="1481138" y="740092"/>
                      </a:lnTo>
                      <a:lnTo>
                        <a:pt x="1478280" y="744855"/>
                      </a:lnTo>
                      <a:lnTo>
                        <a:pt x="1472565" y="746760"/>
                      </a:lnTo>
                      <a:lnTo>
                        <a:pt x="1461135" y="746760"/>
                      </a:lnTo>
                      <a:lnTo>
                        <a:pt x="1450657" y="748665"/>
                      </a:lnTo>
                      <a:lnTo>
                        <a:pt x="1440180" y="757238"/>
                      </a:lnTo>
                      <a:lnTo>
                        <a:pt x="1430655" y="772478"/>
                      </a:lnTo>
                      <a:lnTo>
                        <a:pt x="1417320" y="799147"/>
                      </a:lnTo>
                      <a:lnTo>
                        <a:pt x="1387793" y="816292"/>
                      </a:lnTo>
                      <a:lnTo>
                        <a:pt x="1283018" y="829628"/>
                      </a:lnTo>
                      <a:lnTo>
                        <a:pt x="1261110" y="832485"/>
                      </a:lnTo>
                      <a:lnTo>
                        <a:pt x="1253490" y="835342"/>
                      </a:lnTo>
                      <a:lnTo>
                        <a:pt x="1247775" y="842963"/>
                      </a:lnTo>
                      <a:lnTo>
                        <a:pt x="1243965" y="859155"/>
                      </a:lnTo>
                      <a:lnTo>
                        <a:pt x="1235393" y="926782"/>
                      </a:lnTo>
                      <a:lnTo>
                        <a:pt x="1230630" y="939165"/>
                      </a:lnTo>
                      <a:lnTo>
                        <a:pt x="1226820" y="946785"/>
                      </a:lnTo>
                      <a:lnTo>
                        <a:pt x="1210627" y="95821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cap="rnd" cmpd="sng" w="19050">
                  <a:solidFill>
                    <a:srgbClr val="1E4E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51"/>
                <p:cNvSpPr/>
                <p:nvPr/>
              </p:nvSpPr>
              <p:spPr>
                <a:xfrm>
                  <a:off x="6252210" y="1920239"/>
                  <a:ext cx="1247775" cy="898207"/>
                </a:xfrm>
                <a:custGeom>
                  <a:rect b="b" l="l" r="r" t="t"/>
                  <a:pathLst>
                    <a:path extrusionOk="0" h="898207" w="1247775">
                      <a:moveTo>
                        <a:pt x="1247775" y="528638"/>
                      </a:moveTo>
                      <a:lnTo>
                        <a:pt x="1237297" y="573405"/>
                      </a:lnTo>
                      <a:lnTo>
                        <a:pt x="1233488" y="620078"/>
                      </a:lnTo>
                      <a:lnTo>
                        <a:pt x="1222057" y="619125"/>
                      </a:lnTo>
                      <a:lnTo>
                        <a:pt x="1212532" y="620078"/>
                      </a:lnTo>
                      <a:lnTo>
                        <a:pt x="1178242" y="623888"/>
                      </a:lnTo>
                      <a:lnTo>
                        <a:pt x="1167765" y="627698"/>
                      </a:lnTo>
                      <a:lnTo>
                        <a:pt x="1146810" y="637223"/>
                      </a:lnTo>
                      <a:lnTo>
                        <a:pt x="1127760" y="648653"/>
                      </a:lnTo>
                      <a:lnTo>
                        <a:pt x="1116330" y="661988"/>
                      </a:lnTo>
                      <a:lnTo>
                        <a:pt x="1104900" y="671513"/>
                      </a:lnTo>
                      <a:lnTo>
                        <a:pt x="1077277" y="651510"/>
                      </a:lnTo>
                      <a:lnTo>
                        <a:pt x="1070610" y="648653"/>
                      </a:lnTo>
                      <a:lnTo>
                        <a:pt x="1059180" y="644843"/>
                      </a:lnTo>
                      <a:lnTo>
                        <a:pt x="1051560" y="641985"/>
                      </a:lnTo>
                      <a:lnTo>
                        <a:pt x="1040130" y="641032"/>
                      </a:lnTo>
                      <a:lnTo>
                        <a:pt x="1018222" y="641985"/>
                      </a:lnTo>
                      <a:lnTo>
                        <a:pt x="1009650" y="642938"/>
                      </a:lnTo>
                      <a:lnTo>
                        <a:pt x="992505" y="647700"/>
                      </a:lnTo>
                      <a:lnTo>
                        <a:pt x="982980" y="650557"/>
                      </a:lnTo>
                      <a:lnTo>
                        <a:pt x="962025" y="666750"/>
                      </a:lnTo>
                      <a:lnTo>
                        <a:pt x="941070" y="686753"/>
                      </a:lnTo>
                      <a:lnTo>
                        <a:pt x="956310" y="715328"/>
                      </a:lnTo>
                      <a:lnTo>
                        <a:pt x="960120" y="721043"/>
                      </a:lnTo>
                      <a:lnTo>
                        <a:pt x="968692" y="728663"/>
                      </a:lnTo>
                      <a:lnTo>
                        <a:pt x="987742" y="737235"/>
                      </a:lnTo>
                      <a:lnTo>
                        <a:pt x="996315" y="743903"/>
                      </a:lnTo>
                      <a:lnTo>
                        <a:pt x="1000125" y="750570"/>
                      </a:lnTo>
                      <a:lnTo>
                        <a:pt x="1001077" y="757238"/>
                      </a:lnTo>
                      <a:lnTo>
                        <a:pt x="1000125" y="767715"/>
                      </a:lnTo>
                      <a:lnTo>
                        <a:pt x="993457" y="785813"/>
                      </a:lnTo>
                      <a:lnTo>
                        <a:pt x="987742" y="803910"/>
                      </a:lnTo>
                      <a:lnTo>
                        <a:pt x="982027" y="818198"/>
                      </a:lnTo>
                      <a:lnTo>
                        <a:pt x="977265" y="831532"/>
                      </a:lnTo>
                      <a:lnTo>
                        <a:pt x="971550" y="840105"/>
                      </a:lnTo>
                      <a:lnTo>
                        <a:pt x="965835" y="842963"/>
                      </a:lnTo>
                      <a:lnTo>
                        <a:pt x="959167" y="843915"/>
                      </a:lnTo>
                      <a:lnTo>
                        <a:pt x="943927" y="842010"/>
                      </a:lnTo>
                      <a:lnTo>
                        <a:pt x="938213" y="842010"/>
                      </a:lnTo>
                      <a:lnTo>
                        <a:pt x="932497" y="843915"/>
                      </a:lnTo>
                      <a:lnTo>
                        <a:pt x="923925" y="850582"/>
                      </a:lnTo>
                      <a:lnTo>
                        <a:pt x="911542" y="856298"/>
                      </a:lnTo>
                      <a:lnTo>
                        <a:pt x="893445" y="862965"/>
                      </a:lnTo>
                      <a:lnTo>
                        <a:pt x="858202" y="874395"/>
                      </a:lnTo>
                      <a:lnTo>
                        <a:pt x="845820" y="859155"/>
                      </a:lnTo>
                      <a:lnTo>
                        <a:pt x="841057" y="854393"/>
                      </a:lnTo>
                      <a:lnTo>
                        <a:pt x="827722" y="848678"/>
                      </a:lnTo>
                      <a:lnTo>
                        <a:pt x="817245" y="847725"/>
                      </a:lnTo>
                      <a:lnTo>
                        <a:pt x="805815" y="848678"/>
                      </a:lnTo>
                      <a:lnTo>
                        <a:pt x="782955" y="854393"/>
                      </a:lnTo>
                      <a:lnTo>
                        <a:pt x="777240" y="855345"/>
                      </a:lnTo>
                      <a:lnTo>
                        <a:pt x="756285" y="854393"/>
                      </a:lnTo>
                      <a:lnTo>
                        <a:pt x="746760" y="855345"/>
                      </a:lnTo>
                      <a:lnTo>
                        <a:pt x="741045" y="858203"/>
                      </a:lnTo>
                      <a:lnTo>
                        <a:pt x="732472" y="865823"/>
                      </a:lnTo>
                      <a:lnTo>
                        <a:pt x="724852" y="873443"/>
                      </a:lnTo>
                      <a:lnTo>
                        <a:pt x="712470" y="885825"/>
                      </a:lnTo>
                      <a:lnTo>
                        <a:pt x="703897" y="889635"/>
                      </a:lnTo>
                      <a:lnTo>
                        <a:pt x="693420" y="892493"/>
                      </a:lnTo>
                      <a:lnTo>
                        <a:pt x="683895" y="892493"/>
                      </a:lnTo>
                      <a:lnTo>
                        <a:pt x="657225" y="886778"/>
                      </a:lnTo>
                      <a:lnTo>
                        <a:pt x="645795" y="882015"/>
                      </a:lnTo>
                      <a:lnTo>
                        <a:pt x="629602" y="872490"/>
                      </a:lnTo>
                      <a:lnTo>
                        <a:pt x="626745" y="865823"/>
                      </a:lnTo>
                      <a:lnTo>
                        <a:pt x="621030" y="860107"/>
                      </a:lnTo>
                      <a:lnTo>
                        <a:pt x="575310" y="837248"/>
                      </a:lnTo>
                      <a:lnTo>
                        <a:pt x="539115" y="816293"/>
                      </a:lnTo>
                      <a:lnTo>
                        <a:pt x="529590" y="823913"/>
                      </a:lnTo>
                      <a:lnTo>
                        <a:pt x="521970" y="828675"/>
                      </a:lnTo>
                      <a:lnTo>
                        <a:pt x="508635" y="834390"/>
                      </a:lnTo>
                      <a:lnTo>
                        <a:pt x="493395" y="824865"/>
                      </a:lnTo>
                      <a:lnTo>
                        <a:pt x="484822" y="816293"/>
                      </a:lnTo>
                      <a:lnTo>
                        <a:pt x="490538" y="800100"/>
                      </a:lnTo>
                      <a:lnTo>
                        <a:pt x="496252" y="782003"/>
                      </a:lnTo>
                      <a:lnTo>
                        <a:pt x="496252" y="770573"/>
                      </a:lnTo>
                      <a:lnTo>
                        <a:pt x="494347" y="762953"/>
                      </a:lnTo>
                      <a:lnTo>
                        <a:pt x="487680" y="753428"/>
                      </a:lnTo>
                      <a:lnTo>
                        <a:pt x="478155" y="745807"/>
                      </a:lnTo>
                      <a:lnTo>
                        <a:pt x="467677" y="742950"/>
                      </a:lnTo>
                      <a:lnTo>
                        <a:pt x="439102" y="736282"/>
                      </a:lnTo>
                      <a:lnTo>
                        <a:pt x="384810" y="750570"/>
                      </a:lnTo>
                      <a:lnTo>
                        <a:pt x="364807" y="757238"/>
                      </a:lnTo>
                      <a:lnTo>
                        <a:pt x="358140" y="760095"/>
                      </a:lnTo>
                      <a:lnTo>
                        <a:pt x="343852" y="769620"/>
                      </a:lnTo>
                      <a:lnTo>
                        <a:pt x="323850" y="785813"/>
                      </a:lnTo>
                      <a:lnTo>
                        <a:pt x="327660" y="798195"/>
                      </a:lnTo>
                      <a:lnTo>
                        <a:pt x="333375" y="821055"/>
                      </a:lnTo>
                      <a:lnTo>
                        <a:pt x="339090" y="835343"/>
                      </a:lnTo>
                      <a:lnTo>
                        <a:pt x="319088" y="846773"/>
                      </a:lnTo>
                      <a:lnTo>
                        <a:pt x="298132" y="856298"/>
                      </a:lnTo>
                      <a:lnTo>
                        <a:pt x="281940" y="864870"/>
                      </a:lnTo>
                      <a:lnTo>
                        <a:pt x="272415" y="871538"/>
                      </a:lnTo>
                      <a:lnTo>
                        <a:pt x="266700" y="874395"/>
                      </a:lnTo>
                      <a:lnTo>
                        <a:pt x="248602" y="877253"/>
                      </a:lnTo>
                      <a:lnTo>
                        <a:pt x="241935" y="879157"/>
                      </a:lnTo>
                      <a:lnTo>
                        <a:pt x="222885" y="889635"/>
                      </a:lnTo>
                      <a:lnTo>
                        <a:pt x="215265" y="894398"/>
                      </a:lnTo>
                      <a:lnTo>
                        <a:pt x="210502" y="897255"/>
                      </a:lnTo>
                      <a:lnTo>
                        <a:pt x="203835" y="898207"/>
                      </a:lnTo>
                      <a:lnTo>
                        <a:pt x="196215" y="898207"/>
                      </a:lnTo>
                      <a:lnTo>
                        <a:pt x="180975" y="893445"/>
                      </a:lnTo>
                      <a:lnTo>
                        <a:pt x="161925" y="884873"/>
                      </a:lnTo>
                      <a:lnTo>
                        <a:pt x="140017" y="879157"/>
                      </a:lnTo>
                      <a:lnTo>
                        <a:pt x="125730" y="874395"/>
                      </a:lnTo>
                      <a:lnTo>
                        <a:pt x="105727" y="864870"/>
                      </a:lnTo>
                      <a:lnTo>
                        <a:pt x="53340" y="843915"/>
                      </a:lnTo>
                      <a:lnTo>
                        <a:pt x="50482" y="825818"/>
                      </a:lnTo>
                      <a:lnTo>
                        <a:pt x="47625" y="794385"/>
                      </a:lnTo>
                      <a:lnTo>
                        <a:pt x="52388" y="786765"/>
                      </a:lnTo>
                      <a:lnTo>
                        <a:pt x="49530" y="783907"/>
                      </a:lnTo>
                      <a:lnTo>
                        <a:pt x="53340" y="779145"/>
                      </a:lnTo>
                      <a:lnTo>
                        <a:pt x="57150" y="770573"/>
                      </a:lnTo>
                      <a:lnTo>
                        <a:pt x="45720" y="759143"/>
                      </a:lnTo>
                      <a:lnTo>
                        <a:pt x="36195" y="746760"/>
                      </a:lnTo>
                      <a:lnTo>
                        <a:pt x="21907" y="734378"/>
                      </a:lnTo>
                      <a:lnTo>
                        <a:pt x="8572" y="721043"/>
                      </a:lnTo>
                      <a:lnTo>
                        <a:pt x="36195" y="703898"/>
                      </a:lnTo>
                      <a:lnTo>
                        <a:pt x="49530" y="692468"/>
                      </a:lnTo>
                      <a:lnTo>
                        <a:pt x="59055" y="681990"/>
                      </a:lnTo>
                      <a:lnTo>
                        <a:pt x="63817" y="677228"/>
                      </a:lnTo>
                      <a:lnTo>
                        <a:pt x="65722" y="670560"/>
                      </a:lnTo>
                      <a:lnTo>
                        <a:pt x="65722" y="663893"/>
                      </a:lnTo>
                      <a:lnTo>
                        <a:pt x="62865" y="657225"/>
                      </a:lnTo>
                      <a:lnTo>
                        <a:pt x="53340" y="640080"/>
                      </a:lnTo>
                      <a:lnTo>
                        <a:pt x="50482" y="628650"/>
                      </a:lnTo>
                      <a:lnTo>
                        <a:pt x="56197" y="605790"/>
                      </a:lnTo>
                      <a:lnTo>
                        <a:pt x="60007" y="571500"/>
                      </a:lnTo>
                      <a:lnTo>
                        <a:pt x="67627" y="541020"/>
                      </a:lnTo>
                      <a:lnTo>
                        <a:pt x="72390" y="511493"/>
                      </a:lnTo>
                      <a:lnTo>
                        <a:pt x="79057" y="494348"/>
                      </a:lnTo>
                      <a:lnTo>
                        <a:pt x="86677" y="480060"/>
                      </a:lnTo>
                      <a:lnTo>
                        <a:pt x="93345" y="455295"/>
                      </a:lnTo>
                      <a:lnTo>
                        <a:pt x="94297" y="445770"/>
                      </a:lnTo>
                      <a:lnTo>
                        <a:pt x="95250" y="430530"/>
                      </a:lnTo>
                      <a:lnTo>
                        <a:pt x="96202" y="382905"/>
                      </a:lnTo>
                      <a:lnTo>
                        <a:pt x="113347" y="364808"/>
                      </a:lnTo>
                      <a:lnTo>
                        <a:pt x="106680" y="349568"/>
                      </a:lnTo>
                      <a:lnTo>
                        <a:pt x="100013" y="339090"/>
                      </a:lnTo>
                      <a:lnTo>
                        <a:pt x="66675" y="302895"/>
                      </a:lnTo>
                      <a:lnTo>
                        <a:pt x="55245" y="286703"/>
                      </a:lnTo>
                      <a:lnTo>
                        <a:pt x="51435" y="278130"/>
                      </a:lnTo>
                      <a:lnTo>
                        <a:pt x="49530" y="268605"/>
                      </a:lnTo>
                      <a:lnTo>
                        <a:pt x="48577" y="253365"/>
                      </a:lnTo>
                      <a:lnTo>
                        <a:pt x="49530" y="228600"/>
                      </a:lnTo>
                      <a:lnTo>
                        <a:pt x="62865" y="227648"/>
                      </a:lnTo>
                      <a:lnTo>
                        <a:pt x="69532" y="226695"/>
                      </a:lnTo>
                      <a:lnTo>
                        <a:pt x="74295" y="223838"/>
                      </a:lnTo>
                      <a:lnTo>
                        <a:pt x="79057" y="216218"/>
                      </a:lnTo>
                      <a:lnTo>
                        <a:pt x="61913" y="197168"/>
                      </a:lnTo>
                      <a:lnTo>
                        <a:pt x="60960" y="181927"/>
                      </a:lnTo>
                      <a:lnTo>
                        <a:pt x="59055" y="173355"/>
                      </a:lnTo>
                      <a:lnTo>
                        <a:pt x="55245" y="159068"/>
                      </a:lnTo>
                      <a:lnTo>
                        <a:pt x="51435" y="151448"/>
                      </a:lnTo>
                      <a:lnTo>
                        <a:pt x="29527" y="120968"/>
                      </a:lnTo>
                      <a:lnTo>
                        <a:pt x="0" y="95250"/>
                      </a:lnTo>
                      <a:lnTo>
                        <a:pt x="8572" y="86677"/>
                      </a:lnTo>
                      <a:lnTo>
                        <a:pt x="17145" y="81915"/>
                      </a:lnTo>
                      <a:lnTo>
                        <a:pt x="37147" y="76200"/>
                      </a:lnTo>
                      <a:lnTo>
                        <a:pt x="67627" y="77152"/>
                      </a:lnTo>
                      <a:lnTo>
                        <a:pt x="77152" y="75248"/>
                      </a:lnTo>
                      <a:lnTo>
                        <a:pt x="83820" y="71438"/>
                      </a:lnTo>
                      <a:lnTo>
                        <a:pt x="95250" y="60008"/>
                      </a:lnTo>
                      <a:lnTo>
                        <a:pt x="102870" y="57150"/>
                      </a:lnTo>
                      <a:lnTo>
                        <a:pt x="130492" y="57150"/>
                      </a:lnTo>
                      <a:lnTo>
                        <a:pt x="139065" y="55245"/>
                      </a:lnTo>
                      <a:lnTo>
                        <a:pt x="157163" y="42863"/>
                      </a:lnTo>
                      <a:lnTo>
                        <a:pt x="163830" y="40005"/>
                      </a:lnTo>
                      <a:lnTo>
                        <a:pt x="173355" y="39052"/>
                      </a:lnTo>
                      <a:lnTo>
                        <a:pt x="207645" y="42863"/>
                      </a:lnTo>
                      <a:lnTo>
                        <a:pt x="215265" y="42863"/>
                      </a:lnTo>
                      <a:lnTo>
                        <a:pt x="223838" y="40005"/>
                      </a:lnTo>
                      <a:lnTo>
                        <a:pt x="231457" y="36195"/>
                      </a:lnTo>
                      <a:lnTo>
                        <a:pt x="263842" y="8573"/>
                      </a:lnTo>
                      <a:lnTo>
                        <a:pt x="274320" y="1905"/>
                      </a:lnTo>
                      <a:lnTo>
                        <a:pt x="289560" y="0"/>
                      </a:lnTo>
                      <a:lnTo>
                        <a:pt x="381000" y="25718"/>
                      </a:lnTo>
                      <a:lnTo>
                        <a:pt x="422910" y="21908"/>
                      </a:lnTo>
                      <a:lnTo>
                        <a:pt x="430530" y="24765"/>
                      </a:lnTo>
                      <a:lnTo>
                        <a:pt x="444817" y="30480"/>
                      </a:lnTo>
                      <a:lnTo>
                        <a:pt x="460057" y="34290"/>
                      </a:lnTo>
                      <a:lnTo>
                        <a:pt x="475297" y="34290"/>
                      </a:lnTo>
                      <a:lnTo>
                        <a:pt x="483870" y="36195"/>
                      </a:lnTo>
                      <a:lnTo>
                        <a:pt x="499110" y="48577"/>
                      </a:lnTo>
                      <a:lnTo>
                        <a:pt x="501015" y="52388"/>
                      </a:lnTo>
                      <a:lnTo>
                        <a:pt x="501015" y="60960"/>
                      </a:lnTo>
                      <a:lnTo>
                        <a:pt x="504825" y="66675"/>
                      </a:lnTo>
                      <a:lnTo>
                        <a:pt x="527685" y="69533"/>
                      </a:lnTo>
                      <a:lnTo>
                        <a:pt x="535305" y="73343"/>
                      </a:lnTo>
                      <a:lnTo>
                        <a:pt x="547688" y="81915"/>
                      </a:lnTo>
                      <a:lnTo>
                        <a:pt x="553402" y="85725"/>
                      </a:lnTo>
                      <a:lnTo>
                        <a:pt x="560070" y="86677"/>
                      </a:lnTo>
                      <a:lnTo>
                        <a:pt x="618172" y="69533"/>
                      </a:lnTo>
                      <a:lnTo>
                        <a:pt x="649605" y="65723"/>
                      </a:lnTo>
                      <a:lnTo>
                        <a:pt x="681990" y="69533"/>
                      </a:lnTo>
                      <a:lnTo>
                        <a:pt x="708660" y="78105"/>
                      </a:lnTo>
                      <a:lnTo>
                        <a:pt x="721042" y="85725"/>
                      </a:lnTo>
                      <a:lnTo>
                        <a:pt x="764857" y="123825"/>
                      </a:lnTo>
                      <a:lnTo>
                        <a:pt x="775335" y="129540"/>
                      </a:lnTo>
                      <a:lnTo>
                        <a:pt x="778192" y="134302"/>
                      </a:lnTo>
                      <a:lnTo>
                        <a:pt x="782955" y="151448"/>
                      </a:lnTo>
                      <a:lnTo>
                        <a:pt x="784860" y="156210"/>
                      </a:lnTo>
                      <a:lnTo>
                        <a:pt x="793432" y="165735"/>
                      </a:lnTo>
                      <a:lnTo>
                        <a:pt x="798195" y="181927"/>
                      </a:lnTo>
                      <a:lnTo>
                        <a:pt x="800100" y="186690"/>
                      </a:lnTo>
                      <a:lnTo>
                        <a:pt x="803910" y="189548"/>
                      </a:lnTo>
                      <a:lnTo>
                        <a:pt x="813435" y="194310"/>
                      </a:lnTo>
                      <a:lnTo>
                        <a:pt x="817245" y="197168"/>
                      </a:lnTo>
                      <a:lnTo>
                        <a:pt x="832485" y="211455"/>
                      </a:lnTo>
                      <a:lnTo>
                        <a:pt x="840105" y="218123"/>
                      </a:lnTo>
                      <a:lnTo>
                        <a:pt x="849630" y="221933"/>
                      </a:lnTo>
                      <a:lnTo>
                        <a:pt x="859155" y="220980"/>
                      </a:lnTo>
                      <a:lnTo>
                        <a:pt x="866775" y="217170"/>
                      </a:lnTo>
                      <a:lnTo>
                        <a:pt x="873442" y="216218"/>
                      </a:lnTo>
                      <a:lnTo>
                        <a:pt x="891540" y="231458"/>
                      </a:lnTo>
                      <a:lnTo>
                        <a:pt x="999172" y="233363"/>
                      </a:lnTo>
                      <a:lnTo>
                        <a:pt x="1004888" y="236220"/>
                      </a:lnTo>
                      <a:lnTo>
                        <a:pt x="1016317" y="243840"/>
                      </a:lnTo>
                      <a:lnTo>
                        <a:pt x="1022032" y="246698"/>
                      </a:lnTo>
                      <a:lnTo>
                        <a:pt x="1035367" y="245745"/>
                      </a:lnTo>
                      <a:lnTo>
                        <a:pt x="1048702" y="250508"/>
                      </a:lnTo>
                      <a:lnTo>
                        <a:pt x="1062990" y="251460"/>
                      </a:lnTo>
                      <a:lnTo>
                        <a:pt x="1065847" y="255270"/>
                      </a:lnTo>
                      <a:lnTo>
                        <a:pt x="1064895" y="267653"/>
                      </a:lnTo>
                      <a:lnTo>
                        <a:pt x="1060132" y="281940"/>
                      </a:lnTo>
                      <a:lnTo>
                        <a:pt x="1058227" y="288608"/>
                      </a:lnTo>
                      <a:lnTo>
                        <a:pt x="1059180" y="298133"/>
                      </a:lnTo>
                      <a:lnTo>
                        <a:pt x="1063942" y="320040"/>
                      </a:lnTo>
                      <a:lnTo>
                        <a:pt x="1065847" y="337185"/>
                      </a:lnTo>
                      <a:lnTo>
                        <a:pt x="1065847" y="342900"/>
                      </a:lnTo>
                      <a:lnTo>
                        <a:pt x="1063942" y="348615"/>
                      </a:lnTo>
                      <a:lnTo>
                        <a:pt x="1057275" y="365760"/>
                      </a:lnTo>
                      <a:lnTo>
                        <a:pt x="1057275" y="371475"/>
                      </a:lnTo>
                      <a:lnTo>
                        <a:pt x="1061085" y="375285"/>
                      </a:lnTo>
                      <a:lnTo>
                        <a:pt x="1067752" y="376238"/>
                      </a:lnTo>
                      <a:lnTo>
                        <a:pt x="1080135" y="375285"/>
                      </a:lnTo>
                      <a:lnTo>
                        <a:pt x="1083945" y="378143"/>
                      </a:lnTo>
                      <a:lnTo>
                        <a:pt x="1081088" y="388620"/>
                      </a:lnTo>
                      <a:lnTo>
                        <a:pt x="1080135" y="395288"/>
                      </a:lnTo>
                      <a:lnTo>
                        <a:pt x="1083945" y="402908"/>
                      </a:lnTo>
                      <a:lnTo>
                        <a:pt x="1088707" y="408623"/>
                      </a:lnTo>
                      <a:lnTo>
                        <a:pt x="1110615" y="424815"/>
                      </a:lnTo>
                      <a:lnTo>
                        <a:pt x="1116330" y="427673"/>
                      </a:lnTo>
                      <a:lnTo>
                        <a:pt x="1141095" y="431482"/>
                      </a:lnTo>
                      <a:lnTo>
                        <a:pt x="1148715" y="434340"/>
                      </a:lnTo>
                      <a:lnTo>
                        <a:pt x="1153477" y="439103"/>
                      </a:lnTo>
                      <a:lnTo>
                        <a:pt x="1161097" y="457200"/>
                      </a:lnTo>
                      <a:lnTo>
                        <a:pt x="1178242" y="478155"/>
                      </a:lnTo>
                      <a:lnTo>
                        <a:pt x="1219200" y="514350"/>
                      </a:lnTo>
                      <a:lnTo>
                        <a:pt x="1238250" y="527685"/>
                      </a:lnTo>
                      <a:lnTo>
                        <a:pt x="1247775" y="528638"/>
                      </a:lnTo>
                      <a:close/>
                      <a:moveTo>
                        <a:pt x="586740" y="437198"/>
                      </a:moveTo>
                      <a:lnTo>
                        <a:pt x="571500" y="431482"/>
                      </a:lnTo>
                      <a:lnTo>
                        <a:pt x="559117" y="425768"/>
                      </a:lnTo>
                      <a:lnTo>
                        <a:pt x="546735" y="417195"/>
                      </a:lnTo>
                      <a:lnTo>
                        <a:pt x="533400" y="410528"/>
                      </a:lnTo>
                      <a:lnTo>
                        <a:pt x="523875" y="403860"/>
                      </a:lnTo>
                      <a:lnTo>
                        <a:pt x="510540" y="398145"/>
                      </a:lnTo>
                      <a:lnTo>
                        <a:pt x="500063" y="396240"/>
                      </a:lnTo>
                      <a:lnTo>
                        <a:pt x="501967" y="384810"/>
                      </a:lnTo>
                      <a:lnTo>
                        <a:pt x="508635" y="371475"/>
                      </a:lnTo>
                      <a:lnTo>
                        <a:pt x="524827" y="351473"/>
                      </a:lnTo>
                      <a:lnTo>
                        <a:pt x="527685" y="346710"/>
                      </a:lnTo>
                      <a:lnTo>
                        <a:pt x="529590" y="337185"/>
                      </a:lnTo>
                      <a:lnTo>
                        <a:pt x="529590" y="326708"/>
                      </a:lnTo>
                      <a:lnTo>
                        <a:pt x="527685" y="301943"/>
                      </a:lnTo>
                      <a:lnTo>
                        <a:pt x="503872" y="309563"/>
                      </a:lnTo>
                      <a:lnTo>
                        <a:pt x="499110" y="313373"/>
                      </a:lnTo>
                      <a:lnTo>
                        <a:pt x="491490" y="330518"/>
                      </a:lnTo>
                      <a:lnTo>
                        <a:pt x="484822" y="340043"/>
                      </a:lnTo>
                      <a:lnTo>
                        <a:pt x="480060" y="343853"/>
                      </a:lnTo>
                      <a:lnTo>
                        <a:pt x="476250" y="345758"/>
                      </a:lnTo>
                      <a:lnTo>
                        <a:pt x="459105" y="359093"/>
                      </a:lnTo>
                      <a:lnTo>
                        <a:pt x="456247" y="361950"/>
                      </a:lnTo>
                      <a:lnTo>
                        <a:pt x="449580" y="376238"/>
                      </a:lnTo>
                      <a:lnTo>
                        <a:pt x="446722" y="381000"/>
                      </a:lnTo>
                      <a:lnTo>
                        <a:pt x="439102" y="387668"/>
                      </a:lnTo>
                      <a:lnTo>
                        <a:pt x="440055" y="401955"/>
                      </a:lnTo>
                      <a:lnTo>
                        <a:pt x="446722" y="414338"/>
                      </a:lnTo>
                      <a:lnTo>
                        <a:pt x="446722" y="423863"/>
                      </a:lnTo>
                      <a:lnTo>
                        <a:pt x="448627" y="432435"/>
                      </a:lnTo>
                      <a:lnTo>
                        <a:pt x="454342" y="441960"/>
                      </a:lnTo>
                      <a:lnTo>
                        <a:pt x="457200" y="453390"/>
                      </a:lnTo>
                      <a:lnTo>
                        <a:pt x="457200" y="463868"/>
                      </a:lnTo>
                      <a:lnTo>
                        <a:pt x="456247" y="482918"/>
                      </a:lnTo>
                      <a:lnTo>
                        <a:pt x="447675" y="537210"/>
                      </a:lnTo>
                      <a:lnTo>
                        <a:pt x="442913" y="572453"/>
                      </a:lnTo>
                      <a:lnTo>
                        <a:pt x="436245" y="604838"/>
                      </a:lnTo>
                      <a:lnTo>
                        <a:pt x="431482" y="616268"/>
                      </a:lnTo>
                      <a:lnTo>
                        <a:pt x="449580" y="623888"/>
                      </a:lnTo>
                      <a:lnTo>
                        <a:pt x="461010" y="627698"/>
                      </a:lnTo>
                      <a:lnTo>
                        <a:pt x="492442" y="632460"/>
                      </a:lnTo>
                      <a:lnTo>
                        <a:pt x="500063" y="633413"/>
                      </a:lnTo>
                      <a:lnTo>
                        <a:pt x="506730" y="632460"/>
                      </a:lnTo>
                      <a:lnTo>
                        <a:pt x="514350" y="630555"/>
                      </a:lnTo>
                      <a:lnTo>
                        <a:pt x="522922" y="623888"/>
                      </a:lnTo>
                      <a:lnTo>
                        <a:pt x="534352" y="612457"/>
                      </a:lnTo>
                      <a:lnTo>
                        <a:pt x="552450" y="601028"/>
                      </a:lnTo>
                      <a:lnTo>
                        <a:pt x="570547" y="594360"/>
                      </a:lnTo>
                      <a:lnTo>
                        <a:pt x="578167" y="593407"/>
                      </a:lnTo>
                      <a:lnTo>
                        <a:pt x="593407" y="591503"/>
                      </a:lnTo>
                      <a:lnTo>
                        <a:pt x="602932" y="605790"/>
                      </a:lnTo>
                      <a:lnTo>
                        <a:pt x="617220" y="616268"/>
                      </a:lnTo>
                      <a:lnTo>
                        <a:pt x="626745" y="621982"/>
                      </a:lnTo>
                      <a:lnTo>
                        <a:pt x="665797" y="636270"/>
                      </a:lnTo>
                      <a:lnTo>
                        <a:pt x="699135" y="626745"/>
                      </a:lnTo>
                      <a:lnTo>
                        <a:pt x="723900" y="616268"/>
                      </a:lnTo>
                      <a:lnTo>
                        <a:pt x="722947" y="581978"/>
                      </a:lnTo>
                      <a:lnTo>
                        <a:pt x="719138" y="556260"/>
                      </a:lnTo>
                      <a:lnTo>
                        <a:pt x="721042" y="532448"/>
                      </a:lnTo>
                      <a:lnTo>
                        <a:pt x="723900" y="508635"/>
                      </a:lnTo>
                      <a:lnTo>
                        <a:pt x="725805" y="480060"/>
                      </a:lnTo>
                      <a:lnTo>
                        <a:pt x="723900" y="462915"/>
                      </a:lnTo>
                      <a:lnTo>
                        <a:pt x="721995" y="453390"/>
                      </a:lnTo>
                      <a:lnTo>
                        <a:pt x="718185" y="444818"/>
                      </a:lnTo>
                      <a:lnTo>
                        <a:pt x="714375" y="440055"/>
                      </a:lnTo>
                      <a:lnTo>
                        <a:pt x="706755" y="432435"/>
                      </a:lnTo>
                      <a:lnTo>
                        <a:pt x="701992" y="428625"/>
                      </a:lnTo>
                      <a:lnTo>
                        <a:pt x="690563" y="423863"/>
                      </a:lnTo>
                      <a:lnTo>
                        <a:pt x="681038" y="418148"/>
                      </a:lnTo>
                      <a:lnTo>
                        <a:pt x="672465" y="413385"/>
                      </a:lnTo>
                      <a:lnTo>
                        <a:pt x="638175" y="401003"/>
                      </a:lnTo>
                      <a:lnTo>
                        <a:pt x="626745" y="418148"/>
                      </a:lnTo>
                      <a:lnTo>
                        <a:pt x="620077" y="425768"/>
                      </a:lnTo>
                      <a:lnTo>
                        <a:pt x="609600" y="435293"/>
                      </a:lnTo>
                      <a:lnTo>
                        <a:pt x="602932" y="438150"/>
                      </a:lnTo>
                      <a:lnTo>
                        <a:pt x="596265" y="438150"/>
                      </a:lnTo>
                      <a:lnTo>
                        <a:pt x="586740" y="43719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cap="rnd" cmpd="sng" w="19050">
                  <a:solidFill>
                    <a:srgbClr val="1E4E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51"/>
                <p:cNvSpPr/>
                <p:nvPr/>
              </p:nvSpPr>
              <p:spPr>
                <a:xfrm>
                  <a:off x="5294947" y="3291839"/>
                  <a:ext cx="1032509" cy="1431607"/>
                </a:xfrm>
                <a:custGeom>
                  <a:rect b="b" l="l" r="r" t="t"/>
                  <a:pathLst>
                    <a:path extrusionOk="0" h="1431607" w="1032509">
                      <a:moveTo>
                        <a:pt x="759143" y="80010"/>
                      </a:moveTo>
                      <a:lnTo>
                        <a:pt x="781050" y="75247"/>
                      </a:lnTo>
                      <a:lnTo>
                        <a:pt x="790575" y="73342"/>
                      </a:lnTo>
                      <a:lnTo>
                        <a:pt x="798195" y="74295"/>
                      </a:lnTo>
                      <a:lnTo>
                        <a:pt x="807720" y="76200"/>
                      </a:lnTo>
                      <a:lnTo>
                        <a:pt x="814388" y="76200"/>
                      </a:lnTo>
                      <a:lnTo>
                        <a:pt x="840105" y="73342"/>
                      </a:lnTo>
                      <a:lnTo>
                        <a:pt x="876300" y="65722"/>
                      </a:lnTo>
                      <a:lnTo>
                        <a:pt x="898208" y="59055"/>
                      </a:lnTo>
                      <a:lnTo>
                        <a:pt x="897255" y="73342"/>
                      </a:lnTo>
                      <a:lnTo>
                        <a:pt x="898208" y="84772"/>
                      </a:lnTo>
                      <a:lnTo>
                        <a:pt x="902018" y="110490"/>
                      </a:lnTo>
                      <a:lnTo>
                        <a:pt x="906780" y="123825"/>
                      </a:lnTo>
                      <a:lnTo>
                        <a:pt x="910590" y="129540"/>
                      </a:lnTo>
                      <a:lnTo>
                        <a:pt x="922020" y="141922"/>
                      </a:lnTo>
                      <a:lnTo>
                        <a:pt x="940117" y="158115"/>
                      </a:lnTo>
                      <a:lnTo>
                        <a:pt x="951547" y="170497"/>
                      </a:lnTo>
                      <a:lnTo>
                        <a:pt x="954405" y="176213"/>
                      </a:lnTo>
                      <a:lnTo>
                        <a:pt x="959167" y="189547"/>
                      </a:lnTo>
                      <a:lnTo>
                        <a:pt x="960120" y="199072"/>
                      </a:lnTo>
                      <a:lnTo>
                        <a:pt x="959167" y="210502"/>
                      </a:lnTo>
                      <a:lnTo>
                        <a:pt x="956310" y="229552"/>
                      </a:lnTo>
                      <a:lnTo>
                        <a:pt x="948690" y="230505"/>
                      </a:lnTo>
                      <a:lnTo>
                        <a:pt x="942975" y="233363"/>
                      </a:lnTo>
                      <a:lnTo>
                        <a:pt x="936308" y="239077"/>
                      </a:lnTo>
                      <a:lnTo>
                        <a:pt x="923925" y="252413"/>
                      </a:lnTo>
                      <a:lnTo>
                        <a:pt x="935355" y="266700"/>
                      </a:lnTo>
                      <a:lnTo>
                        <a:pt x="944880" y="280988"/>
                      </a:lnTo>
                      <a:lnTo>
                        <a:pt x="949642" y="287655"/>
                      </a:lnTo>
                      <a:lnTo>
                        <a:pt x="956310" y="301942"/>
                      </a:lnTo>
                      <a:lnTo>
                        <a:pt x="963930" y="313372"/>
                      </a:lnTo>
                      <a:lnTo>
                        <a:pt x="966788" y="320992"/>
                      </a:lnTo>
                      <a:lnTo>
                        <a:pt x="969645" y="329565"/>
                      </a:lnTo>
                      <a:lnTo>
                        <a:pt x="970597" y="337185"/>
                      </a:lnTo>
                      <a:lnTo>
                        <a:pt x="970597" y="378142"/>
                      </a:lnTo>
                      <a:lnTo>
                        <a:pt x="971550" y="385763"/>
                      </a:lnTo>
                      <a:lnTo>
                        <a:pt x="974408" y="392430"/>
                      </a:lnTo>
                      <a:lnTo>
                        <a:pt x="982028" y="400050"/>
                      </a:lnTo>
                      <a:lnTo>
                        <a:pt x="1020128" y="426720"/>
                      </a:lnTo>
                      <a:lnTo>
                        <a:pt x="1032510" y="438150"/>
                      </a:lnTo>
                      <a:lnTo>
                        <a:pt x="1017270" y="455295"/>
                      </a:lnTo>
                      <a:lnTo>
                        <a:pt x="1015365" y="461963"/>
                      </a:lnTo>
                      <a:lnTo>
                        <a:pt x="1013460" y="471488"/>
                      </a:lnTo>
                      <a:lnTo>
                        <a:pt x="1012508" y="492442"/>
                      </a:lnTo>
                      <a:lnTo>
                        <a:pt x="1010603" y="501967"/>
                      </a:lnTo>
                      <a:lnTo>
                        <a:pt x="992505" y="524828"/>
                      </a:lnTo>
                      <a:lnTo>
                        <a:pt x="988695" y="534353"/>
                      </a:lnTo>
                      <a:lnTo>
                        <a:pt x="984885" y="541972"/>
                      </a:lnTo>
                      <a:lnTo>
                        <a:pt x="978217" y="549592"/>
                      </a:lnTo>
                      <a:lnTo>
                        <a:pt x="959167" y="557213"/>
                      </a:lnTo>
                      <a:lnTo>
                        <a:pt x="921067" y="560070"/>
                      </a:lnTo>
                      <a:lnTo>
                        <a:pt x="912495" y="562928"/>
                      </a:lnTo>
                      <a:lnTo>
                        <a:pt x="907733" y="565785"/>
                      </a:lnTo>
                      <a:lnTo>
                        <a:pt x="902970" y="575310"/>
                      </a:lnTo>
                      <a:lnTo>
                        <a:pt x="901065" y="610553"/>
                      </a:lnTo>
                      <a:lnTo>
                        <a:pt x="887730" y="673417"/>
                      </a:lnTo>
                      <a:lnTo>
                        <a:pt x="885825" y="702945"/>
                      </a:lnTo>
                      <a:lnTo>
                        <a:pt x="871538" y="726757"/>
                      </a:lnTo>
                      <a:lnTo>
                        <a:pt x="805815" y="734378"/>
                      </a:lnTo>
                      <a:lnTo>
                        <a:pt x="785813" y="738188"/>
                      </a:lnTo>
                      <a:lnTo>
                        <a:pt x="778193" y="741045"/>
                      </a:lnTo>
                      <a:lnTo>
                        <a:pt x="771525" y="745807"/>
                      </a:lnTo>
                      <a:lnTo>
                        <a:pt x="754380" y="762953"/>
                      </a:lnTo>
                      <a:lnTo>
                        <a:pt x="743903" y="778192"/>
                      </a:lnTo>
                      <a:lnTo>
                        <a:pt x="740093" y="785813"/>
                      </a:lnTo>
                      <a:lnTo>
                        <a:pt x="739140" y="794385"/>
                      </a:lnTo>
                      <a:lnTo>
                        <a:pt x="739140" y="802005"/>
                      </a:lnTo>
                      <a:lnTo>
                        <a:pt x="740093" y="812482"/>
                      </a:lnTo>
                      <a:lnTo>
                        <a:pt x="741997" y="822007"/>
                      </a:lnTo>
                      <a:lnTo>
                        <a:pt x="744855" y="831532"/>
                      </a:lnTo>
                      <a:lnTo>
                        <a:pt x="751522" y="842010"/>
                      </a:lnTo>
                      <a:lnTo>
                        <a:pt x="762953" y="858203"/>
                      </a:lnTo>
                      <a:lnTo>
                        <a:pt x="795338" y="888682"/>
                      </a:lnTo>
                      <a:lnTo>
                        <a:pt x="799147" y="901065"/>
                      </a:lnTo>
                      <a:lnTo>
                        <a:pt x="791528" y="916305"/>
                      </a:lnTo>
                      <a:lnTo>
                        <a:pt x="785813" y="933450"/>
                      </a:lnTo>
                      <a:lnTo>
                        <a:pt x="786765" y="961072"/>
                      </a:lnTo>
                      <a:lnTo>
                        <a:pt x="782003" y="975360"/>
                      </a:lnTo>
                      <a:lnTo>
                        <a:pt x="762000" y="1015365"/>
                      </a:lnTo>
                      <a:lnTo>
                        <a:pt x="755333" y="1024890"/>
                      </a:lnTo>
                      <a:lnTo>
                        <a:pt x="746760" y="1034415"/>
                      </a:lnTo>
                      <a:lnTo>
                        <a:pt x="696278" y="1073467"/>
                      </a:lnTo>
                      <a:lnTo>
                        <a:pt x="635318" y="1105853"/>
                      </a:lnTo>
                      <a:lnTo>
                        <a:pt x="626745" y="1122045"/>
                      </a:lnTo>
                      <a:lnTo>
                        <a:pt x="575310" y="1233488"/>
                      </a:lnTo>
                      <a:lnTo>
                        <a:pt x="571500" y="1246823"/>
                      </a:lnTo>
                      <a:lnTo>
                        <a:pt x="566738" y="1266825"/>
                      </a:lnTo>
                      <a:lnTo>
                        <a:pt x="561022" y="1278255"/>
                      </a:lnTo>
                      <a:lnTo>
                        <a:pt x="556260" y="1284923"/>
                      </a:lnTo>
                      <a:lnTo>
                        <a:pt x="541972" y="1298257"/>
                      </a:lnTo>
                      <a:lnTo>
                        <a:pt x="538163" y="1309688"/>
                      </a:lnTo>
                      <a:lnTo>
                        <a:pt x="538163" y="1323023"/>
                      </a:lnTo>
                      <a:lnTo>
                        <a:pt x="557213" y="1373505"/>
                      </a:lnTo>
                      <a:lnTo>
                        <a:pt x="559118" y="1383982"/>
                      </a:lnTo>
                      <a:lnTo>
                        <a:pt x="559118" y="1391603"/>
                      </a:lnTo>
                      <a:lnTo>
                        <a:pt x="448628" y="1382078"/>
                      </a:lnTo>
                      <a:lnTo>
                        <a:pt x="300038" y="1393507"/>
                      </a:lnTo>
                      <a:lnTo>
                        <a:pt x="213360" y="1421130"/>
                      </a:lnTo>
                      <a:lnTo>
                        <a:pt x="190500" y="1431607"/>
                      </a:lnTo>
                      <a:lnTo>
                        <a:pt x="142875" y="1237298"/>
                      </a:lnTo>
                      <a:lnTo>
                        <a:pt x="133350" y="1212532"/>
                      </a:lnTo>
                      <a:lnTo>
                        <a:pt x="120015" y="1183005"/>
                      </a:lnTo>
                      <a:lnTo>
                        <a:pt x="116205" y="1172528"/>
                      </a:lnTo>
                      <a:lnTo>
                        <a:pt x="115253" y="1164907"/>
                      </a:lnTo>
                      <a:lnTo>
                        <a:pt x="117158" y="1154430"/>
                      </a:lnTo>
                      <a:lnTo>
                        <a:pt x="128588" y="1125855"/>
                      </a:lnTo>
                      <a:lnTo>
                        <a:pt x="135255" y="1102042"/>
                      </a:lnTo>
                      <a:lnTo>
                        <a:pt x="129540" y="1090613"/>
                      </a:lnTo>
                      <a:lnTo>
                        <a:pt x="102870" y="1073467"/>
                      </a:lnTo>
                      <a:lnTo>
                        <a:pt x="91440" y="1063942"/>
                      </a:lnTo>
                      <a:lnTo>
                        <a:pt x="72390" y="1052513"/>
                      </a:lnTo>
                      <a:lnTo>
                        <a:pt x="36195" y="1040130"/>
                      </a:lnTo>
                      <a:lnTo>
                        <a:pt x="28575" y="1035367"/>
                      </a:lnTo>
                      <a:lnTo>
                        <a:pt x="22860" y="1028700"/>
                      </a:lnTo>
                      <a:lnTo>
                        <a:pt x="19050" y="1021080"/>
                      </a:lnTo>
                      <a:lnTo>
                        <a:pt x="16193" y="1011555"/>
                      </a:lnTo>
                      <a:lnTo>
                        <a:pt x="11430" y="992505"/>
                      </a:lnTo>
                      <a:lnTo>
                        <a:pt x="9525" y="976313"/>
                      </a:lnTo>
                      <a:lnTo>
                        <a:pt x="5715" y="932497"/>
                      </a:lnTo>
                      <a:lnTo>
                        <a:pt x="3810" y="919163"/>
                      </a:lnTo>
                      <a:lnTo>
                        <a:pt x="4763" y="905828"/>
                      </a:lnTo>
                      <a:lnTo>
                        <a:pt x="3810" y="897255"/>
                      </a:lnTo>
                      <a:lnTo>
                        <a:pt x="0" y="875347"/>
                      </a:lnTo>
                      <a:lnTo>
                        <a:pt x="0" y="866775"/>
                      </a:lnTo>
                      <a:lnTo>
                        <a:pt x="1905" y="860107"/>
                      </a:lnTo>
                      <a:lnTo>
                        <a:pt x="4763" y="854392"/>
                      </a:lnTo>
                      <a:lnTo>
                        <a:pt x="21908" y="839153"/>
                      </a:lnTo>
                      <a:lnTo>
                        <a:pt x="35243" y="819150"/>
                      </a:lnTo>
                      <a:lnTo>
                        <a:pt x="46672" y="792480"/>
                      </a:lnTo>
                      <a:lnTo>
                        <a:pt x="46672" y="782003"/>
                      </a:lnTo>
                      <a:lnTo>
                        <a:pt x="46672" y="760095"/>
                      </a:lnTo>
                      <a:lnTo>
                        <a:pt x="59055" y="714375"/>
                      </a:lnTo>
                      <a:lnTo>
                        <a:pt x="60008" y="698182"/>
                      </a:lnTo>
                      <a:lnTo>
                        <a:pt x="58103" y="683895"/>
                      </a:lnTo>
                      <a:lnTo>
                        <a:pt x="54293" y="661988"/>
                      </a:lnTo>
                      <a:lnTo>
                        <a:pt x="53340" y="625792"/>
                      </a:lnTo>
                      <a:lnTo>
                        <a:pt x="56197" y="615315"/>
                      </a:lnTo>
                      <a:lnTo>
                        <a:pt x="60008" y="604838"/>
                      </a:lnTo>
                      <a:lnTo>
                        <a:pt x="63818" y="596265"/>
                      </a:lnTo>
                      <a:lnTo>
                        <a:pt x="69533" y="588645"/>
                      </a:lnTo>
                      <a:lnTo>
                        <a:pt x="75247" y="583882"/>
                      </a:lnTo>
                      <a:lnTo>
                        <a:pt x="91440" y="577215"/>
                      </a:lnTo>
                      <a:lnTo>
                        <a:pt x="100013" y="572453"/>
                      </a:lnTo>
                      <a:lnTo>
                        <a:pt x="107633" y="566738"/>
                      </a:lnTo>
                      <a:lnTo>
                        <a:pt x="113347" y="559117"/>
                      </a:lnTo>
                      <a:lnTo>
                        <a:pt x="115253" y="553403"/>
                      </a:lnTo>
                      <a:lnTo>
                        <a:pt x="117158" y="545782"/>
                      </a:lnTo>
                      <a:lnTo>
                        <a:pt x="117158" y="528638"/>
                      </a:lnTo>
                      <a:lnTo>
                        <a:pt x="115253" y="506730"/>
                      </a:lnTo>
                      <a:lnTo>
                        <a:pt x="112395" y="497205"/>
                      </a:lnTo>
                      <a:lnTo>
                        <a:pt x="108585" y="489585"/>
                      </a:lnTo>
                      <a:lnTo>
                        <a:pt x="103822" y="484822"/>
                      </a:lnTo>
                      <a:lnTo>
                        <a:pt x="100965" y="477203"/>
                      </a:lnTo>
                      <a:lnTo>
                        <a:pt x="105728" y="465772"/>
                      </a:lnTo>
                      <a:lnTo>
                        <a:pt x="131445" y="432435"/>
                      </a:lnTo>
                      <a:lnTo>
                        <a:pt x="133350" y="424815"/>
                      </a:lnTo>
                      <a:lnTo>
                        <a:pt x="131445" y="418147"/>
                      </a:lnTo>
                      <a:lnTo>
                        <a:pt x="127635" y="412432"/>
                      </a:lnTo>
                      <a:lnTo>
                        <a:pt x="124778" y="404813"/>
                      </a:lnTo>
                      <a:lnTo>
                        <a:pt x="123825" y="397192"/>
                      </a:lnTo>
                      <a:lnTo>
                        <a:pt x="120968" y="362903"/>
                      </a:lnTo>
                      <a:lnTo>
                        <a:pt x="93345" y="327660"/>
                      </a:lnTo>
                      <a:lnTo>
                        <a:pt x="60008" y="295275"/>
                      </a:lnTo>
                      <a:lnTo>
                        <a:pt x="56197" y="289560"/>
                      </a:lnTo>
                      <a:lnTo>
                        <a:pt x="45720" y="266700"/>
                      </a:lnTo>
                      <a:lnTo>
                        <a:pt x="204788" y="231457"/>
                      </a:lnTo>
                      <a:lnTo>
                        <a:pt x="218122" y="221932"/>
                      </a:lnTo>
                      <a:lnTo>
                        <a:pt x="225743" y="212407"/>
                      </a:lnTo>
                      <a:lnTo>
                        <a:pt x="246697" y="197167"/>
                      </a:lnTo>
                      <a:lnTo>
                        <a:pt x="308610" y="180022"/>
                      </a:lnTo>
                      <a:lnTo>
                        <a:pt x="342900" y="164782"/>
                      </a:lnTo>
                      <a:lnTo>
                        <a:pt x="351472" y="163830"/>
                      </a:lnTo>
                      <a:lnTo>
                        <a:pt x="358140" y="166688"/>
                      </a:lnTo>
                      <a:lnTo>
                        <a:pt x="365760" y="174307"/>
                      </a:lnTo>
                      <a:lnTo>
                        <a:pt x="378143" y="192405"/>
                      </a:lnTo>
                      <a:lnTo>
                        <a:pt x="383858" y="199072"/>
                      </a:lnTo>
                      <a:lnTo>
                        <a:pt x="390525" y="204788"/>
                      </a:lnTo>
                      <a:lnTo>
                        <a:pt x="399097" y="206692"/>
                      </a:lnTo>
                      <a:lnTo>
                        <a:pt x="414338" y="200025"/>
                      </a:lnTo>
                      <a:lnTo>
                        <a:pt x="419100" y="175260"/>
                      </a:lnTo>
                      <a:lnTo>
                        <a:pt x="420053" y="154305"/>
                      </a:lnTo>
                      <a:lnTo>
                        <a:pt x="423863" y="145732"/>
                      </a:lnTo>
                      <a:lnTo>
                        <a:pt x="426720" y="139065"/>
                      </a:lnTo>
                      <a:lnTo>
                        <a:pt x="449580" y="123825"/>
                      </a:lnTo>
                      <a:lnTo>
                        <a:pt x="461963" y="103822"/>
                      </a:lnTo>
                      <a:lnTo>
                        <a:pt x="479108" y="63817"/>
                      </a:lnTo>
                      <a:lnTo>
                        <a:pt x="480060" y="51435"/>
                      </a:lnTo>
                      <a:lnTo>
                        <a:pt x="475297" y="46672"/>
                      </a:lnTo>
                      <a:lnTo>
                        <a:pt x="462915" y="40957"/>
                      </a:lnTo>
                      <a:lnTo>
                        <a:pt x="458153" y="35242"/>
                      </a:lnTo>
                      <a:lnTo>
                        <a:pt x="454343" y="28575"/>
                      </a:lnTo>
                      <a:lnTo>
                        <a:pt x="451485" y="20002"/>
                      </a:lnTo>
                      <a:lnTo>
                        <a:pt x="449580" y="10477"/>
                      </a:lnTo>
                      <a:lnTo>
                        <a:pt x="452438" y="3810"/>
                      </a:lnTo>
                      <a:lnTo>
                        <a:pt x="457200" y="0"/>
                      </a:lnTo>
                      <a:lnTo>
                        <a:pt x="468630" y="1905"/>
                      </a:lnTo>
                      <a:lnTo>
                        <a:pt x="493395" y="16192"/>
                      </a:lnTo>
                      <a:lnTo>
                        <a:pt x="509588" y="16192"/>
                      </a:lnTo>
                      <a:lnTo>
                        <a:pt x="517208" y="17145"/>
                      </a:lnTo>
                      <a:lnTo>
                        <a:pt x="567690" y="36195"/>
                      </a:lnTo>
                      <a:lnTo>
                        <a:pt x="576263" y="44767"/>
                      </a:lnTo>
                      <a:lnTo>
                        <a:pt x="581978" y="54292"/>
                      </a:lnTo>
                      <a:lnTo>
                        <a:pt x="598170" y="89535"/>
                      </a:lnTo>
                      <a:lnTo>
                        <a:pt x="604838" y="94297"/>
                      </a:lnTo>
                      <a:lnTo>
                        <a:pt x="615315" y="99060"/>
                      </a:lnTo>
                      <a:lnTo>
                        <a:pt x="667703" y="104775"/>
                      </a:lnTo>
                      <a:lnTo>
                        <a:pt x="714375" y="102870"/>
                      </a:lnTo>
                      <a:lnTo>
                        <a:pt x="727710" y="99060"/>
                      </a:lnTo>
                      <a:lnTo>
                        <a:pt x="759143" y="8001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cap="rnd" cmpd="sng" w="19050">
                  <a:solidFill>
                    <a:srgbClr val="1E4E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51"/>
                <p:cNvSpPr/>
                <p:nvPr/>
              </p:nvSpPr>
              <p:spPr>
                <a:xfrm>
                  <a:off x="6683692" y="2222182"/>
                  <a:ext cx="294322" cy="334327"/>
                </a:xfrm>
                <a:custGeom>
                  <a:rect b="b" l="l" r="r" t="t"/>
                  <a:pathLst>
                    <a:path extrusionOk="0" h="334327" w="294322">
                      <a:moveTo>
                        <a:pt x="155257" y="135255"/>
                      </a:moveTo>
                      <a:lnTo>
                        <a:pt x="164782" y="136208"/>
                      </a:lnTo>
                      <a:lnTo>
                        <a:pt x="171450" y="136208"/>
                      </a:lnTo>
                      <a:lnTo>
                        <a:pt x="178118" y="133350"/>
                      </a:lnTo>
                      <a:lnTo>
                        <a:pt x="188595" y="123825"/>
                      </a:lnTo>
                      <a:lnTo>
                        <a:pt x="195263" y="116205"/>
                      </a:lnTo>
                      <a:lnTo>
                        <a:pt x="206693" y="99060"/>
                      </a:lnTo>
                      <a:lnTo>
                        <a:pt x="240982" y="111442"/>
                      </a:lnTo>
                      <a:lnTo>
                        <a:pt x="249555" y="116205"/>
                      </a:lnTo>
                      <a:lnTo>
                        <a:pt x="259080" y="121920"/>
                      </a:lnTo>
                      <a:lnTo>
                        <a:pt x="270510" y="126683"/>
                      </a:lnTo>
                      <a:lnTo>
                        <a:pt x="275272" y="130492"/>
                      </a:lnTo>
                      <a:lnTo>
                        <a:pt x="282893" y="138113"/>
                      </a:lnTo>
                      <a:lnTo>
                        <a:pt x="286702" y="142875"/>
                      </a:lnTo>
                      <a:lnTo>
                        <a:pt x="290513" y="151447"/>
                      </a:lnTo>
                      <a:lnTo>
                        <a:pt x="292418" y="160972"/>
                      </a:lnTo>
                      <a:lnTo>
                        <a:pt x="294322" y="178117"/>
                      </a:lnTo>
                      <a:lnTo>
                        <a:pt x="292418" y="206692"/>
                      </a:lnTo>
                      <a:lnTo>
                        <a:pt x="289560" y="230505"/>
                      </a:lnTo>
                      <a:lnTo>
                        <a:pt x="287655" y="254317"/>
                      </a:lnTo>
                      <a:lnTo>
                        <a:pt x="291465" y="280035"/>
                      </a:lnTo>
                      <a:lnTo>
                        <a:pt x="292418" y="314325"/>
                      </a:lnTo>
                      <a:lnTo>
                        <a:pt x="267652" y="324802"/>
                      </a:lnTo>
                      <a:lnTo>
                        <a:pt x="234315" y="334327"/>
                      </a:lnTo>
                      <a:lnTo>
                        <a:pt x="195263" y="320040"/>
                      </a:lnTo>
                      <a:lnTo>
                        <a:pt x="185738" y="314325"/>
                      </a:lnTo>
                      <a:lnTo>
                        <a:pt x="171450" y="303847"/>
                      </a:lnTo>
                      <a:lnTo>
                        <a:pt x="161925" y="289560"/>
                      </a:lnTo>
                      <a:lnTo>
                        <a:pt x="146685" y="291465"/>
                      </a:lnTo>
                      <a:lnTo>
                        <a:pt x="139065" y="292417"/>
                      </a:lnTo>
                      <a:lnTo>
                        <a:pt x="120968" y="299085"/>
                      </a:lnTo>
                      <a:lnTo>
                        <a:pt x="102870" y="310515"/>
                      </a:lnTo>
                      <a:lnTo>
                        <a:pt x="91440" y="321945"/>
                      </a:lnTo>
                      <a:lnTo>
                        <a:pt x="82868" y="328613"/>
                      </a:lnTo>
                      <a:lnTo>
                        <a:pt x="75247" y="330517"/>
                      </a:lnTo>
                      <a:lnTo>
                        <a:pt x="68580" y="331470"/>
                      </a:lnTo>
                      <a:lnTo>
                        <a:pt x="60960" y="330517"/>
                      </a:lnTo>
                      <a:lnTo>
                        <a:pt x="29527" y="325755"/>
                      </a:lnTo>
                      <a:lnTo>
                        <a:pt x="18097" y="321945"/>
                      </a:lnTo>
                      <a:lnTo>
                        <a:pt x="0" y="314325"/>
                      </a:lnTo>
                      <a:lnTo>
                        <a:pt x="4763" y="302895"/>
                      </a:lnTo>
                      <a:lnTo>
                        <a:pt x="11430" y="270510"/>
                      </a:lnTo>
                      <a:lnTo>
                        <a:pt x="16193" y="235267"/>
                      </a:lnTo>
                      <a:lnTo>
                        <a:pt x="24765" y="180975"/>
                      </a:lnTo>
                      <a:lnTo>
                        <a:pt x="25718" y="161925"/>
                      </a:lnTo>
                      <a:lnTo>
                        <a:pt x="25718" y="151447"/>
                      </a:lnTo>
                      <a:lnTo>
                        <a:pt x="22860" y="140017"/>
                      </a:lnTo>
                      <a:lnTo>
                        <a:pt x="17145" y="130492"/>
                      </a:lnTo>
                      <a:lnTo>
                        <a:pt x="15240" y="121920"/>
                      </a:lnTo>
                      <a:lnTo>
                        <a:pt x="15240" y="112395"/>
                      </a:lnTo>
                      <a:lnTo>
                        <a:pt x="8572" y="100013"/>
                      </a:lnTo>
                      <a:lnTo>
                        <a:pt x="7620" y="85725"/>
                      </a:lnTo>
                      <a:lnTo>
                        <a:pt x="15240" y="79057"/>
                      </a:lnTo>
                      <a:lnTo>
                        <a:pt x="18097" y="74295"/>
                      </a:lnTo>
                      <a:lnTo>
                        <a:pt x="24765" y="60007"/>
                      </a:lnTo>
                      <a:lnTo>
                        <a:pt x="27622" y="57150"/>
                      </a:lnTo>
                      <a:lnTo>
                        <a:pt x="44768" y="43815"/>
                      </a:lnTo>
                      <a:lnTo>
                        <a:pt x="48577" y="41910"/>
                      </a:lnTo>
                      <a:lnTo>
                        <a:pt x="53340" y="38100"/>
                      </a:lnTo>
                      <a:lnTo>
                        <a:pt x="60007" y="28575"/>
                      </a:lnTo>
                      <a:lnTo>
                        <a:pt x="67627" y="11430"/>
                      </a:lnTo>
                      <a:lnTo>
                        <a:pt x="72390" y="7620"/>
                      </a:lnTo>
                      <a:lnTo>
                        <a:pt x="96202" y="0"/>
                      </a:lnTo>
                      <a:lnTo>
                        <a:pt x="98107" y="24765"/>
                      </a:lnTo>
                      <a:lnTo>
                        <a:pt x="98107" y="35242"/>
                      </a:lnTo>
                      <a:lnTo>
                        <a:pt x="96202" y="44767"/>
                      </a:lnTo>
                      <a:lnTo>
                        <a:pt x="93345" y="49530"/>
                      </a:lnTo>
                      <a:lnTo>
                        <a:pt x="77152" y="69532"/>
                      </a:lnTo>
                      <a:lnTo>
                        <a:pt x="70485" y="82867"/>
                      </a:lnTo>
                      <a:lnTo>
                        <a:pt x="68580" y="94297"/>
                      </a:lnTo>
                      <a:lnTo>
                        <a:pt x="79057" y="96202"/>
                      </a:lnTo>
                      <a:lnTo>
                        <a:pt x="92393" y="101917"/>
                      </a:lnTo>
                      <a:lnTo>
                        <a:pt x="101918" y="108585"/>
                      </a:lnTo>
                      <a:lnTo>
                        <a:pt x="115252" y="115252"/>
                      </a:lnTo>
                      <a:lnTo>
                        <a:pt x="127635" y="123825"/>
                      </a:lnTo>
                      <a:lnTo>
                        <a:pt x="140018" y="129540"/>
                      </a:lnTo>
                      <a:lnTo>
                        <a:pt x="155257" y="13525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cap="rnd" cmpd="sng" w="19050">
                  <a:solidFill>
                    <a:srgbClr val="1E4E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51"/>
                <p:cNvSpPr/>
                <p:nvPr/>
              </p:nvSpPr>
              <p:spPr>
                <a:xfrm>
                  <a:off x="6169342" y="2539364"/>
                  <a:ext cx="1468755" cy="1207769"/>
                </a:xfrm>
                <a:custGeom>
                  <a:rect b="b" l="l" r="r" t="t"/>
                  <a:pathLst>
                    <a:path extrusionOk="0" h="1207769" w="1468755">
                      <a:moveTo>
                        <a:pt x="1316355" y="952"/>
                      </a:moveTo>
                      <a:lnTo>
                        <a:pt x="1324927" y="12382"/>
                      </a:lnTo>
                      <a:lnTo>
                        <a:pt x="1332547" y="19050"/>
                      </a:lnTo>
                      <a:lnTo>
                        <a:pt x="1338263" y="25717"/>
                      </a:lnTo>
                      <a:lnTo>
                        <a:pt x="1344930" y="31432"/>
                      </a:lnTo>
                      <a:lnTo>
                        <a:pt x="1350645" y="38100"/>
                      </a:lnTo>
                      <a:lnTo>
                        <a:pt x="1368743" y="55245"/>
                      </a:lnTo>
                      <a:lnTo>
                        <a:pt x="1380172" y="68580"/>
                      </a:lnTo>
                      <a:lnTo>
                        <a:pt x="1390650" y="87630"/>
                      </a:lnTo>
                      <a:lnTo>
                        <a:pt x="1403032" y="118110"/>
                      </a:lnTo>
                      <a:lnTo>
                        <a:pt x="1414463" y="139065"/>
                      </a:lnTo>
                      <a:lnTo>
                        <a:pt x="1416368" y="146685"/>
                      </a:lnTo>
                      <a:lnTo>
                        <a:pt x="1420177" y="169545"/>
                      </a:lnTo>
                      <a:lnTo>
                        <a:pt x="1422082" y="176213"/>
                      </a:lnTo>
                      <a:lnTo>
                        <a:pt x="1428750" y="190500"/>
                      </a:lnTo>
                      <a:lnTo>
                        <a:pt x="1433513" y="205740"/>
                      </a:lnTo>
                      <a:lnTo>
                        <a:pt x="1443038" y="257175"/>
                      </a:lnTo>
                      <a:lnTo>
                        <a:pt x="1450657" y="283845"/>
                      </a:lnTo>
                      <a:lnTo>
                        <a:pt x="1454468" y="301942"/>
                      </a:lnTo>
                      <a:lnTo>
                        <a:pt x="1462088" y="323850"/>
                      </a:lnTo>
                      <a:lnTo>
                        <a:pt x="1467802" y="349567"/>
                      </a:lnTo>
                      <a:lnTo>
                        <a:pt x="1468755" y="360997"/>
                      </a:lnTo>
                      <a:lnTo>
                        <a:pt x="1467802" y="371475"/>
                      </a:lnTo>
                      <a:lnTo>
                        <a:pt x="1463040" y="385763"/>
                      </a:lnTo>
                      <a:lnTo>
                        <a:pt x="1457325" y="396240"/>
                      </a:lnTo>
                      <a:lnTo>
                        <a:pt x="1448752" y="404813"/>
                      </a:lnTo>
                      <a:lnTo>
                        <a:pt x="1442085" y="416242"/>
                      </a:lnTo>
                      <a:lnTo>
                        <a:pt x="1435418" y="433388"/>
                      </a:lnTo>
                      <a:lnTo>
                        <a:pt x="1430655" y="455295"/>
                      </a:lnTo>
                      <a:lnTo>
                        <a:pt x="1426845" y="464820"/>
                      </a:lnTo>
                      <a:lnTo>
                        <a:pt x="1420177" y="471488"/>
                      </a:lnTo>
                      <a:lnTo>
                        <a:pt x="1409700" y="477202"/>
                      </a:lnTo>
                      <a:lnTo>
                        <a:pt x="1394460" y="488632"/>
                      </a:lnTo>
                      <a:lnTo>
                        <a:pt x="1377315" y="506730"/>
                      </a:lnTo>
                      <a:lnTo>
                        <a:pt x="1363980" y="519113"/>
                      </a:lnTo>
                      <a:lnTo>
                        <a:pt x="1345882" y="529590"/>
                      </a:lnTo>
                      <a:lnTo>
                        <a:pt x="1339215" y="532447"/>
                      </a:lnTo>
                      <a:lnTo>
                        <a:pt x="1324927" y="537210"/>
                      </a:lnTo>
                      <a:lnTo>
                        <a:pt x="1304925" y="541020"/>
                      </a:lnTo>
                      <a:lnTo>
                        <a:pt x="1265872" y="539115"/>
                      </a:lnTo>
                      <a:lnTo>
                        <a:pt x="1244918" y="560070"/>
                      </a:lnTo>
                      <a:lnTo>
                        <a:pt x="1236345" y="572452"/>
                      </a:lnTo>
                      <a:lnTo>
                        <a:pt x="1231582" y="580072"/>
                      </a:lnTo>
                      <a:lnTo>
                        <a:pt x="1224915" y="599122"/>
                      </a:lnTo>
                      <a:lnTo>
                        <a:pt x="1221105" y="613410"/>
                      </a:lnTo>
                      <a:lnTo>
                        <a:pt x="1220152" y="624840"/>
                      </a:lnTo>
                      <a:lnTo>
                        <a:pt x="1221105" y="633413"/>
                      </a:lnTo>
                      <a:lnTo>
                        <a:pt x="1226820" y="651510"/>
                      </a:lnTo>
                      <a:lnTo>
                        <a:pt x="1229677" y="669607"/>
                      </a:lnTo>
                      <a:lnTo>
                        <a:pt x="1239202" y="683895"/>
                      </a:lnTo>
                      <a:lnTo>
                        <a:pt x="1244918" y="688657"/>
                      </a:lnTo>
                      <a:lnTo>
                        <a:pt x="1251585" y="691515"/>
                      </a:lnTo>
                      <a:lnTo>
                        <a:pt x="1288732" y="698182"/>
                      </a:lnTo>
                      <a:lnTo>
                        <a:pt x="1284922" y="705802"/>
                      </a:lnTo>
                      <a:lnTo>
                        <a:pt x="1281113" y="711518"/>
                      </a:lnTo>
                      <a:lnTo>
                        <a:pt x="1279207" y="719138"/>
                      </a:lnTo>
                      <a:lnTo>
                        <a:pt x="1280160" y="723900"/>
                      </a:lnTo>
                      <a:lnTo>
                        <a:pt x="1289685" y="730568"/>
                      </a:lnTo>
                      <a:lnTo>
                        <a:pt x="1291590" y="734377"/>
                      </a:lnTo>
                      <a:lnTo>
                        <a:pt x="1297305" y="753427"/>
                      </a:lnTo>
                      <a:lnTo>
                        <a:pt x="1301115" y="762952"/>
                      </a:lnTo>
                      <a:lnTo>
                        <a:pt x="1303020" y="765810"/>
                      </a:lnTo>
                      <a:lnTo>
                        <a:pt x="1322070" y="784860"/>
                      </a:lnTo>
                      <a:lnTo>
                        <a:pt x="1330643" y="817245"/>
                      </a:lnTo>
                      <a:lnTo>
                        <a:pt x="1333500" y="822960"/>
                      </a:lnTo>
                      <a:lnTo>
                        <a:pt x="1343025" y="832485"/>
                      </a:lnTo>
                      <a:lnTo>
                        <a:pt x="1345882" y="839152"/>
                      </a:lnTo>
                      <a:lnTo>
                        <a:pt x="1358265" y="873443"/>
                      </a:lnTo>
                      <a:lnTo>
                        <a:pt x="1363027" y="890588"/>
                      </a:lnTo>
                      <a:lnTo>
                        <a:pt x="1366838" y="898207"/>
                      </a:lnTo>
                      <a:lnTo>
                        <a:pt x="1376363" y="910590"/>
                      </a:lnTo>
                      <a:lnTo>
                        <a:pt x="1386840" y="921068"/>
                      </a:lnTo>
                      <a:lnTo>
                        <a:pt x="1406843" y="936307"/>
                      </a:lnTo>
                      <a:lnTo>
                        <a:pt x="1385888" y="986790"/>
                      </a:lnTo>
                      <a:lnTo>
                        <a:pt x="1382077" y="991552"/>
                      </a:lnTo>
                      <a:lnTo>
                        <a:pt x="1371600" y="1001077"/>
                      </a:lnTo>
                      <a:lnTo>
                        <a:pt x="1350645" y="1013460"/>
                      </a:lnTo>
                      <a:lnTo>
                        <a:pt x="1303972" y="1036320"/>
                      </a:lnTo>
                      <a:lnTo>
                        <a:pt x="1267777" y="1031557"/>
                      </a:lnTo>
                      <a:lnTo>
                        <a:pt x="1222057" y="1022985"/>
                      </a:lnTo>
                      <a:lnTo>
                        <a:pt x="1196340" y="1022985"/>
                      </a:lnTo>
                      <a:lnTo>
                        <a:pt x="1176338" y="1026795"/>
                      </a:lnTo>
                      <a:lnTo>
                        <a:pt x="1163002" y="1030605"/>
                      </a:lnTo>
                      <a:lnTo>
                        <a:pt x="1148715" y="1038225"/>
                      </a:lnTo>
                      <a:lnTo>
                        <a:pt x="1119188" y="1043940"/>
                      </a:lnTo>
                      <a:lnTo>
                        <a:pt x="1118235" y="1061085"/>
                      </a:lnTo>
                      <a:lnTo>
                        <a:pt x="1115377" y="1077278"/>
                      </a:lnTo>
                      <a:lnTo>
                        <a:pt x="1113472" y="1103948"/>
                      </a:lnTo>
                      <a:lnTo>
                        <a:pt x="1112520" y="1111567"/>
                      </a:lnTo>
                      <a:lnTo>
                        <a:pt x="1107757" y="1121092"/>
                      </a:lnTo>
                      <a:lnTo>
                        <a:pt x="1102043" y="1125855"/>
                      </a:lnTo>
                      <a:lnTo>
                        <a:pt x="1091565" y="1130617"/>
                      </a:lnTo>
                      <a:lnTo>
                        <a:pt x="1066800" y="1133475"/>
                      </a:lnTo>
                      <a:lnTo>
                        <a:pt x="1052513" y="1139190"/>
                      </a:lnTo>
                      <a:lnTo>
                        <a:pt x="1043940" y="1145857"/>
                      </a:lnTo>
                      <a:lnTo>
                        <a:pt x="1028700" y="1167765"/>
                      </a:lnTo>
                      <a:lnTo>
                        <a:pt x="1024890" y="1172528"/>
                      </a:lnTo>
                      <a:lnTo>
                        <a:pt x="1019175" y="1176338"/>
                      </a:lnTo>
                      <a:lnTo>
                        <a:pt x="989647" y="1188720"/>
                      </a:lnTo>
                      <a:lnTo>
                        <a:pt x="974407" y="1192530"/>
                      </a:lnTo>
                      <a:lnTo>
                        <a:pt x="966788" y="1193482"/>
                      </a:lnTo>
                      <a:lnTo>
                        <a:pt x="920115" y="1195388"/>
                      </a:lnTo>
                      <a:lnTo>
                        <a:pt x="896302" y="1198245"/>
                      </a:lnTo>
                      <a:lnTo>
                        <a:pt x="878205" y="1185863"/>
                      </a:lnTo>
                      <a:lnTo>
                        <a:pt x="864870" y="1174432"/>
                      </a:lnTo>
                      <a:lnTo>
                        <a:pt x="848677" y="1156335"/>
                      </a:lnTo>
                      <a:lnTo>
                        <a:pt x="836295" y="1144905"/>
                      </a:lnTo>
                      <a:lnTo>
                        <a:pt x="817245" y="1134428"/>
                      </a:lnTo>
                      <a:lnTo>
                        <a:pt x="807720" y="1131570"/>
                      </a:lnTo>
                      <a:lnTo>
                        <a:pt x="777240" y="1125855"/>
                      </a:lnTo>
                      <a:lnTo>
                        <a:pt x="758190" y="1124903"/>
                      </a:lnTo>
                      <a:lnTo>
                        <a:pt x="732472" y="1125855"/>
                      </a:lnTo>
                      <a:lnTo>
                        <a:pt x="675322" y="1124903"/>
                      </a:lnTo>
                      <a:lnTo>
                        <a:pt x="619125" y="1124903"/>
                      </a:lnTo>
                      <a:lnTo>
                        <a:pt x="615315" y="1115378"/>
                      </a:lnTo>
                      <a:lnTo>
                        <a:pt x="608647" y="1107757"/>
                      </a:lnTo>
                      <a:lnTo>
                        <a:pt x="601980" y="1103948"/>
                      </a:lnTo>
                      <a:lnTo>
                        <a:pt x="570547" y="1094423"/>
                      </a:lnTo>
                      <a:lnTo>
                        <a:pt x="560070" y="1089660"/>
                      </a:lnTo>
                      <a:lnTo>
                        <a:pt x="545782" y="1081088"/>
                      </a:lnTo>
                      <a:lnTo>
                        <a:pt x="527685" y="1062990"/>
                      </a:lnTo>
                      <a:lnTo>
                        <a:pt x="522922" y="1059180"/>
                      </a:lnTo>
                      <a:lnTo>
                        <a:pt x="512445" y="1056323"/>
                      </a:lnTo>
                      <a:lnTo>
                        <a:pt x="501968" y="1056323"/>
                      </a:lnTo>
                      <a:lnTo>
                        <a:pt x="481965" y="1062038"/>
                      </a:lnTo>
                      <a:lnTo>
                        <a:pt x="470535" y="1066800"/>
                      </a:lnTo>
                      <a:lnTo>
                        <a:pt x="443865" y="1103948"/>
                      </a:lnTo>
                      <a:lnTo>
                        <a:pt x="438150" y="1110615"/>
                      </a:lnTo>
                      <a:lnTo>
                        <a:pt x="416243" y="1139190"/>
                      </a:lnTo>
                      <a:lnTo>
                        <a:pt x="392430" y="1183005"/>
                      </a:lnTo>
                      <a:lnTo>
                        <a:pt x="378143" y="1169670"/>
                      </a:lnTo>
                      <a:lnTo>
                        <a:pt x="366713" y="1162050"/>
                      </a:lnTo>
                      <a:lnTo>
                        <a:pt x="360045" y="1156335"/>
                      </a:lnTo>
                      <a:lnTo>
                        <a:pt x="341947" y="1145857"/>
                      </a:lnTo>
                      <a:lnTo>
                        <a:pt x="320993" y="1137285"/>
                      </a:lnTo>
                      <a:lnTo>
                        <a:pt x="293370" y="1127760"/>
                      </a:lnTo>
                      <a:lnTo>
                        <a:pt x="265747" y="1118235"/>
                      </a:lnTo>
                      <a:lnTo>
                        <a:pt x="239077" y="1151573"/>
                      </a:lnTo>
                      <a:lnTo>
                        <a:pt x="228600" y="1162050"/>
                      </a:lnTo>
                      <a:lnTo>
                        <a:pt x="212407" y="1173480"/>
                      </a:lnTo>
                      <a:lnTo>
                        <a:pt x="173355" y="1207770"/>
                      </a:lnTo>
                      <a:lnTo>
                        <a:pt x="166688" y="1201103"/>
                      </a:lnTo>
                      <a:lnTo>
                        <a:pt x="158115" y="1190625"/>
                      </a:lnTo>
                      <a:lnTo>
                        <a:pt x="145732" y="1179195"/>
                      </a:lnTo>
                      <a:lnTo>
                        <a:pt x="107632" y="1152525"/>
                      </a:lnTo>
                      <a:lnTo>
                        <a:pt x="100013" y="1144905"/>
                      </a:lnTo>
                      <a:lnTo>
                        <a:pt x="97155" y="1138238"/>
                      </a:lnTo>
                      <a:lnTo>
                        <a:pt x="96202" y="1130617"/>
                      </a:lnTo>
                      <a:lnTo>
                        <a:pt x="96202" y="1089660"/>
                      </a:lnTo>
                      <a:lnTo>
                        <a:pt x="95250" y="1082040"/>
                      </a:lnTo>
                      <a:lnTo>
                        <a:pt x="92393" y="1073467"/>
                      </a:lnTo>
                      <a:lnTo>
                        <a:pt x="89535" y="1065848"/>
                      </a:lnTo>
                      <a:lnTo>
                        <a:pt x="81915" y="1054417"/>
                      </a:lnTo>
                      <a:lnTo>
                        <a:pt x="75247" y="1040130"/>
                      </a:lnTo>
                      <a:lnTo>
                        <a:pt x="70485" y="1033463"/>
                      </a:lnTo>
                      <a:lnTo>
                        <a:pt x="60960" y="1019175"/>
                      </a:lnTo>
                      <a:lnTo>
                        <a:pt x="49530" y="1004888"/>
                      </a:lnTo>
                      <a:lnTo>
                        <a:pt x="61913" y="991552"/>
                      </a:lnTo>
                      <a:lnTo>
                        <a:pt x="68580" y="985838"/>
                      </a:lnTo>
                      <a:lnTo>
                        <a:pt x="74295" y="982980"/>
                      </a:lnTo>
                      <a:lnTo>
                        <a:pt x="81915" y="982027"/>
                      </a:lnTo>
                      <a:lnTo>
                        <a:pt x="84772" y="962977"/>
                      </a:lnTo>
                      <a:lnTo>
                        <a:pt x="85725" y="951547"/>
                      </a:lnTo>
                      <a:lnTo>
                        <a:pt x="84772" y="942022"/>
                      </a:lnTo>
                      <a:lnTo>
                        <a:pt x="80010" y="928688"/>
                      </a:lnTo>
                      <a:lnTo>
                        <a:pt x="77152" y="922972"/>
                      </a:lnTo>
                      <a:lnTo>
                        <a:pt x="65722" y="910590"/>
                      </a:lnTo>
                      <a:lnTo>
                        <a:pt x="47625" y="894397"/>
                      </a:lnTo>
                      <a:lnTo>
                        <a:pt x="36195" y="882015"/>
                      </a:lnTo>
                      <a:lnTo>
                        <a:pt x="32385" y="876300"/>
                      </a:lnTo>
                      <a:lnTo>
                        <a:pt x="27622" y="862965"/>
                      </a:lnTo>
                      <a:lnTo>
                        <a:pt x="23813" y="837247"/>
                      </a:lnTo>
                      <a:lnTo>
                        <a:pt x="22860" y="825818"/>
                      </a:lnTo>
                      <a:lnTo>
                        <a:pt x="23813" y="811530"/>
                      </a:lnTo>
                      <a:lnTo>
                        <a:pt x="30480" y="797243"/>
                      </a:lnTo>
                      <a:lnTo>
                        <a:pt x="31432" y="791527"/>
                      </a:lnTo>
                      <a:lnTo>
                        <a:pt x="30480" y="785813"/>
                      </a:lnTo>
                      <a:lnTo>
                        <a:pt x="27622" y="781050"/>
                      </a:lnTo>
                      <a:lnTo>
                        <a:pt x="19050" y="770572"/>
                      </a:lnTo>
                      <a:lnTo>
                        <a:pt x="12382" y="764857"/>
                      </a:lnTo>
                      <a:lnTo>
                        <a:pt x="8572" y="759143"/>
                      </a:lnTo>
                      <a:lnTo>
                        <a:pt x="5715" y="753427"/>
                      </a:lnTo>
                      <a:lnTo>
                        <a:pt x="0" y="737235"/>
                      </a:lnTo>
                      <a:lnTo>
                        <a:pt x="14288" y="724852"/>
                      </a:lnTo>
                      <a:lnTo>
                        <a:pt x="25717" y="712470"/>
                      </a:lnTo>
                      <a:lnTo>
                        <a:pt x="63818" y="686752"/>
                      </a:lnTo>
                      <a:lnTo>
                        <a:pt x="77152" y="681990"/>
                      </a:lnTo>
                      <a:lnTo>
                        <a:pt x="84772" y="680085"/>
                      </a:lnTo>
                      <a:lnTo>
                        <a:pt x="100013" y="679132"/>
                      </a:lnTo>
                      <a:lnTo>
                        <a:pt x="123825" y="679132"/>
                      </a:lnTo>
                      <a:lnTo>
                        <a:pt x="131445" y="665797"/>
                      </a:lnTo>
                      <a:lnTo>
                        <a:pt x="136207" y="656272"/>
                      </a:lnTo>
                      <a:lnTo>
                        <a:pt x="174307" y="655320"/>
                      </a:lnTo>
                      <a:lnTo>
                        <a:pt x="204788" y="652463"/>
                      </a:lnTo>
                      <a:lnTo>
                        <a:pt x="198120" y="632460"/>
                      </a:lnTo>
                      <a:lnTo>
                        <a:pt x="186690" y="583882"/>
                      </a:lnTo>
                      <a:lnTo>
                        <a:pt x="184785" y="571500"/>
                      </a:lnTo>
                      <a:lnTo>
                        <a:pt x="183832" y="549593"/>
                      </a:lnTo>
                      <a:lnTo>
                        <a:pt x="190500" y="542925"/>
                      </a:lnTo>
                      <a:lnTo>
                        <a:pt x="189547" y="532447"/>
                      </a:lnTo>
                      <a:lnTo>
                        <a:pt x="187643" y="527685"/>
                      </a:lnTo>
                      <a:lnTo>
                        <a:pt x="183832" y="524827"/>
                      </a:lnTo>
                      <a:lnTo>
                        <a:pt x="180022" y="523875"/>
                      </a:lnTo>
                      <a:lnTo>
                        <a:pt x="174307" y="526732"/>
                      </a:lnTo>
                      <a:lnTo>
                        <a:pt x="142875" y="525780"/>
                      </a:lnTo>
                      <a:lnTo>
                        <a:pt x="125730" y="522922"/>
                      </a:lnTo>
                      <a:lnTo>
                        <a:pt x="108585" y="516255"/>
                      </a:lnTo>
                      <a:lnTo>
                        <a:pt x="96202" y="508635"/>
                      </a:lnTo>
                      <a:lnTo>
                        <a:pt x="94297" y="484822"/>
                      </a:lnTo>
                      <a:lnTo>
                        <a:pt x="91440" y="475297"/>
                      </a:lnTo>
                      <a:lnTo>
                        <a:pt x="78105" y="453390"/>
                      </a:lnTo>
                      <a:lnTo>
                        <a:pt x="64770" y="439102"/>
                      </a:lnTo>
                      <a:lnTo>
                        <a:pt x="77152" y="419100"/>
                      </a:lnTo>
                      <a:lnTo>
                        <a:pt x="80963" y="410527"/>
                      </a:lnTo>
                      <a:lnTo>
                        <a:pt x="87630" y="389572"/>
                      </a:lnTo>
                      <a:lnTo>
                        <a:pt x="98107" y="370522"/>
                      </a:lnTo>
                      <a:lnTo>
                        <a:pt x="110490" y="358140"/>
                      </a:lnTo>
                      <a:lnTo>
                        <a:pt x="126682" y="346710"/>
                      </a:lnTo>
                      <a:lnTo>
                        <a:pt x="132397" y="337185"/>
                      </a:lnTo>
                      <a:lnTo>
                        <a:pt x="138113" y="317182"/>
                      </a:lnTo>
                      <a:lnTo>
                        <a:pt x="139065" y="298132"/>
                      </a:lnTo>
                      <a:lnTo>
                        <a:pt x="139065" y="263842"/>
                      </a:lnTo>
                      <a:lnTo>
                        <a:pt x="136207" y="224790"/>
                      </a:lnTo>
                      <a:lnTo>
                        <a:pt x="188595" y="245745"/>
                      </a:lnTo>
                      <a:lnTo>
                        <a:pt x="208597" y="255270"/>
                      </a:lnTo>
                      <a:lnTo>
                        <a:pt x="222885" y="260032"/>
                      </a:lnTo>
                      <a:lnTo>
                        <a:pt x="244793" y="265747"/>
                      </a:lnTo>
                      <a:lnTo>
                        <a:pt x="263843" y="274320"/>
                      </a:lnTo>
                      <a:lnTo>
                        <a:pt x="279082" y="279082"/>
                      </a:lnTo>
                      <a:lnTo>
                        <a:pt x="286702" y="279082"/>
                      </a:lnTo>
                      <a:lnTo>
                        <a:pt x="293370" y="278130"/>
                      </a:lnTo>
                      <a:lnTo>
                        <a:pt x="298132" y="275272"/>
                      </a:lnTo>
                      <a:lnTo>
                        <a:pt x="305752" y="270510"/>
                      </a:lnTo>
                      <a:lnTo>
                        <a:pt x="324802" y="260032"/>
                      </a:lnTo>
                      <a:lnTo>
                        <a:pt x="331470" y="258127"/>
                      </a:lnTo>
                      <a:lnTo>
                        <a:pt x="349568" y="255270"/>
                      </a:lnTo>
                      <a:lnTo>
                        <a:pt x="355282" y="252413"/>
                      </a:lnTo>
                      <a:lnTo>
                        <a:pt x="364807" y="245745"/>
                      </a:lnTo>
                      <a:lnTo>
                        <a:pt x="381000" y="237172"/>
                      </a:lnTo>
                      <a:lnTo>
                        <a:pt x="401955" y="227647"/>
                      </a:lnTo>
                      <a:lnTo>
                        <a:pt x="421957" y="216217"/>
                      </a:lnTo>
                      <a:lnTo>
                        <a:pt x="416243" y="201930"/>
                      </a:lnTo>
                      <a:lnTo>
                        <a:pt x="410527" y="179070"/>
                      </a:lnTo>
                      <a:lnTo>
                        <a:pt x="406718" y="166688"/>
                      </a:lnTo>
                      <a:lnTo>
                        <a:pt x="426720" y="150495"/>
                      </a:lnTo>
                      <a:lnTo>
                        <a:pt x="441007" y="140970"/>
                      </a:lnTo>
                      <a:lnTo>
                        <a:pt x="447675" y="138113"/>
                      </a:lnTo>
                      <a:lnTo>
                        <a:pt x="467677" y="131445"/>
                      </a:lnTo>
                      <a:lnTo>
                        <a:pt x="521970" y="117157"/>
                      </a:lnTo>
                      <a:lnTo>
                        <a:pt x="550545" y="123825"/>
                      </a:lnTo>
                      <a:lnTo>
                        <a:pt x="561022" y="126682"/>
                      </a:lnTo>
                      <a:lnTo>
                        <a:pt x="570547" y="134302"/>
                      </a:lnTo>
                      <a:lnTo>
                        <a:pt x="577215" y="143827"/>
                      </a:lnTo>
                      <a:lnTo>
                        <a:pt x="579120" y="151447"/>
                      </a:lnTo>
                      <a:lnTo>
                        <a:pt x="579120" y="162877"/>
                      </a:lnTo>
                      <a:lnTo>
                        <a:pt x="573405" y="180975"/>
                      </a:lnTo>
                      <a:lnTo>
                        <a:pt x="567690" y="197167"/>
                      </a:lnTo>
                      <a:lnTo>
                        <a:pt x="576263" y="205740"/>
                      </a:lnTo>
                      <a:lnTo>
                        <a:pt x="591502" y="215265"/>
                      </a:lnTo>
                      <a:lnTo>
                        <a:pt x="604838" y="209550"/>
                      </a:lnTo>
                      <a:lnTo>
                        <a:pt x="612457" y="204788"/>
                      </a:lnTo>
                      <a:lnTo>
                        <a:pt x="621982" y="197167"/>
                      </a:lnTo>
                      <a:lnTo>
                        <a:pt x="658177" y="218122"/>
                      </a:lnTo>
                      <a:lnTo>
                        <a:pt x="703897" y="240982"/>
                      </a:lnTo>
                      <a:lnTo>
                        <a:pt x="709613" y="246697"/>
                      </a:lnTo>
                      <a:lnTo>
                        <a:pt x="712470" y="253365"/>
                      </a:lnTo>
                      <a:lnTo>
                        <a:pt x="728663" y="262890"/>
                      </a:lnTo>
                      <a:lnTo>
                        <a:pt x="740093" y="267652"/>
                      </a:lnTo>
                      <a:lnTo>
                        <a:pt x="766763" y="273367"/>
                      </a:lnTo>
                      <a:lnTo>
                        <a:pt x="776288" y="273367"/>
                      </a:lnTo>
                      <a:lnTo>
                        <a:pt x="786765" y="270510"/>
                      </a:lnTo>
                      <a:lnTo>
                        <a:pt x="795338" y="266700"/>
                      </a:lnTo>
                      <a:lnTo>
                        <a:pt x="807720" y="254317"/>
                      </a:lnTo>
                      <a:lnTo>
                        <a:pt x="815340" y="246697"/>
                      </a:lnTo>
                      <a:lnTo>
                        <a:pt x="823913" y="239077"/>
                      </a:lnTo>
                      <a:lnTo>
                        <a:pt x="829627" y="236220"/>
                      </a:lnTo>
                      <a:lnTo>
                        <a:pt x="839152" y="235267"/>
                      </a:lnTo>
                      <a:lnTo>
                        <a:pt x="860107" y="236220"/>
                      </a:lnTo>
                      <a:lnTo>
                        <a:pt x="865822" y="235267"/>
                      </a:lnTo>
                      <a:lnTo>
                        <a:pt x="888682" y="229552"/>
                      </a:lnTo>
                      <a:lnTo>
                        <a:pt x="900113" y="228600"/>
                      </a:lnTo>
                      <a:lnTo>
                        <a:pt x="910590" y="229552"/>
                      </a:lnTo>
                      <a:lnTo>
                        <a:pt x="923925" y="235267"/>
                      </a:lnTo>
                      <a:lnTo>
                        <a:pt x="928688" y="240030"/>
                      </a:lnTo>
                      <a:lnTo>
                        <a:pt x="941070" y="255270"/>
                      </a:lnTo>
                      <a:lnTo>
                        <a:pt x="976313" y="243840"/>
                      </a:lnTo>
                      <a:lnTo>
                        <a:pt x="994410" y="237172"/>
                      </a:lnTo>
                      <a:lnTo>
                        <a:pt x="1006793" y="231457"/>
                      </a:lnTo>
                      <a:lnTo>
                        <a:pt x="1015365" y="224790"/>
                      </a:lnTo>
                      <a:lnTo>
                        <a:pt x="1021080" y="222885"/>
                      </a:lnTo>
                      <a:lnTo>
                        <a:pt x="1026795" y="222885"/>
                      </a:lnTo>
                      <a:lnTo>
                        <a:pt x="1042035" y="224790"/>
                      </a:lnTo>
                      <a:lnTo>
                        <a:pt x="1048702" y="223838"/>
                      </a:lnTo>
                      <a:lnTo>
                        <a:pt x="1054418" y="220980"/>
                      </a:lnTo>
                      <a:lnTo>
                        <a:pt x="1060132" y="212407"/>
                      </a:lnTo>
                      <a:lnTo>
                        <a:pt x="1064895" y="199072"/>
                      </a:lnTo>
                      <a:lnTo>
                        <a:pt x="1070610" y="184785"/>
                      </a:lnTo>
                      <a:lnTo>
                        <a:pt x="1076325" y="166688"/>
                      </a:lnTo>
                      <a:lnTo>
                        <a:pt x="1082993" y="148590"/>
                      </a:lnTo>
                      <a:lnTo>
                        <a:pt x="1083945" y="138113"/>
                      </a:lnTo>
                      <a:lnTo>
                        <a:pt x="1082993" y="131445"/>
                      </a:lnTo>
                      <a:lnTo>
                        <a:pt x="1079182" y="124777"/>
                      </a:lnTo>
                      <a:lnTo>
                        <a:pt x="1070610" y="118110"/>
                      </a:lnTo>
                      <a:lnTo>
                        <a:pt x="1051560" y="109538"/>
                      </a:lnTo>
                      <a:lnTo>
                        <a:pt x="1042988" y="101917"/>
                      </a:lnTo>
                      <a:lnTo>
                        <a:pt x="1039177" y="96202"/>
                      </a:lnTo>
                      <a:lnTo>
                        <a:pt x="1023938" y="67627"/>
                      </a:lnTo>
                      <a:lnTo>
                        <a:pt x="1044893" y="47625"/>
                      </a:lnTo>
                      <a:lnTo>
                        <a:pt x="1065847" y="31432"/>
                      </a:lnTo>
                      <a:lnTo>
                        <a:pt x="1075372" y="28575"/>
                      </a:lnTo>
                      <a:lnTo>
                        <a:pt x="1092518" y="23813"/>
                      </a:lnTo>
                      <a:lnTo>
                        <a:pt x="1101090" y="22860"/>
                      </a:lnTo>
                      <a:lnTo>
                        <a:pt x="1122997" y="21907"/>
                      </a:lnTo>
                      <a:lnTo>
                        <a:pt x="1134427" y="22860"/>
                      </a:lnTo>
                      <a:lnTo>
                        <a:pt x="1142047" y="25717"/>
                      </a:lnTo>
                      <a:lnTo>
                        <a:pt x="1153477" y="29527"/>
                      </a:lnTo>
                      <a:lnTo>
                        <a:pt x="1160145" y="32385"/>
                      </a:lnTo>
                      <a:lnTo>
                        <a:pt x="1187768" y="52388"/>
                      </a:lnTo>
                      <a:lnTo>
                        <a:pt x="1199197" y="42863"/>
                      </a:lnTo>
                      <a:lnTo>
                        <a:pt x="1210627" y="29527"/>
                      </a:lnTo>
                      <a:lnTo>
                        <a:pt x="1229677" y="18097"/>
                      </a:lnTo>
                      <a:lnTo>
                        <a:pt x="1250632" y="8572"/>
                      </a:lnTo>
                      <a:lnTo>
                        <a:pt x="1261110" y="4763"/>
                      </a:lnTo>
                      <a:lnTo>
                        <a:pt x="1295400" y="952"/>
                      </a:lnTo>
                      <a:lnTo>
                        <a:pt x="1304925" y="0"/>
                      </a:lnTo>
                      <a:lnTo>
                        <a:pt x="1316355" y="952"/>
                      </a:lnTo>
                      <a:close/>
                      <a:moveTo>
                        <a:pt x="824865" y="425767"/>
                      </a:moveTo>
                      <a:lnTo>
                        <a:pt x="807720" y="418147"/>
                      </a:lnTo>
                      <a:lnTo>
                        <a:pt x="800100" y="415290"/>
                      </a:lnTo>
                      <a:lnTo>
                        <a:pt x="775335" y="410527"/>
                      </a:lnTo>
                      <a:lnTo>
                        <a:pt x="745807" y="402907"/>
                      </a:lnTo>
                      <a:lnTo>
                        <a:pt x="676275" y="389572"/>
                      </a:lnTo>
                      <a:lnTo>
                        <a:pt x="681990" y="409575"/>
                      </a:lnTo>
                      <a:lnTo>
                        <a:pt x="686752" y="430530"/>
                      </a:lnTo>
                      <a:lnTo>
                        <a:pt x="695325" y="460057"/>
                      </a:lnTo>
                      <a:lnTo>
                        <a:pt x="698182" y="518160"/>
                      </a:lnTo>
                      <a:lnTo>
                        <a:pt x="705802" y="527685"/>
                      </a:lnTo>
                      <a:lnTo>
                        <a:pt x="709613" y="534352"/>
                      </a:lnTo>
                      <a:lnTo>
                        <a:pt x="714375" y="547688"/>
                      </a:lnTo>
                      <a:lnTo>
                        <a:pt x="718185" y="562927"/>
                      </a:lnTo>
                      <a:lnTo>
                        <a:pt x="718185" y="597218"/>
                      </a:lnTo>
                      <a:lnTo>
                        <a:pt x="720090" y="604838"/>
                      </a:lnTo>
                      <a:lnTo>
                        <a:pt x="722947" y="612457"/>
                      </a:lnTo>
                      <a:lnTo>
                        <a:pt x="724852" y="615315"/>
                      </a:lnTo>
                      <a:lnTo>
                        <a:pt x="732472" y="620077"/>
                      </a:lnTo>
                      <a:lnTo>
                        <a:pt x="757238" y="625793"/>
                      </a:lnTo>
                      <a:lnTo>
                        <a:pt x="766763" y="630555"/>
                      </a:lnTo>
                      <a:lnTo>
                        <a:pt x="811530" y="625793"/>
                      </a:lnTo>
                      <a:lnTo>
                        <a:pt x="845820" y="620077"/>
                      </a:lnTo>
                      <a:lnTo>
                        <a:pt x="853440" y="620077"/>
                      </a:lnTo>
                      <a:lnTo>
                        <a:pt x="876300" y="621030"/>
                      </a:lnTo>
                      <a:lnTo>
                        <a:pt x="887730" y="622935"/>
                      </a:lnTo>
                      <a:lnTo>
                        <a:pt x="899160" y="627697"/>
                      </a:lnTo>
                      <a:lnTo>
                        <a:pt x="909638" y="635318"/>
                      </a:lnTo>
                      <a:lnTo>
                        <a:pt x="932497" y="655320"/>
                      </a:lnTo>
                      <a:lnTo>
                        <a:pt x="940118" y="659130"/>
                      </a:lnTo>
                      <a:lnTo>
                        <a:pt x="947738" y="661988"/>
                      </a:lnTo>
                      <a:lnTo>
                        <a:pt x="965835" y="663893"/>
                      </a:lnTo>
                      <a:lnTo>
                        <a:pt x="988695" y="662940"/>
                      </a:lnTo>
                      <a:lnTo>
                        <a:pt x="1002030" y="661035"/>
                      </a:lnTo>
                      <a:lnTo>
                        <a:pt x="1017270" y="656272"/>
                      </a:lnTo>
                      <a:lnTo>
                        <a:pt x="1018222" y="645795"/>
                      </a:lnTo>
                      <a:lnTo>
                        <a:pt x="1026795" y="604838"/>
                      </a:lnTo>
                      <a:lnTo>
                        <a:pt x="1029652" y="583882"/>
                      </a:lnTo>
                      <a:lnTo>
                        <a:pt x="1037272" y="555307"/>
                      </a:lnTo>
                      <a:lnTo>
                        <a:pt x="1037272" y="547688"/>
                      </a:lnTo>
                      <a:lnTo>
                        <a:pt x="1035368" y="541020"/>
                      </a:lnTo>
                      <a:lnTo>
                        <a:pt x="1030605" y="535305"/>
                      </a:lnTo>
                      <a:lnTo>
                        <a:pt x="1022985" y="530543"/>
                      </a:lnTo>
                      <a:lnTo>
                        <a:pt x="1003935" y="522922"/>
                      </a:lnTo>
                      <a:lnTo>
                        <a:pt x="984885" y="519113"/>
                      </a:lnTo>
                      <a:lnTo>
                        <a:pt x="977265" y="517207"/>
                      </a:lnTo>
                      <a:lnTo>
                        <a:pt x="970597" y="513397"/>
                      </a:lnTo>
                      <a:lnTo>
                        <a:pt x="964882" y="507682"/>
                      </a:lnTo>
                      <a:lnTo>
                        <a:pt x="959168" y="501967"/>
                      </a:lnTo>
                      <a:lnTo>
                        <a:pt x="951547" y="491490"/>
                      </a:lnTo>
                      <a:lnTo>
                        <a:pt x="942975" y="481965"/>
                      </a:lnTo>
                      <a:lnTo>
                        <a:pt x="924877" y="451485"/>
                      </a:lnTo>
                      <a:lnTo>
                        <a:pt x="909638" y="433388"/>
                      </a:lnTo>
                      <a:lnTo>
                        <a:pt x="903922" y="421957"/>
                      </a:lnTo>
                      <a:lnTo>
                        <a:pt x="895350" y="405765"/>
                      </a:lnTo>
                      <a:lnTo>
                        <a:pt x="866775" y="418147"/>
                      </a:lnTo>
                      <a:lnTo>
                        <a:pt x="842010" y="425767"/>
                      </a:lnTo>
                      <a:lnTo>
                        <a:pt x="831532" y="426720"/>
                      </a:lnTo>
                      <a:lnTo>
                        <a:pt x="824865" y="42576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cap="rnd" cmpd="sng" w="19050">
                  <a:solidFill>
                    <a:srgbClr val="1E4E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51"/>
                <p:cNvSpPr/>
                <p:nvPr/>
              </p:nvSpPr>
              <p:spPr>
                <a:xfrm>
                  <a:off x="7389494" y="3078479"/>
                  <a:ext cx="87630" cy="159067"/>
                </a:xfrm>
                <a:custGeom>
                  <a:rect b="b" l="l" r="r" t="t"/>
                  <a:pathLst>
                    <a:path extrusionOk="0" h="159067" w="87630">
                      <a:moveTo>
                        <a:pt x="84773" y="1905"/>
                      </a:moveTo>
                      <a:lnTo>
                        <a:pt x="83820" y="8573"/>
                      </a:lnTo>
                      <a:lnTo>
                        <a:pt x="79057" y="17145"/>
                      </a:lnTo>
                      <a:lnTo>
                        <a:pt x="77153" y="21908"/>
                      </a:lnTo>
                      <a:lnTo>
                        <a:pt x="80963" y="40005"/>
                      </a:lnTo>
                      <a:lnTo>
                        <a:pt x="80963" y="45720"/>
                      </a:lnTo>
                      <a:lnTo>
                        <a:pt x="80963" y="59055"/>
                      </a:lnTo>
                      <a:lnTo>
                        <a:pt x="82868" y="63817"/>
                      </a:lnTo>
                      <a:lnTo>
                        <a:pt x="87630" y="70485"/>
                      </a:lnTo>
                      <a:lnTo>
                        <a:pt x="85725" y="77153"/>
                      </a:lnTo>
                      <a:lnTo>
                        <a:pt x="84773" y="91440"/>
                      </a:lnTo>
                      <a:lnTo>
                        <a:pt x="82868" y="99060"/>
                      </a:lnTo>
                      <a:lnTo>
                        <a:pt x="72390" y="120015"/>
                      </a:lnTo>
                      <a:lnTo>
                        <a:pt x="63818" y="127635"/>
                      </a:lnTo>
                      <a:lnTo>
                        <a:pt x="62865" y="131445"/>
                      </a:lnTo>
                      <a:lnTo>
                        <a:pt x="63818" y="137160"/>
                      </a:lnTo>
                      <a:lnTo>
                        <a:pt x="67628" y="143828"/>
                      </a:lnTo>
                      <a:lnTo>
                        <a:pt x="68580" y="148590"/>
                      </a:lnTo>
                      <a:lnTo>
                        <a:pt x="68580" y="159067"/>
                      </a:lnTo>
                      <a:lnTo>
                        <a:pt x="31432" y="152400"/>
                      </a:lnTo>
                      <a:lnTo>
                        <a:pt x="24765" y="149542"/>
                      </a:lnTo>
                      <a:lnTo>
                        <a:pt x="19050" y="144780"/>
                      </a:lnTo>
                      <a:lnTo>
                        <a:pt x="9525" y="130492"/>
                      </a:lnTo>
                      <a:lnTo>
                        <a:pt x="6668" y="112395"/>
                      </a:lnTo>
                      <a:lnTo>
                        <a:pt x="953" y="94298"/>
                      </a:lnTo>
                      <a:lnTo>
                        <a:pt x="0" y="85725"/>
                      </a:lnTo>
                      <a:lnTo>
                        <a:pt x="953" y="74295"/>
                      </a:lnTo>
                      <a:lnTo>
                        <a:pt x="4763" y="60008"/>
                      </a:lnTo>
                      <a:lnTo>
                        <a:pt x="11430" y="40958"/>
                      </a:lnTo>
                      <a:lnTo>
                        <a:pt x="16193" y="33338"/>
                      </a:lnTo>
                      <a:lnTo>
                        <a:pt x="24765" y="20955"/>
                      </a:lnTo>
                      <a:lnTo>
                        <a:pt x="45720" y="0"/>
                      </a:lnTo>
                      <a:lnTo>
                        <a:pt x="84773" y="190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cap="rnd" cmpd="sng" w="19050">
                  <a:solidFill>
                    <a:srgbClr val="1E4E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4" name="Google Shape;994;p51"/>
                <p:cNvSpPr/>
                <p:nvPr/>
              </p:nvSpPr>
              <p:spPr>
                <a:xfrm>
                  <a:off x="6845617" y="2928937"/>
                  <a:ext cx="360997" cy="274320"/>
                </a:xfrm>
                <a:custGeom>
                  <a:rect b="b" l="l" r="r" t="t"/>
                  <a:pathLst>
                    <a:path extrusionOk="0" h="274320" w="360997">
                      <a:moveTo>
                        <a:pt x="148590" y="36195"/>
                      </a:moveTo>
                      <a:lnTo>
                        <a:pt x="155257" y="37147"/>
                      </a:lnTo>
                      <a:lnTo>
                        <a:pt x="165735" y="36195"/>
                      </a:lnTo>
                      <a:lnTo>
                        <a:pt x="190500" y="28575"/>
                      </a:lnTo>
                      <a:lnTo>
                        <a:pt x="219075" y="16192"/>
                      </a:lnTo>
                      <a:lnTo>
                        <a:pt x="227647" y="32385"/>
                      </a:lnTo>
                      <a:lnTo>
                        <a:pt x="233363" y="43815"/>
                      </a:lnTo>
                      <a:lnTo>
                        <a:pt x="248602" y="61913"/>
                      </a:lnTo>
                      <a:lnTo>
                        <a:pt x="266700" y="92392"/>
                      </a:lnTo>
                      <a:lnTo>
                        <a:pt x="275272" y="101917"/>
                      </a:lnTo>
                      <a:lnTo>
                        <a:pt x="282893" y="112395"/>
                      </a:lnTo>
                      <a:lnTo>
                        <a:pt x="288607" y="118110"/>
                      </a:lnTo>
                      <a:lnTo>
                        <a:pt x="294322" y="123825"/>
                      </a:lnTo>
                      <a:lnTo>
                        <a:pt x="300990" y="127635"/>
                      </a:lnTo>
                      <a:lnTo>
                        <a:pt x="308610" y="129540"/>
                      </a:lnTo>
                      <a:lnTo>
                        <a:pt x="327660" y="133350"/>
                      </a:lnTo>
                      <a:lnTo>
                        <a:pt x="346710" y="140970"/>
                      </a:lnTo>
                      <a:lnTo>
                        <a:pt x="354330" y="145733"/>
                      </a:lnTo>
                      <a:lnTo>
                        <a:pt x="359093" y="151447"/>
                      </a:lnTo>
                      <a:lnTo>
                        <a:pt x="360997" y="158115"/>
                      </a:lnTo>
                      <a:lnTo>
                        <a:pt x="360997" y="165735"/>
                      </a:lnTo>
                      <a:lnTo>
                        <a:pt x="353377" y="194310"/>
                      </a:lnTo>
                      <a:lnTo>
                        <a:pt x="350520" y="215265"/>
                      </a:lnTo>
                      <a:lnTo>
                        <a:pt x="341947" y="256222"/>
                      </a:lnTo>
                      <a:lnTo>
                        <a:pt x="340995" y="266700"/>
                      </a:lnTo>
                      <a:lnTo>
                        <a:pt x="325755" y="271463"/>
                      </a:lnTo>
                      <a:lnTo>
                        <a:pt x="312420" y="273367"/>
                      </a:lnTo>
                      <a:lnTo>
                        <a:pt x="289560" y="274320"/>
                      </a:lnTo>
                      <a:lnTo>
                        <a:pt x="271463" y="272415"/>
                      </a:lnTo>
                      <a:lnTo>
                        <a:pt x="263843" y="269558"/>
                      </a:lnTo>
                      <a:lnTo>
                        <a:pt x="256222" y="265747"/>
                      </a:lnTo>
                      <a:lnTo>
                        <a:pt x="233363" y="245745"/>
                      </a:lnTo>
                      <a:lnTo>
                        <a:pt x="222885" y="238125"/>
                      </a:lnTo>
                      <a:lnTo>
                        <a:pt x="211455" y="233363"/>
                      </a:lnTo>
                      <a:lnTo>
                        <a:pt x="200025" y="231458"/>
                      </a:lnTo>
                      <a:lnTo>
                        <a:pt x="177165" y="230505"/>
                      </a:lnTo>
                      <a:lnTo>
                        <a:pt x="169545" y="230505"/>
                      </a:lnTo>
                      <a:lnTo>
                        <a:pt x="135255" y="236220"/>
                      </a:lnTo>
                      <a:lnTo>
                        <a:pt x="90488" y="240983"/>
                      </a:lnTo>
                      <a:lnTo>
                        <a:pt x="80963" y="236220"/>
                      </a:lnTo>
                      <a:lnTo>
                        <a:pt x="56197" y="230505"/>
                      </a:lnTo>
                      <a:lnTo>
                        <a:pt x="48577" y="225742"/>
                      </a:lnTo>
                      <a:lnTo>
                        <a:pt x="46672" y="222885"/>
                      </a:lnTo>
                      <a:lnTo>
                        <a:pt x="43815" y="215265"/>
                      </a:lnTo>
                      <a:lnTo>
                        <a:pt x="41910" y="207645"/>
                      </a:lnTo>
                      <a:lnTo>
                        <a:pt x="41910" y="173355"/>
                      </a:lnTo>
                      <a:lnTo>
                        <a:pt x="38100" y="158115"/>
                      </a:lnTo>
                      <a:lnTo>
                        <a:pt x="33338" y="144780"/>
                      </a:lnTo>
                      <a:lnTo>
                        <a:pt x="29527" y="138113"/>
                      </a:lnTo>
                      <a:lnTo>
                        <a:pt x="21907" y="128588"/>
                      </a:lnTo>
                      <a:lnTo>
                        <a:pt x="19050" y="70485"/>
                      </a:lnTo>
                      <a:lnTo>
                        <a:pt x="10477" y="40958"/>
                      </a:lnTo>
                      <a:lnTo>
                        <a:pt x="5715" y="20003"/>
                      </a:lnTo>
                      <a:lnTo>
                        <a:pt x="0" y="0"/>
                      </a:lnTo>
                      <a:lnTo>
                        <a:pt x="69532" y="13335"/>
                      </a:lnTo>
                      <a:lnTo>
                        <a:pt x="99060" y="20955"/>
                      </a:lnTo>
                      <a:lnTo>
                        <a:pt x="123825" y="25717"/>
                      </a:lnTo>
                      <a:lnTo>
                        <a:pt x="131445" y="28575"/>
                      </a:lnTo>
                      <a:lnTo>
                        <a:pt x="148590" y="3619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cap="rnd" cmpd="sng" w="19050">
                  <a:solidFill>
                    <a:srgbClr val="1E4E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5" name="Google Shape;995;p51"/>
                <p:cNvSpPr/>
                <p:nvPr/>
              </p:nvSpPr>
              <p:spPr>
                <a:xfrm>
                  <a:off x="8550592" y="2012632"/>
                  <a:ext cx="2298382" cy="1769745"/>
                </a:xfrm>
                <a:custGeom>
                  <a:rect b="b" l="l" r="r" t="t"/>
                  <a:pathLst>
                    <a:path extrusionOk="0" h="1769745" w="2298382">
                      <a:moveTo>
                        <a:pt x="1316355" y="1769745"/>
                      </a:moveTo>
                      <a:lnTo>
                        <a:pt x="1291590" y="1741170"/>
                      </a:lnTo>
                      <a:lnTo>
                        <a:pt x="1231582" y="1642110"/>
                      </a:lnTo>
                      <a:lnTo>
                        <a:pt x="1226820" y="1637348"/>
                      </a:lnTo>
                      <a:lnTo>
                        <a:pt x="1222057" y="1633537"/>
                      </a:lnTo>
                      <a:lnTo>
                        <a:pt x="1217295" y="1631633"/>
                      </a:lnTo>
                      <a:lnTo>
                        <a:pt x="1091565" y="1637348"/>
                      </a:lnTo>
                      <a:lnTo>
                        <a:pt x="1035368" y="1648777"/>
                      </a:lnTo>
                      <a:lnTo>
                        <a:pt x="899160" y="1653540"/>
                      </a:lnTo>
                      <a:lnTo>
                        <a:pt x="873443" y="1661160"/>
                      </a:lnTo>
                      <a:lnTo>
                        <a:pt x="822960" y="1686877"/>
                      </a:lnTo>
                      <a:lnTo>
                        <a:pt x="787718" y="1621155"/>
                      </a:lnTo>
                      <a:lnTo>
                        <a:pt x="770572" y="1594485"/>
                      </a:lnTo>
                      <a:lnTo>
                        <a:pt x="762000" y="1584960"/>
                      </a:lnTo>
                      <a:lnTo>
                        <a:pt x="752475" y="1576387"/>
                      </a:lnTo>
                      <a:lnTo>
                        <a:pt x="743902" y="1570673"/>
                      </a:lnTo>
                      <a:lnTo>
                        <a:pt x="735330" y="1564958"/>
                      </a:lnTo>
                      <a:lnTo>
                        <a:pt x="701993" y="1551623"/>
                      </a:lnTo>
                      <a:lnTo>
                        <a:pt x="696277" y="1548765"/>
                      </a:lnTo>
                      <a:lnTo>
                        <a:pt x="692468" y="1544002"/>
                      </a:lnTo>
                      <a:lnTo>
                        <a:pt x="688657" y="1537335"/>
                      </a:lnTo>
                      <a:lnTo>
                        <a:pt x="685800" y="1528763"/>
                      </a:lnTo>
                      <a:lnTo>
                        <a:pt x="683895" y="1518285"/>
                      </a:lnTo>
                      <a:lnTo>
                        <a:pt x="684847" y="1483043"/>
                      </a:lnTo>
                      <a:lnTo>
                        <a:pt x="695325" y="1403985"/>
                      </a:lnTo>
                      <a:lnTo>
                        <a:pt x="692468" y="1392555"/>
                      </a:lnTo>
                      <a:lnTo>
                        <a:pt x="688657" y="1387793"/>
                      </a:lnTo>
                      <a:lnTo>
                        <a:pt x="681990" y="1382077"/>
                      </a:lnTo>
                      <a:lnTo>
                        <a:pt x="630555" y="1353502"/>
                      </a:lnTo>
                      <a:lnTo>
                        <a:pt x="495300" y="1244918"/>
                      </a:lnTo>
                      <a:lnTo>
                        <a:pt x="316230" y="1204913"/>
                      </a:lnTo>
                      <a:lnTo>
                        <a:pt x="259080" y="1178243"/>
                      </a:lnTo>
                      <a:lnTo>
                        <a:pt x="242888" y="1174433"/>
                      </a:lnTo>
                      <a:lnTo>
                        <a:pt x="234315" y="1174433"/>
                      </a:lnTo>
                      <a:lnTo>
                        <a:pt x="225743" y="1175385"/>
                      </a:lnTo>
                      <a:lnTo>
                        <a:pt x="216218" y="1178243"/>
                      </a:lnTo>
                      <a:lnTo>
                        <a:pt x="165735" y="1206818"/>
                      </a:lnTo>
                      <a:lnTo>
                        <a:pt x="168593" y="1153477"/>
                      </a:lnTo>
                      <a:lnTo>
                        <a:pt x="165735" y="1113473"/>
                      </a:lnTo>
                      <a:lnTo>
                        <a:pt x="153352" y="1058227"/>
                      </a:lnTo>
                      <a:lnTo>
                        <a:pt x="140970" y="1032510"/>
                      </a:lnTo>
                      <a:lnTo>
                        <a:pt x="137160" y="1025843"/>
                      </a:lnTo>
                      <a:lnTo>
                        <a:pt x="121920" y="996315"/>
                      </a:lnTo>
                      <a:lnTo>
                        <a:pt x="114300" y="920115"/>
                      </a:lnTo>
                      <a:lnTo>
                        <a:pt x="119063" y="890588"/>
                      </a:lnTo>
                      <a:lnTo>
                        <a:pt x="125730" y="871538"/>
                      </a:lnTo>
                      <a:lnTo>
                        <a:pt x="126682" y="844868"/>
                      </a:lnTo>
                      <a:lnTo>
                        <a:pt x="122872" y="820102"/>
                      </a:lnTo>
                      <a:lnTo>
                        <a:pt x="117157" y="802005"/>
                      </a:lnTo>
                      <a:lnTo>
                        <a:pt x="99060" y="757238"/>
                      </a:lnTo>
                      <a:lnTo>
                        <a:pt x="41910" y="649605"/>
                      </a:lnTo>
                      <a:lnTo>
                        <a:pt x="30480" y="621983"/>
                      </a:lnTo>
                      <a:lnTo>
                        <a:pt x="25718" y="606743"/>
                      </a:lnTo>
                      <a:lnTo>
                        <a:pt x="36195" y="574358"/>
                      </a:lnTo>
                      <a:lnTo>
                        <a:pt x="36195" y="564833"/>
                      </a:lnTo>
                      <a:lnTo>
                        <a:pt x="34290" y="553402"/>
                      </a:lnTo>
                      <a:lnTo>
                        <a:pt x="23813" y="520065"/>
                      </a:lnTo>
                      <a:lnTo>
                        <a:pt x="14288" y="459105"/>
                      </a:lnTo>
                      <a:lnTo>
                        <a:pt x="13335" y="438150"/>
                      </a:lnTo>
                      <a:lnTo>
                        <a:pt x="20002" y="429577"/>
                      </a:lnTo>
                      <a:lnTo>
                        <a:pt x="23813" y="422910"/>
                      </a:lnTo>
                      <a:lnTo>
                        <a:pt x="21907" y="417195"/>
                      </a:lnTo>
                      <a:lnTo>
                        <a:pt x="0" y="383858"/>
                      </a:lnTo>
                      <a:lnTo>
                        <a:pt x="90488" y="343852"/>
                      </a:lnTo>
                      <a:lnTo>
                        <a:pt x="102870" y="340995"/>
                      </a:lnTo>
                      <a:lnTo>
                        <a:pt x="135255" y="344805"/>
                      </a:lnTo>
                      <a:lnTo>
                        <a:pt x="160972" y="359092"/>
                      </a:lnTo>
                      <a:lnTo>
                        <a:pt x="169545" y="360997"/>
                      </a:lnTo>
                      <a:lnTo>
                        <a:pt x="179070" y="360045"/>
                      </a:lnTo>
                      <a:lnTo>
                        <a:pt x="192405" y="356235"/>
                      </a:lnTo>
                      <a:lnTo>
                        <a:pt x="219075" y="342900"/>
                      </a:lnTo>
                      <a:lnTo>
                        <a:pt x="236220" y="326707"/>
                      </a:lnTo>
                      <a:lnTo>
                        <a:pt x="242888" y="321945"/>
                      </a:lnTo>
                      <a:lnTo>
                        <a:pt x="249555" y="319088"/>
                      </a:lnTo>
                      <a:lnTo>
                        <a:pt x="256222" y="317182"/>
                      </a:lnTo>
                      <a:lnTo>
                        <a:pt x="271463" y="316230"/>
                      </a:lnTo>
                      <a:lnTo>
                        <a:pt x="276225" y="313372"/>
                      </a:lnTo>
                      <a:lnTo>
                        <a:pt x="279082" y="302895"/>
                      </a:lnTo>
                      <a:lnTo>
                        <a:pt x="280035" y="286703"/>
                      </a:lnTo>
                      <a:lnTo>
                        <a:pt x="280988" y="280035"/>
                      </a:lnTo>
                      <a:lnTo>
                        <a:pt x="283845" y="271463"/>
                      </a:lnTo>
                      <a:lnTo>
                        <a:pt x="304800" y="230505"/>
                      </a:lnTo>
                      <a:lnTo>
                        <a:pt x="312420" y="219075"/>
                      </a:lnTo>
                      <a:lnTo>
                        <a:pt x="320993" y="209550"/>
                      </a:lnTo>
                      <a:lnTo>
                        <a:pt x="381000" y="163830"/>
                      </a:lnTo>
                      <a:lnTo>
                        <a:pt x="388620" y="153352"/>
                      </a:lnTo>
                      <a:lnTo>
                        <a:pt x="393382" y="147638"/>
                      </a:lnTo>
                      <a:lnTo>
                        <a:pt x="408622" y="137160"/>
                      </a:lnTo>
                      <a:lnTo>
                        <a:pt x="414338" y="131445"/>
                      </a:lnTo>
                      <a:lnTo>
                        <a:pt x="429577" y="119063"/>
                      </a:lnTo>
                      <a:lnTo>
                        <a:pt x="480060" y="91440"/>
                      </a:lnTo>
                      <a:lnTo>
                        <a:pt x="486727" y="90488"/>
                      </a:lnTo>
                      <a:lnTo>
                        <a:pt x="499110" y="92392"/>
                      </a:lnTo>
                      <a:lnTo>
                        <a:pt x="505777" y="92392"/>
                      </a:lnTo>
                      <a:lnTo>
                        <a:pt x="509588" y="90488"/>
                      </a:lnTo>
                      <a:lnTo>
                        <a:pt x="545782" y="54292"/>
                      </a:lnTo>
                      <a:lnTo>
                        <a:pt x="551497" y="50482"/>
                      </a:lnTo>
                      <a:lnTo>
                        <a:pt x="563880" y="46672"/>
                      </a:lnTo>
                      <a:lnTo>
                        <a:pt x="569595" y="43815"/>
                      </a:lnTo>
                      <a:lnTo>
                        <a:pt x="588645" y="24765"/>
                      </a:lnTo>
                      <a:lnTo>
                        <a:pt x="612457" y="9525"/>
                      </a:lnTo>
                      <a:lnTo>
                        <a:pt x="638175" y="0"/>
                      </a:lnTo>
                      <a:lnTo>
                        <a:pt x="652463" y="2857"/>
                      </a:lnTo>
                      <a:lnTo>
                        <a:pt x="679132" y="16192"/>
                      </a:lnTo>
                      <a:lnTo>
                        <a:pt x="693420" y="20002"/>
                      </a:lnTo>
                      <a:lnTo>
                        <a:pt x="748665" y="12382"/>
                      </a:lnTo>
                      <a:lnTo>
                        <a:pt x="776288" y="19050"/>
                      </a:lnTo>
                      <a:lnTo>
                        <a:pt x="848677" y="61913"/>
                      </a:lnTo>
                      <a:lnTo>
                        <a:pt x="853440" y="66675"/>
                      </a:lnTo>
                      <a:lnTo>
                        <a:pt x="857250" y="72390"/>
                      </a:lnTo>
                      <a:lnTo>
                        <a:pt x="863918" y="86677"/>
                      </a:lnTo>
                      <a:lnTo>
                        <a:pt x="867727" y="92392"/>
                      </a:lnTo>
                      <a:lnTo>
                        <a:pt x="911543" y="140970"/>
                      </a:lnTo>
                      <a:lnTo>
                        <a:pt x="958215" y="176213"/>
                      </a:lnTo>
                      <a:lnTo>
                        <a:pt x="963930" y="178117"/>
                      </a:lnTo>
                      <a:lnTo>
                        <a:pt x="982027" y="178117"/>
                      </a:lnTo>
                      <a:lnTo>
                        <a:pt x="988695" y="180022"/>
                      </a:lnTo>
                      <a:lnTo>
                        <a:pt x="999172" y="180022"/>
                      </a:lnTo>
                      <a:lnTo>
                        <a:pt x="1020127" y="177165"/>
                      </a:lnTo>
                      <a:lnTo>
                        <a:pt x="1051560" y="183832"/>
                      </a:lnTo>
                      <a:lnTo>
                        <a:pt x="1061085" y="183832"/>
                      </a:lnTo>
                      <a:lnTo>
                        <a:pt x="1070610" y="180975"/>
                      </a:lnTo>
                      <a:lnTo>
                        <a:pt x="1160145" y="128588"/>
                      </a:lnTo>
                      <a:lnTo>
                        <a:pt x="1184910" y="121920"/>
                      </a:lnTo>
                      <a:lnTo>
                        <a:pt x="1208722" y="121920"/>
                      </a:lnTo>
                      <a:lnTo>
                        <a:pt x="1233488" y="131445"/>
                      </a:lnTo>
                      <a:lnTo>
                        <a:pt x="1314450" y="163830"/>
                      </a:lnTo>
                      <a:lnTo>
                        <a:pt x="1326832" y="175260"/>
                      </a:lnTo>
                      <a:lnTo>
                        <a:pt x="1337310" y="190500"/>
                      </a:lnTo>
                      <a:lnTo>
                        <a:pt x="1346835" y="209550"/>
                      </a:lnTo>
                      <a:lnTo>
                        <a:pt x="1283970" y="349567"/>
                      </a:lnTo>
                      <a:lnTo>
                        <a:pt x="1280160" y="360045"/>
                      </a:lnTo>
                      <a:lnTo>
                        <a:pt x="1218247" y="501967"/>
                      </a:lnTo>
                      <a:lnTo>
                        <a:pt x="1155382" y="641985"/>
                      </a:lnTo>
                      <a:lnTo>
                        <a:pt x="1154430" y="649605"/>
                      </a:lnTo>
                      <a:lnTo>
                        <a:pt x="1159193" y="665797"/>
                      </a:lnTo>
                      <a:lnTo>
                        <a:pt x="1159193" y="673418"/>
                      </a:lnTo>
                      <a:lnTo>
                        <a:pt x="1153477" y="687705"/>
                      </a:lnTo>
                      <a:lnTo>
                        <a:pt x="1085850" y="794385"/>
                      </a:lnTo>
                      <a:lnTo>
                        <a:pt x="1082993" y="802005"/>
                      </a:lnTo>
                      <a:lnTo>
                        <a:pt x="1082040" y="810577"/>
                      </a:lnTo>
                      <a:lnTo>
                        <a:pt x="1082040" y="820102"/>
                      </a:lnTo>
                      <a:lnTo>
                        <a:pt x="1088707" y="908685"/>
                      </a:lnTo>
                      <a:lnTo>
                        <a:pt x="1085850" y="922972"/>
                      </a:lnTo>
                      <a:lnTo>
                        <a:pt x="1077277" y="930593"/>
                      </a:lnTo>
                      <a:lnTo>
                        <a:pt x="1007745" y="963930"/>
                      </a:lnTo>
                      <a:lnTo>
                        <a:pt x="1001077" y="971550"/>
                      </a:lnTo>
                      <a:lnTo>
                        <a:pt x="1001077" y="976313"/>
                      </a:lnTo>
                      <a:lnTo>
                        <a:pt x="1010602" y="1032510"/>
                      </a:lnTo>
                      <a:lnTo>
                        <a:pt x="1015365" y="1059180"/>
                      </a:lnTo>
                      <a:lnTo>
                        <a:pt x="1019175" y="1069658"/>
                      </a:lnTo>
                      <a:lnTo>
                        <a:pt x="1026795" y="1079183"/>
                      </a:lnTo>
                      <a:lnTo>
                        <a:pt x="1101090" y="1159193"/>
                      </a:lnTo>
                      <a:lnTo>
                        <a:pt x="1119188" y="1168718"/>
                      </a:lnTo>
                      <a:lnTo>
                        <a:pt x="1136332" y="1158240"/>
                      </a:lnTo>
                      <a:lnTo>
                        <a:pt x="1169670" y="1115377"/>
                      </a:lnTo>
                      <a:lnTo>
                        <a:pt x="1198245" y="1096327"/>
                      </a:lnTo>
                      <a:lnTo>
                        <a:pt x="1216343" y="1090613"/>
                      </a:lnTo>
                      <a:lnTo>
                        <a:pt x="1271588" y="1102995"/>
                      </a:lnTo>
                      <a:lnTo>
                        <a:pt x="1292543" y="1102043"/>
                      </a:lnTo>
                      <a:lnTo>
                        <a:pt x="1366838" y="1085850"/>
                      </a:lnTo>
                      <a:lnTo>
                        <a:pt x="1387793" y="1084898"/>
                      </a:lnTo>
                      <a:lnTo>
                        <a:pt x="1396365" y="1086802"/>
                      </a:lnTo>
                      <a:lnTo>
                        <a:pt x="1432560" y="1101090"/>
                      </a:lnTo>
                      <a:lnTo>
                        <a:pt x="1454468" y="1109663"/>
                      </a:lnTo>
                      <a:lnTo>
                        <a:pt x="1461135" y="1113473"/>
                      </a:lnTo>
                      <a:lnTo>
                        <a:pt x="1533525" y="1182052"/>
                      </a:lnTo>
                      <a:lnTo>
                        <a:pt x="1546860" y="1183958"/>
                      </a:lnTo>
                      <a:lnTo>
                        <a:pt x="1558290" y="1168718"/>
                      </a:lnTo>
                      <a:lnTo>
                        <a:pt x="1568768" y="1148715"/>
                      </a:lnTo>
                      <a:lnTo>
                        <a:pt x="1580197" y="1137285"/>
                      </a:lnTo>
                      <a:lnTo>
                        <a:pt x="1590675" y="1128713"/>
                      </a:lnTo>
                      <a:lnTo>
                        <a:pt x="1588770" y="1136333"/>
                      </a:lnTo>
                      <a:lnTo>
                        <a:pt x="1590675" y="1137285"/>
                      </a:lnTo>
                      <a:lnTo>
                        <a:pt x="1597343" y="1154430"/>
                      </a:lnTo>
                      <a:lnTo>
                        <a:pt x="1604010" y="1161098"/>
                      </a:lnTo>
                      <a:lnTo>
                        <a:pt x="1609725" y="1163002"/>
                      </a:lnTo>
                      <a:lnTo>
                        <a:pt x="1615440" y="1163002"/>
                      </a:lnTo>
                      <a:lnTo>
                        <a:pt x="1611630" y="1171575"/>
                      </a:lnTo>
                      <a:lnTo>
                        <a:pt x="1608772" y="1181100"/>
                      </a:lnTo>
                      <a:lnTo>
                        <a:pt x="1619250" y="1182052"/>
                      </a:lnTo>
                      <a:lnTo>
                        <a:pt x="1629727" y="1178243"/>
                      </a:lnTo>
                      <a:lnTo>
                        <a:pt x="1639252" y="1172527"/>
                      </a:lnTo>
                      <a:lnTo>
                        <a:pt x="1655445" y="1156335"/>
                      </a:lnTo>
                      <a:lnTo>
                        <a:pt x="1677352" y="1141095"/>
                      </a:lnTo>
                      <a:lnTo>
                        <a:pt x="1697355" y="1113473"/>
                      </a:lnTo>
                      <a:lnTo>
                        <a:pt x="1701165" y="1102995"/>
                      </a:lnTo>
                      <a:lnTo>
                        <a:pt x="1700213" y="1087755"/>
                      </a:lnTo>
                      <a:lnTo>
                        <a:pt x="1698307" y="1079183"/>
                      </a:lnTo>
                      <a:lnTo>
                        <a:pt x="1694497" y="1075373"/>
                      </a:lnTo>
                      <a:lnTo>
                        <a:pt x="1685925" y="1069658"/>
                      </a:lnTo>
                      <a:lnTo>
                        <a:pt x="1683068" y="1063943"/>
                      </a:lnTo>
                      <a:lnTo>
                        <a:pt x="1676400" y="1042988"/>
                      </a:lnTo>
                      <a:lnTo>
                        <a:pt x="1668780" y="1038225"/>
                      </a:lnTo>
                      <a:lnTo>
                        <a:pt x="1659255" y="1040130"/>
                      </a:lnTo>
                      <a:lnTo>
                        <a:pt x="1666875" y="1032510"/>
                      </a:lnTo>
                      <a:lnTo>
                        <a:pt x="1681163" y="1027747"/>
                      </a:lnTo>
                      <a:lnTo>
                        <a:pt x="1727835" y="1030605"/>
                      </a:lnTo>
                      <a:lnTo>
                        <a:pt x="1734502" y="1029652"/>
                      </a:lnTo>
                      <a:lnTo>
                        <a:pt x="1754505" y="1021080"/>
                      </a:lnTo>
                      <a:lnTo>
                        <a:pt x="1771650" y="1017270"/>
                      </a:lnTo>
                      <a:lnTo>
                        <a:pt x="1789747" y="1017270"/>
                      </a:lnTo>
                      <a:lnTo>
                        <a:pt x="1796415" y="1019175"/>
                      </a:lnTo>
                      <a:lnTo>
                        <a:pt x="1810702" y="1028700"/>
                      </a:lnTo>
                      <a:lnTo>
                        <a:pt x="1818322" y="1030605"/>
                      </a:lnTo>
                      <a:lnTo>
                        <a:pt x="1875472" y="1034415"/>
                      </a:lnTo>
                      <a:lnTo>
                        <a:pt x="1895475" y="1044893"/>
                      </a:lnTo>
                      <a:lnTo>
                        <a:pt x="1914525" y="1067752"/>
                      </a:lnTo>
                      <a:lnTo>
                        <a:pt x="1946910" y="1121093"/>
                      </a:lnTo>
                      <a:lnTo>
                        <a:pt x="1962150" y="1137285"/>
                      </a:lnTo>
                      <a:lnTo>
                        <a:pt x="2023110" y="1163955"/>
                      </a:lnTo>
                      <a:lnTo>
                        <a:pt x="2048827" y="1173480"/>
                      </a:lnTo>
                      <a:lnTo>
                        <a:pt x="2055495" y="1179195"/>
                      </a:lnTo>
                      <a:lnTo>
                        <a:pt x="2060257" y="1185863"/>
                      </a:lnTo>
                      <a:lnTo>
                        <a:pt x="2062163" y="1193483"/>
                      </a:lnTo>
                      <a:lnTo>
                        <a:pt x="2065972" y="1224915"/>
                      </a:lnTo>
                      <a:lnTo>
                        <a:pt x="2066925" y="1232535"/>
                      </a:lnTo>
                      <a:lnTo>
                        <a:pt x="2070735" y="1237298"/>
                      </a:lnTo>
                      <a:lnTo>
                        <a:pt x="2077402" y="1242060"/>
                      </a:lnTo>
                      <a:lnTo>
                        <a:pt x="2105025" y="1252538"/>
                      </a:lnTo>
                      <a:lnTo>
                        <a:pt x="2117408" y="1256348"/>
                      </a:lnTo>
                      <a:lnTo>
                        <a:pt x="2123122" y="1260158"/>
                      </a:lnTo>
                      <a:lnTo>
                        <a:pt x="2125027" y="1266825"/>
                      </a:lnTo>
                      <a:lnTo>
                        <a:pt x="2123122" y="1270635"/>
                      </a:lnTo>
                      <a:lnTo>
                        <a:pt x="2116455" y="1281113"/>
                      </a:lnTo>
                      <a:lnTo>
                        <a:pt x="2114550" y="1286827"/>
                      </a:lnTo>
                      <a:lnTo>
                        <a:pt x="2125980" y="1290638"/>
                      </a:lnTo>
                      <a:lnTo>
                        <a:pt x="2171700" y="1333500"/>
                      </a:lnTo>
                      <a:lnTo>
                        <a:pt x="2176463" y="1338263"/>
                      </a:lnTo>
                      <a:lnTo>
                        <a:pt x="2183130" y="1353502"/>
                      </a:lnTo>
                      <a:lnTo>
                        <a:pt x="2185988" y="1358265"/>
                      </a:lnTo>
                      <a:lnTo>
                        <a:pt x="2205038" y="1363980"/>
                      </a:lnTo>
                      <a:lnTo>
                        <a:pt x="2217420" y="1373505"/>
                      </a:lnTo>
                      <a:lnTo>
                        <a:pt x="2238375" y="1398270"/>
                      </a:lnTo>
                      <a:lnTo>
                        <a:pt x="2246947" y="1411605"/>
                      </a:lnTo>
                      <a:lnTo>
                        <a:pt x="2253615" y="1426845"/>
                      </a:lnTo>
                      <a:lnTo>
                        <a:pt x="2255520" y="1435418"/>
                      </a:lnTo>
                      <a:lnTo>
                        <a:pt x="2256472" y="1461135"/>
                      </a:lnTo>
                      <a:lnTo>
                        <a:pt x="2258377" y="1470660"/>
                      </a:lnTo>
                      <a:lnTo>
                        <a:pt x="2263140" y="1477327"/>
                      </a:lnTo>
                      <a:lnTo>
                        <a:pt x="2272665" y="1486852"/>
                      </a:lnTo>
                      <a:lnTo>
                        <a:pt x="2277427" y="1492568"/>
                      </a:lnTo>
                      <a:lnTo>
                        <a:pt x="2280285" y="1503045"/>
                      </a:lnTo>
                      <a:lnTo>
                        <a:pt x="2283143" y="1505902"/>
                      </a:lnTo>
                      <a:lnTo>
                        <a:pt x="2295525" y="1508760"/>
                      </a:lnTo>
                      <a:lnTo>
                        <a:pt x="2296477" y="1511618"/>
                      </a:lnTo>
                      <a:lnTo>
                        <a:pt x="2291715" y="1523048"/>
                      </a:lnTo>
                      <a:lnTo>
                        <a:pt x="2291715" y="1527810"/>
                      </a:lnTo>
                      <a:lnTo>
                        <a:pt x="2293620" y="1531620"/>
                      </a:lnTo>
                      <a:lnTo>
                        <a:pt x="2298383" y="1536383"/>
                      </a:lnTo>
                      <a:lnTo>
                        <a:pt x="2296477" y="1544002"/>
                      </a:lnTo>
                      <a:lnTo>
                        <a:pt x="2296477" y="1553527"/>
                      </a:lnTo>
                      <a:lnTo>
                        <a:pt x="2292668" y="1566862"/>
                      </a:lnTo>
                      <a:lnTo>
                        <a:pt x="2291715" y="1574483"/>
                      </a:lnTo>
                      <a:lnTo>
                        <a:pt x="2293620" y="1578293"/>
                      </a:lnTo>
                      <a:lnTo>
                        <a:pt x="2298383" y="1585912"/>
                      </a:lnTo>
                      <a:lnTo>
                        <a:pt x="2298383" y="1593533"/>
                      </a:lnTo>
                      <a:lnTo>
                        <a:pt x="2288858" y="1608773"/>
                      </a:lnTo>
                      <a:lnTo>
                        <a:pt x="2284095" y="1614487"/>
                      </a:lnTo>
                      <a:lnTo>
                        <a:pt x="2277427" y="1618298"/>
                      </a:lnTo>
                      <a:lnTo>
                        <a:pt x="2272665" y="1618298"/>
                      </a:lnTo>
                      <a:lnTo>
                        <a:pt x="2266950" y="1615440"/>
                      </a:lnTo>
                      <a:lnTo>
                        <a:pt x="2262188" y="1616393"/>
                      </a:lnTo>
                      <a:lnTo>
                        <a:pt x="2254568" y="1629727"/>
                      </a:lnTo>
                      <a:lnTo>
                        <a:pt x="2249805" y="1634490"/>
                      </a:lnTo>
                      <a:lnTo>
                        <a:pt x="2244090" y="1639252"/>
                      </a:lnTo>
                      <a:lnTo>
                        <a:pt x="2237422" y="1643062"/>
                      </a:lnTo>
                      <a:lnTo>
                        <a:pt x="2231708" y="1644015"/>
                      </a:lnTo>
                      <a:lnTo>
                        <a:pt x="2225993" y="1642110"/>
                      </a:lnTo>
                      <a:lnTo>
                        <a:pt x="2215515" y="1633537"/>
                      </a:lnTo>
                      <a:lnTo>
                        <a:pt x="2208847" y="1631633"/>
                      </a:lnTo>
                      <a:lnTo>
                        <a:pt x="2201227" y="1632585"/>
                      </a:lnTo>
                      <a:lnTo>
                        <a:pt x="2179320" y="1628775"/>
                      </a:lnTo>
                      <a:lnTo>
                        <a:pt x="2165033" y="1628775"/>
                      </a:lnTo>
                      <a:lnTo>
                        <a:pt x="2138363" y="1634490"/>
                      </a:lnTo>
                      <a:lnTo>
                        <a:pt x="2125027" y="1635443"/>
                      </a:lnTo>
                      <a:lnTo>
                        <a:pt x="2049780" y="1614487"/>
                      </a:lnTo>
                      <a:lnTo>
                        <a:pt x="2042160" y="1610677"/>
                      </a:lnTo>
                      <a:lnTo>
                        <a:pt x="2035493" y="1604962"/>
                      </a:lnTo>
                      <a:lnTo>
                        <a:pt x="2026920" y="1586865"/>
                      </a:lnTo>
                      <a:lnTo>
                        <a:pt x="2021205" y="1580198"/>
                      </a:lnTo>
                      <a:lnTo>
                        <a:pt x="2015490" y="1581150"/>
                      </a:lnTo>
                      <a:lnTo>
                        <a:pt x="2007870" y="1590675"/>
                      </a:lnTo>
                      <a:lnTo>
                        <a:pt x="2004060" y="1593533"/>
                      </a:lnTo>
                      <a:lnTo>
                        <a:pt x="1999297" y="1591627"/>
                      </a:lnTo>
                      <a:lnTo>
                        <a:pt x="1995488" y="1585912"/>
                      </a:lnTo>
                      <a:lnTo>
                        <a:pt x="1994535" y="1578293"/>
                      </a:lnTo>
                      <a:lnTo>
                        <a:pt x="1991677" y="1572577"/>
                      </a:lnTo>
                      <a:lnTo>
                        <a:pt x="1985963" y="1568768"/>
                      </a:lnTo>
                      <a:lnTo>
                        <a:pt x="1976438" y="1572577"/>
                      </a:lnTo>
                      <a:lnTo>
                        <a:pt x="1969770" y="1581150"/>
                      </a:lnTo>
                      <a:lnTo>
                        <a:pt x="1958340" y="1601152"/>
                      </a:lnTo>
                      <a:lnTo>
                        <a:pt x="1948815" y="1607820"/>
                      </a:lnTo>
                      <a:lnTo>
                        <a:pt x="1938338" y="1604962"/>
                      </a:lnTo>
                      <a:lnTo>
                        <a:pt x="1926907" y="1598295"/>
                      </a:lnTo>
                      <a:lnTo>
                        <a:pt x="1915477" y="1594485"/>
                      </a:lnTo>
                      <a:lnTo>
                        <a:pt x="1911668" y="1596390"/>
                      </a:lnTo>
                      <a:lnTo>
                        <a:pt x="1903095" y="1602105"/>
                      </a:lnTo>
                      <a:lnTo>
                        <a:pt x="1898332" y="1604010"/>
                      </a:lnTo>
                      <a:lnTo>
                        <a:pt x="1875472" y="1604010"/>
                      </a:lnTo>
                      <a:lnTo>
                        <a:pt x="1864043" y="1601152"/>
                      </a:lnTo>
                      <a:lnTo>
                        <a:pt x="1844993" y="1591627"/>
                      </a:lnTo>
                      <a:lnTo>
                        <a:pt x="1834515" y="1587818"/>
                      </a:lnTo>
                      <a:lnTo>
                        <a:pt x="1824990" y="1586865"/>
                      </a:lnTo>
                      <a:lnTo>
                        <a:pt x="1815465" y="1587818"/>
                      </a:lnTo>
                      <a:lnTo>
                        <a:pt x="1805940" y="1590675"/>
                      </a:lnTo>
                      <a:lnTo>
                        <a:pt x="1796415" y="1597343"/>
                      </a:lnTo>
                      <a:lnTo>
                        <a:pt x="1785938" y="1606868"/>
                      </a:lnTo>
                      <a:lnTo>
                        <a:pt x="1781175" y="1608773"/>
                      </a:lnTo>
                      <a:lnTo>
                        <a:pt x="1765935" y="1608773"/>
                      </a:lnTo>
                      <a:lnTo>
                        <a:pt x="1760220" y="1610677"/>
                      </a:lnTo>
                      <a:lnTo>
                        <a:pt x="1737360" y="1628775"/>
                      </a:lnTo>
                      <a:lnTo>
                        <a:pt x="1727835" y="1630680"/>
                      </a:lnTo>
                      <a:lnTo>
                        <a:pt x="1713547" y="1633537"/>
                      </a:lnTo>
                      <a:lnTo>
                        <a:pt x="1705927" y="1637348"/>
                      </a:lnTo>
                      <a:lnTo>
                        <a:pt x="1699260" y="1642110"/>
                      </a:lnTo>
                      <a:lnTo>
                        <a:pt x="1694497" y="1648777"/>
                      </a:lnTo>
                      <a:lnTo>
                        <a:pt x="1685925" y="1664970"/>
                      </a:lnTo>
                      <a:lnTo>
                        <a:pt x="1681163" y="1671637"/>
                      </a:lnTo>
                      <a:lnTo>
                        <a:pt x="1675447" y="1674495"/>
                      </a:lnTo>
                      <a:lnTo>
                        <a:pt x="1645920" y="1678305"/>
                      </a:lnTo>
                      <a:lnTo>
                        <a:pt x="1639252" y="1676400"/>
                      </a:lnTo>
                      <a:lnTo>
                        <a:pt x="1624965" y="1667827"/>
                      </a:lnTo>
                      <a:lnTo>
                        <a:pt x="1619250" y="1662112"/>
                      </a:lnTo>
                      <a:lnTo>
                        <a:pt x="1612582" y="1644015"/>
                      </a:lnTo>
                      <a:lnTo>
                        <a:pt x="1607820" y="1639252"/>
                      </a:lnTo>
                      <a:lnTo>
                        <a:pt x="1604963" y="1640205"/>
                      </a:lnTo>
                      <a:lnTo>
                        <a:pt x="1590675" y="1649730"/>
                      </a:lnTo>
                      <a:lnTo>
                        <a:pt x="1588770" y="1650683"/>
                      </a:lnTo>
                      <a:lnTo>
                        <a:pt x="1580197" y="1646873"/>
                      </a:lnTo>
                      <a:lnTo>
                        <a:pt x="1556385" y="1652587"/>
                      </a:lnTo>
                      <a:lnTo>
                        <a:pt x="1561147" y="1666875"/>
                      </a:lnTo>
                      <a:lnTo>
                        <a:pt x="1562100" y="1672590"/>
                      </a:lnTo>
                      <a:lnTo>
                        <a:pt x="1560195" y="1679258"/>
                      </a:lnTo>
                      <a:lnTo>
                        <a:pt x="1549718" y="1693545"/>
                      </a:lnTo>
                      <a:lnTo>
                        <a:pt x="1545907" y="1705927"/>
                      </a:lnTo>
                      <a:lnTo>
                        <a:pt x="1544955" y="1735455"/>
                      </a:lnTo>
                      <a:lnTo>
                        <a:pt x="1540193" y="1744980"/>
                      </a:lnTo>
                      <a:lnTo>
                        <a:pt x="1529715" y="1747837"/>
                      </a:lnTo>
                      <a:lnTo>
                        <a:pt x="1427797" y="1741170"/>
                      </a:lnTo>
                      <a:lnTo>
                        <a:pt x="1390650" y="1732598"/>
                      </a:lnTo>
                      <a:lnTo>
                        <a:pt x="1384935" y="1732598"/>
                      </a:lnTo>
                      <a:lnTo>
                        <a:pt x="1382077" y="1733550"/>
                      </a:lnTo>
                      <a:lnTo>
                        <a:pt x="1376363" y="1741170"/>
                      </a:lnTo>
                      <a:lnTo>
                        <a:pt x="1358265" y="1757362"/>
                      </a:lnTo>
                      <a:lnTo>
                        <a:pt x="1353502" y="1759268"/>
                      </a:lnTo>
                      <a:lnTo>
                        <a:pt x="1335405" y="1761173"/>
                      </a:lnTo>
                      <a:lnTo>
                        <a:pt x="1323022" y="1764983"/>
                      </a:lnTo>
                      <a:lnTo>
                        <a:pt x="1316355" y="1769745"/>
                      </a:lnTo>
                      <a:close/>
                    </a:path>
                  </a:pathLst>
                </a:custGeom>
                <a:solidFill>
                  <a:srgbClr val="1E4E79"/>
                </a:solidFill>
                <a:ln cap="rnd" cmpd="sng" w="19050">
                  <a:solidFill>
                    <a:srgbClr val="1E4E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51"/>
                <p:cNvSpPr/>
                <p:nvPr/>
              </p:nvSpPr>
              <p:spPr>
                <a:xfrm>
                  <a:off x="8283892" y="3126104"/>
                  <a:ext cx="1583055" cy="1314450"/>
                </a:xfrm>
                <a:custGeom>
                  <a:rect b="b" l="l" r="r" t="t"/>
                  <a:pathLst>
                    <a:path extrusionOk="0" h="1314450" w="1583055">
                      <a:moveTo>
                        <a:pt x="1583055" y="656273"/>
                      </a:moveTo>
                      <a:lnTo>
                        <a:pt x="1579245" y="660083"/>
                      </a:lnTo>
                      <a:lnTo>
                        <a:pt x="1573530" y="673418"/>
                      </a:lnTo>
                      <a:lnTo>
                        <a:pt x="1570672" y="681038"/>
                      </a:lnTo>
                      <a:lnTo>
                        <a:pt x="1566863" y="686752"/>
                      </a:lnTo>
                      <a:lnTo>
                        <a:pt x="1517332" y="739140"/>
                      </a:lnTo>
                      <a:lnTo>
                        <a:pt x="1474470" y="822960"/>
                      </a:lnTo>
                      <a:lnTo>
                        <a:pt x="1472565" y="834390"/>
                      </a:lnTo>
                      <a:lnTo>
                        <a:pt x="1476375" y="847725"/>
                      </a:lnTo>
                      <a:lnTo>
                        <a:pt x="1483043" y="857250"/>
                      </a:lnTo>
                      <a:lnTo>
                        <a:pt x="1485900" y="867727"/>
                      </a:lnTo>
                      <a:lnTo>
                        <a:pt x="1479232" y="882015"/>
                      </a:lnTo>
                      <a:lnTo>
                        <a:pt x="1461135" y="907733"/>
                      </a:lnTo>
                      <a:lnTo>
                        <a:pt x="1453515" y="913448"/>
                      </a:lnTo>
                      <a:lnTo>
                        <a:pt x="1439227" y="921068"/>
                      </a:lnTo>
                      <a:lnTo>
                        <a:pt x="1429702" y="922973"/>
                      </a:lnTo>
                      <a:lnTo>
                        <a:pt x="1414463" y="920115"/>
                      </a:lnTo>
                      <a:lnTo>
                        <a:pt x="1411605" y="922020"/>
                      </a:lnTo>
                      <a:lnTo>
                        <a:pt x="1405890" y="928688"/>
                      </a:lnTo>
                      <a:lnTo>
                        <a:pt x="1343025" y="982980"/>
                      </a:lnTo>
                      <a:lnTo>
                        <a:pt x="1320165" y="1008698"/>
                      </a:lnTo>
                      <a:lnTo>
                        <a:pt x="1313497" y="1015365"/>
                      </a:lnTo>
                      <a:lnTo>
                        <a:pt x="1303972" y="1019175"/>
                      </a:lnTo>
                      <a:lnTo>
                        <a:pt x="1255395" y="1032510"/>
                      </a:lnTo>
                      <a:lnTo>
                        <a:pt x="1215390" y="1040130"/>
                      </a:lnTo>
                      <a:lnTo>
                        <a:pt x="1153477" y="1040130"/>
                      </a:lnTo>
                      <a:lnTo>
                        <a:pt x="1098232" y="1048702"/>
                      </a:lnTo>
                      <a:lnTo>
                        <a:pt x="1087755" y="1047750"/>
                      </a:lnTo>
                      <a:lnTo>
                        <a:pt x="1038225" y="1027748"/>
                      </a:lnTo>
                      <a:lnTo>
                        <a:pt x="1027747" y="1026795"/>
                      </a:lnTo>
                      <a:lnTo>
                        <a:pt x="1018222" y="1028700"/>
                      </a:lnTo>
                      <a:lnTo>
                        <a:pt x="978218" y="1043940"/>
                      </a:lnTo>
                      <a:lnTo>
                        <a:pt x="975360" y="1045845"/>
                      </a:lnTo>
                      <a:lnTo>
                        <a:pt x="973455" y="1050608"/>
                      </a:lnTo>
                      <a:lnTo>
                        <a:pt x="971550" y="1069658"/>
                      </a:lnTo>
                      <a:lnTo>
                        <a:pt x="968693" y="1078230"/>
                      </a:lnTo>
                      <a:lnTo>
                        <a:pt x="960120" y="1097280"/>
                      </a:lnTo>
                      <a:lnTo>
                        <a:pt x="943927" y="1121093"/>
                      </a:lnTo>
                      <a:lnTo>
                        <a:pt x="882968" y="1180148"/>
                      </a:lnTo>
                      <a:lnTo>
                        <a:pt x="868680" y="1188720"/>
                      </a:lnTo>
                      <a:lnTo>
                        <a:pt x="861060" y="1198245"/>
                      </a:lnTo>
                      <a:lnTo>
                        <a:pt x="856297" y="1208723"/>
                      </a:lnTo>
                      <a:lnTo>
                        <a:pt x="846772" y="1222058"/>
                      </a:lnTo>
                      <a:lnTo>
                        <a:pt x="836295" y="1230630"/>
                      </a:lnTo>
                      <a:lnTo>
                        <a:pt x="825818" y="1236345"/>
                      </a:lnTo>
                      <a:lnTo>
                        <a:pt x="812482" y="1239202"/>
                      </a:lnTo>
                      <a:lnTo>
                        <a:pt x="795338" y="1241108"/>
                      </a:lnTo>
                      <a:lnTo>
                        <a:pt x="787718" y="1243965"/>
                      </a:lnTo>
                      <a:lnTo>
                        <a:pt x="772477" y="1261110"/>
                      </a:lnTo>
                      <a:lnTo>
                        <a:pt x="741997" y="1283018"/>
                      </a:lnTo>
                      <a:lnTo>
                        <a:pt x="723900" y="1303020"/>
                      </a:lnTo>
                      <a:lnTo>
                        <a:pt x="712470" y="1311593"/>
                      </a:lnTo>
                      <a:lnTo>
                        <a:pt x="703897" y="1314450"/>
                      </a:lnTo>
                      <a:lnTo>
                        <a:pt x="681990" y="1312545"/>
                      </a:lnTo>
                      <a:lnTo>
                        <a:pt x="677227" y="1310640"/>
                      </a:lnTo>
                      <a:lnTo>
                        <a:pt x="669607" y="1303020"/>
                      </a:lnTo>
                      <a:lnTo>
                        <a:pt x="664845" y="1301115"/>
                      </a:lnTo>
                      <a:lnTo>
                        <a:pt x="556260" y="1291590"/>
                      </a:lnTo>
                      <a:lnTo>
                        <a:pt x="529590" y="1280160"/>
                      </a:lnTo>
                      <a:lnTo>
                        <a:pt x="517207" y="1280160"/>
                      </a:lnTo>
                      <a:lnTo>
                        <a:pt x="450532" y="1262063"/>
                      </a:lnTo>
                      <a:lnTo>
                        <a:pt x="410527" y="1243965"/>
                      </a:lnTo>
                      <a:lnTo>
                        <a:pt x="402907" y="1237298"/>
                      </a:lnTo>
                      <a:lnTo>
                        <a:pt x="396240" y="1229677"/>
                      </a:lnTo>
                      <a:lnTo>
                        <a:pt x="383857" y="1208723"/>
                      </a:lnTo>
                      <a:lnTo>
                        <a:pt x="360045" y="1183958"/>
                      </a:lnTo>
                      <a:lnTo>
                        <a:pt x="351472" y="1178243"/>
                      </a:lnTo>
                      <a:lnTo>
                        <a:pt x="341947" y="1176338"/>
                      </a:lnTo>
                      <a:lnTo>
                        <a:pt x="260985" y="1177290"/>
                      </a:lnTo>
                      <a:lnTo>
                        <a:pt x="232410" y="1169670"/>
                      </a:lnTo>
                      <a:lnTo>
                        <a:pt x="224790" y="1169670"/>
                      </a:lnTo>
                      <a:lnTo>
                        <a:pt x="222885" y="1143000"/>
                      </a:lnTo>
                      <a:lnTo>
                        <a:pt x="222885" y="1123950"/>
                      </a:lnTo>
                      <a:lnTo>
                        <a:pt x="224790" y="1103948"/>
                      </a:lnTo>
                      <a:lnTo>
                        <a:pt x="223838" y="1094423"/>
                      </a:lnTo>
                      <a:lnTo>
                        <a:pt x="220980" y="1086802"/>
                      </a:lnTo>
                      <a:lnTo>
                        <a:pt x="213360" y="1076325"/>
                      </a:lnTo>
                      <a:lnTo>
                        <a:pt x="206693" y="1070610"/>
                      </a:lnTo>
                      <a:lnTo>
                        <a:pt x="199072" y="1065848"/>
                      </a:lnTo>
                      <a:lnTo>
                        <a:pt x="192405" y="1059180"/>
                      </a:lnTo>
                      <a:lnTo>
                        <a:pt x="187643" y="1050608"/>
                      </a:lnTo>
                      <a:lnTo>
                        <a:pt x="183832" y="1024890"/>
                      </a:lnTo>
                      <a:lnTo>
                        <a:pt x="180975" y="1014413"/>
                      </a:lnTo>
                      <a:lnTo>
                        <a:pt x="171450" y="1005840"/>
                      </a:lnTo>
                      <a:lnTo>
                        <a:pt x="162877" y="1001077"/>
                      </a:lnTo>
                      <a:lnTo>
                        <a:pt x="157163" y="992505"/>
                      </a:lnTo>
                      <a:lnTo>
                        <a:pt x="156210" y="979170"/>
                      </a:lnTo>
                      <a:lnTo>
                        <a:pt x="161925" y="866775"/>
                      </a:lnTo>
                      <a:lnTo>
                        <a:pt x="157163" y="845820"/>
                      </a:lnTo>
                      <a:lnTo>
                        <a:pt x="151447" y="825818"/>
                      </a:lnTo>
                      <a:lnTo>
                        <a:pt x="124777" y="767715"/>
                      </a:lnTo>
                      <a:lnTo>
                        <a:pt x="120015" y="750570"/>
                      </a:lnTo>
                      <a:lnTo>
                        <a:pt x="117157" y="742950"/>
                      </a:lnTo>
                      <a:lnTo>
                        <a:pt x="111443" y="736283"/>
                      </a:lnTo>
                      <a:lnTo>
                        <a:pt x="1905" y="685800"/>
                      </a:lnTo>
                      <a:lnTo>
                        <a:pt x="0" y="672465"/>
                      </a:lnTo>
                      <a:lnTo>
                        <a:pt x="4763" y="660083"/>
                      </a:lnTo>
                      <a:lnTo>
                        <a:pt x="22860" y="632460"/>
                      </a:lnTo>
                      <a:lnTo>
                        <a:pt x="25718" y="625793"/>
                      </a:lnTo>
                      <a:lnTo>
                        <a:pt x="27622" y="617220"/>
                      </a:lnTo>
                      <a:lnTo>
                        <a:pt x="26670" y="608648"/>
                      </a:lnTo>
                      <a:lnTo>
                        <a:pt x="24765" y="599123"/>
                      </a:lnTo>
                      <a:lnTo>
                        <a:pt x="15240" y="566738"/>
                      </a:lnTo>
                      <a:lnTo>
                        <a:pt x="12382" y="553402"/>
                      </a:lnTo>
                      <a:lnTo>
                        <a:pt x="11430" y="543877"/>
                      </a:lnTo>
                      <a:lnTo>
                        <a:pt x="12382" y="509588"/>
                      </a:lnTo>
                      <a:lnTo>
                        <a:pt x="17145" y="493395"/>
                      </a:lnTo>
                      <a:lnTo>
                        <a:pt x="24765" y="478155"/>
                      </a:lnTo>
                      <a:lnTo>
                        <a:pt x="51435" y="429578"/>
                      </a:lnTo>
                      <a:lnTo>
                        <a:pt x="72390" y="388620"/>
                      </a:lnTo>
                      <a:lnTo>
                        <a:pt x="80963" y="359092"/>
                      </a:lnTo>
                      <a:lnTo>
                        <a:pt x="90488" y="277178"/>
                      </a:lnTo>
                      <a:lnTo>
                        <a:pt x="93345" y="264795"/>
                      </a:lnTo>
                      <a:lnTo>
                        <a:pt x="98107" y="254317"/>
                      </a:lnTo>
                      <a:lnTo>
                        <a:pt x="108585" y="236220"/>
                      </a:lnTo>
                      <a:lnTo>
                        <a:pt x="138113" y="201930"/>
                      </a:lnTo>
                      <a:lnTo>
                        <a:pt x="147638" y="193358"/>
                      </a:lnTo>
                      <a:lnTo>
                        <a:pt x="160020" y="184785"/>
                      </a:lnTo>
                      <a:lnTo>
                        <a:pt x="173355" y="179070"/>
                      </a:lnTo>
                      <a:lnTo>
                        <a:pt x="182880" y="178117"/>
                      </a:lnTo>
                      <a:lnTo>
                        <a:pt x="220980" y="185738"/>
                      </a:lnTo>
                      <a:lnTo>
                        <a:pt x="256222" y="187642"/>
                      </a:lnTo>
                      <a:lnTo>
                        <a:pt x="250507" y="161925"/>
                      </a:lnTo>
                      <a:lnTo>
                        <a:pt x="248602" y="141923"/>
                      </a:lnTo>
                      <a:lnTo>
                        <a:pt x="248602" y="128588"/>
                      </a:lnTo>
                      <a:lnTo>
                        <a:pt x="250507" y="106680"/>
                      </a:lnTo>
                      <a:lnTo>
                        <a:pt x="252413" y="97155"/>
                      </a:lnTo>
                      <a:lnTo>
                        <a:pt x="256222" y="83820"/>
                      </a:lnTo>
                      <a:lnTo>
                        <a:pt x="262890" y="71438"/>
                      </a:lnTo>
                      <a:lnTo>
                        <a:pt x="268605" y="65723"/>
                      </a:lnTo>
                      <a:lnTo>
                        <a:pt x="274320" y="59055"/>
                      </a:lnTo>
                      <a:lnTo>
                        <a:pt x="291465" y="47625"/>
                      </a:lnTo>
                      <a:lnTo>
                        <a:pt x="381952" y="12383"/>
                      </a:lnTo>
                      <a:lnTo>
                        <a:pt x="397193" y="11430"/>
                      </a:lnTo>
                      <a:lnTo>
                        <a:pt x="401955" y="9525"/>
                      </a:lnTo>
                      <a:lnTo>
                        <a:pt x="411480" y="3810"/>
                      </a:lnTo>
                      <a:lnTo>
                        <a:pt x="432435" y="0"/>
                      </a:lnTo>
                      <a:lnTo>
                        <a:pt x="435293" y="40005"/>
                      </a:lnTo>
                      <a:lnTo>
                        <a:pt x="432435" y="93345"/>
                      </a:lnTo>
                      <a:lnTo>
                        <a:pt x="482918" y="64770"/>
                      </a:lnTo>
                      <a:lnTo>
                        <a:pt x="492443" y="61913"/>
                      </a:lnTo>
                      <a:lnTo>
                        <a:pt x="501015" y="60960"/>
                      </a:lnTo>
                      <a:lnTo>
                        <a:pt x="509588" y="60960"/>
                      </a:lnTo>
                      <a:lnTo>
                        <a:pt x="525780" y="64770"/>
                      </a:lnTo>
                      <a:lnTo>
                        <a:pt x="582930" y="91440"/>
                      </a:lnTo>
                      <a:lnTo>
                        <a:pt x="762000" y="131445"/>
                      </a:lnTo>
                      <a:lnTo>
                        <a:pt x="897255" y="240030"/>
                      </a:lnTo>
                      <a:lnTo>
                        <a:pt x="948690" y="268605"/>
                      </a:lnTo>
                      <a:lnTo>
                        <a:pt x="955357" y="274320"/>
                      </a:lnTo>
                      <a:lnTo>
                        <a:pt x="959168" y="279083"/>
                      </a:lnTo>
                      <a:lnTo>
                        <a:pt x="962025" y="290513"/>
                      </a:lnTo>
                      <a:lnTo>
                        <a:pt x="951547" y="369570"/>
                      </a:lnTo>
                      <a:lnTo>
                        <a:pt x="950595" y="404813"/>
                      </a:lnTo>
                      <a:lnTo>
                        <a:pt x="952500" y="415290"/>
                      </a:lnTo>
                      <a:lnTo>
                        <a:pt x="955357" y="423863"/>
                      </a:lnTo>
                      <a:lnTo>
                        <a:pt x="959168" y="430530"/>
                      </a:lnTo>
                      <a:lnTo>
                        <a:pt x="962977" y="435292"/>
                      </a:lnTo>
                      <a:lnTo>
                        <a:pt x="968693" y="438150"/>
                      </a:lnTo>
                      <a:lnTo>
                        <a:pt x="1002030" y="451485"/>
                      </a:lnTo>
                      <a:lnTo>
                        <a:pt x="1010602" y="457200"/>
                      </a:lnTo>
                      <a:lnTo>
                        <a:pt x="1019175" y="462915"/>
                      </a:lnTo>
                      <a:lnTo>
                        <a:pt x="1028700" y="471488"/>
                      </a:lnTo>
                      <a:lnTo>
                        <a:pt x="1037272" y="481013"/>
                      </a:lnTo>
                      <a:lnTo>
                        <a:pt x="1054418" y="507683"/>
                      </a:lnTo>
                      <a:lnTo>
                        <a:pt x="1089660" y="573405"/>
                      </a:lnTo>
                      <a:lnTo>
                        <a:pt x="1140143" y="547688"/>
                      </a:lnTo>
                      <a:lnTo>
                        <a:pt x="1165860" y="540068"/>
                      </a:lnTo>
                      <a:lnTo>
                        <a:pt x="1302068" y="535305"/>
                      </a:lnTo>
                      <a:lnTo>
                        <a:pt x="1358265" y="523875"/>
                      </a:lnTo>
                      <a:lnTo>
                        <a:pt x="1483995" y="518160"/>
                      </a:lnTo>
                      <a:lnTo>
                        <a:pt x="1488757" y="520065"/>
                      </a:lnTo>
                      <a:lnTo>
                        <a:pt x="1493520" y="523875"/>
                      </a:lnTo>
                      <a:lnTo>
                        <a:pt x="1498282" y="528638"/>
                      </a:lnTo>
                      <a:lnTo>
                        <a:pt x="1558290" y="627698"/>
                      </a:lnTo>
                      <a:lnTo>
                        <a:pt x="1583055" y="65627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cap="rnd" cmpd="sng" w="19050">
                  <a:solidFill>
                    <a:srgbClr val="1E4E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51"/>
                <p:cNvSpPr/>
                <p:nvPr/>
              </p:nvSpPr>
              <p:spPr>
                <a:xfrm>
                  <a:off x="6332220" y="4953952"/>
                  <a:ext cx="19050" cy="19050"/>
                </a:xfrm>
                <a:custGeom>
                  <a:rect b="b" l="l" r="r" t="t"/>
                  <a:pathLst>
                    <a:path extrusionOk="0" h="19050" w="19050">
                      <a:moveTo>
                        <a:pt x="19050" y="9525"/>
                      </a:moveTo>
                      <a:cubicBezTo>
                        <a:pt x="19050" y="14785"/>
                        <a:pt x="14786" y="19050"/>
                        <a:pt x="9525" y="19050"/>
                      </a:cubicBezTo>
                      <a:cubicBezTo>
                        <a:pt x="4264" y="19050"/>
                        <a:pt x="0" y="14785"/>
                        <a:pt x="0" y="9525"/>
                      </a:cubicBezTo>
                      <a:cubicBezTo>
                        <a:pt x="0" y="4265"/>
                        <a:pt x="4264" y="0"/>
                        <a:pt x="9525" y="0"/>
                      </a:cubicBezTo>
                      <a:cubicBezTo>
                        <a:pt x="14786" y="0"/>
                        <a:pt x="19050" y="4265"/>
                        <a:pt x="19050" y="9525"/>
                      </a:cubicBezTo>
                      <a:close/>
                    </a:path>
                  </a:pathLst>
                </a:custGeom>
                <a:solidFill>
                  <a:srgbClr val="2E75B5"/>
                </a:solidFill>
                <a:ln cap="rnd" cmpd="sng" w="19050">
                  <a:solidFill>
                    <a:srgbClr val="1E4E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51"/>
                <p:cNvSpPr/>
                <p:nvPr/>
              </p:nvSpPr>
              <p:spPr>
                <a:xfrm>
                  <a:off x="6779895" y="2092642"/>
                  <a:ext cx="19050" cy="19050"/>
                </a:xfrm>
                <a:custGeom>
                  <a:rect b="b" l="l" r="r" t="t"/>
                  <a:pathLst>
                    <a:path extrusionOk="0" h="19050" w="19050">
                      <a:moveTo>
                        <a:pt x="19050" y="9525"/>
                      </a:moveTo>
                      <a:cubicBezTo>
                        <a:pt x="19050" y="14785"/>
                        <a:pt x="14786" y="19050"/>
                        <a:pt x="9525" y="19050"/>
                      </a:cubicBezTo>
                      <a:cubicBezTo>
                        <a:pt x="4264" y="19050"/>
                        <a:pt x="0" y="14785"/>
                        <a:pt x="0" y="9525"/>
                      </a:cubicBezTo>
                      <a:cubicBezTo>
                        <a:pt x="0" y="4264"/>
                        <a:pt x="4264" y="0"/>
                        <a:pt x="9525" y="0"/>
                      </a:cubicBezTo>
                      <a:cubicBezTo>
                        <a:pt x="14786" y="0"/>
                        <a:pt x="19050" y="4264"/>
                        <a:pt x="19050" y="9525"/>
                      </a:cubicBezTo>
                      <a:close/>
                    </a:path>
                  </a:pathLst>
                </a:custGeom>
                <a:solidFill>
                  <a:srgbClr val="2E75B5"/>
                </a:solidFill>
                <a:ln cap="rnd" cmpd="sng" w="19050">
                  <a:solidFill>
                    <a:srgbClr val="1E4E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999" name="Google Shape;999;p51"/>
              <p:cNvCxnSpPr>
                <a:stCxn id="1000" idx="1"/>
              </p:cNvCxnSpPr>
              <p:nvPr/>
            </p:nvCxnSpPr>
            <p:spPr>
              <a:xfrm flipH="1">
                <a:off x="8052199" y="923984"/>
                <a:ext cx="96000" cy="1881300"/>
              </a:xfrm>
              <a:prstGeom prst="bentConnector2">
                <a:avLst/>
              </a:prstGeom>
              <a:solidFill>
                <a:srgbClr val="2E75B5"/>
              </a:solidFill>
              <a:ln cap="flat" cmpd="sng" w="12700">
                <a:solidFill>
                  <a:srgbClr val="2E75B5"/>
                </a:solidFill>
                <a:prstDash val="solid"/>
                <a:miter lim="800000"/>
                <a:headEnd len="med" w="med" type="oval"/>
                <a:tailEnd len="med" w="med" type="oval"/>
              </a:ln>
            </p:spPr>
          </p:cxnSp>
          <p:sp>
            <p:nvSpPr>
              <p:cNvPr id="1000" name="Google Shape;1000;p51"/>
              <p:cNvSpPr txBox="1"/>
              <p:nvPr/>
            </p:nvSpPr>
            <p:spPr>
              <a:xfrm>
                <a:off x="8148199" y="727184"/>
                <a:ext cx="26481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8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rPr>
                  <a:t>Дэлүүнболдог</a:t>
                </a:r>
                <a:endParaRPr sz="14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001" name="Google Shape;1001;p51"/>
              <p:cNvCxnSpPr>
                <a:endCxn id="1002" idx="1"/>
              </p:cNvCxnSpPr>
              <p:nvPr/>
            </p:nvCxnSpPr>
            <p:spPr>
              <a:xfrm>
                <a:off x="6547419" y="4571848"/>
                <a:ext cx="1390200" cy="671400"/>
              </a:xfrm>
              <a:prstGeom prst="bentConnector3">
                <a:avLst>
                  <a:gd fmla="val 50000" name="adj1"/>
                </a:avLst>
              </a:prstGeom>
              <a:solidFill>
                <a:srgbClr val="2E75B5"/>
              </a:solidFill>
              <a:ln cap="flat" cmpd="sng" w="12700">
                <a:solidFill>
                  <a:srgbClr val="2E75B5"/>
                </a:solidFill>
                <a:prstDash val="solid"/>
                <a:miter lim="800000"/>
                <a:headEnd len="med" w="med" type="oval"/>
                <a:tailEnd len="med" w="med" type="oval"/>
              </a:ln>
            </p:spPr>
          </p:cxnSp>
          <p:sp>
            <p:nvSpPr>
              <p:cNvPr id="1003" name="Google Shape;1003;p51"/>
              <p:cNvSpPr txBox="1"/>
              <p:nvPr/>
            </p:nvSpPr>
            <p:spPr>
              <a:xfrm>
                <a:off x="7921098" y="4519592"/>
                <a:ext cx="20640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8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rPr>
                  <a:t>Гурвансайхан</a:t>
                </a:r>
                <a:endParaRPr sz="14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51"/>
              <p:cNvSpPr txBox="1"/>
              <p:nvPr/>
            </p:nvSpPr>
            <p:spPr>
              <a:xfrm>
                <a:off x="6030588" y="1108374"/>
                <a:ext cx="17424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8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rPr>
                  <a:t>Өндөрхаан</a:t>
                </a:r>
                <a:endParaRPr sz="14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005" name="Google Shape;1005;p51"/>
              <p:cNvCxnSpPr/>
              <p:nvPr/>
            </p:nvCxnSpPr>
            <p:spPr>
              <a:xfrm>
                <a:off x="7799374" y="1321102"/>
                <a:ext cx="17700" cy="1842600"/>
              </a:xfrm>
              <a:prstGeom prst="straightConnector1">
                <a:avLst/>
              </a:prstGeom>
              <a:solidFill>
                <a:srgbClr val="2E75B5"/>
              </a:solidFill>
              <a:ln cap="flat" cmpd="sng" w="12700">
                <a:solidFill>
                  <a:srgbClr val="2E75B5"/>
                </a:solidFill>
                <a:prstDash val="solid"/>
                <a:miter lim="800000"/>
                <a:headEnd len="med" w="med" type="oval"/>
                <a:tailEnd len="med" w="med" type="oval"/>
              </a:ln>
            </p:spPr>
          </p:cxnSp>
          <p:cxnSp>
            <p:nvCxnSpPr>
              <p:cNvPr id="1006" name="Google Shape;1006;p51"/>
              <p:cNvCxnSpPr/>
              <p:nvPr/>
            </p:nvCxnSpPr>
            <p:spPr>
              <a:xfrm rot="10800000">
                <a:off x="8908710" y="2805086"/>
                <a:ext cx="1458000" cy="0"/>
              </a:xfrm>
              <a:prstGeom prst="straightConnector1">
                <a:avLst/>
              </a:prstGeom>
              <a:solidFill>
                <a:srgbClr val="2E75B5"/>
              </a:solidFill>
              <a:ln cap="flat" cmpd="sng" w="12700">
                <a:solidFill>
                  <a:srgbClr val="2E75B5"/>
                </a:solidFill>
                <a:prstDash val="solid"/>
                <a:miter lim="800000"/>
                <a:headEnd len="med" w="med" type="oval"/>
                <a:tailEnd len="med" w="med" type="oval"/>
              </a:ln>
            </p:spPr>
          </p:cxnSp>
          <p:sp>
            <p:nvSpPr>
              <p:cNvPr id="1007" name="Google Shape;1007;p51"/>
              <p:cNvSpPr txBox="1"/>
              <p:nvPr/>
            </p:nvSpPr>
            <p:spPr>
              <a:xfrm>
                <a:off x="10448514" y="2674490"/>
                <a:ext cx="20640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8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rPr>
                  <a:t>Чойбалсан</a:t>
                </a:r>
                <a:endParaRPr sz="14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008" name="Google Shape;1008;p51"/>
              <p:cNvCxnSpPr>
                <a:endCxn id="1009" idx="3"/>
              </p:cNvCxnSpPr>
              <p:nvPr/>
            </p:nvCxnSpPr>
            <p:spPr>
              <a:xfrm flipH="1" rot="5400000">
                <a:off x="4864321" y="1351412"/>
                <a:ext cx="1073400" cy="60600"/>
              </a:xfrm>
              <a:prstGeom prst="bentConnector2">
                <a:avLst/>
              </a:prstGeom>
              <a:solidFill>
                <a:srgbClr val="2E75B5"/>
              </a:solidFill>
              <a:ln cap="flat" cmpd="sng" w="12700">
                <a:solidFill>
                  <a:srgbClr val="2E75B5"/>
                </a:solidFill>
                <a:prstDash val="solid"/>
                <a:miter lim="800000"/>
                <a:headEnd len="med" w="med" type="oval"/>
                <a:tailEnd len="med" w="med" type="oval"/>
              </a:ln>
            </p:spPr>
          </p:cxnSp>
          <p:sp>
            <p:nvSpPr>
              <p:cNvPr id="1009" name="Google Shape;1009;p51"/>
              <p:cNvSpPr txBox="1"/>
              <p:nvPr/>
            </p:nvSpPr>
            <p:spPr>
              <a:xfrm>
                <a:off x="3896821" y="648212"/>
                <a:ext cx="14739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8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rPr>
                  <a:t>Мөрөн</a:t>
                </a:r>
                <a:endParaRPr b="1" sz="1867">
                  <a:solidFill>
                    <a:srgbClr val="1E396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51"/>
              <p:cNvSpPr txBox="1"/>
              <p:nvPr/>
            </p:nvSpPr>
            <p:spPr>
              <a:xfrm>
                <a:off x="3221336" y="989657"/>
                <a:ext cx="2137200" cy="39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4C аэродром болгох </a:t>
                </a:r>
                <a:endParaRPr sz="9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Аэродром – 18,9 тэрбум</a:t>
                </a:r>
                <a:endParaRPr sz="14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011" name="Google Shape;1011;p51"/>
              <p:cNvCxnSpPr/>
              <p:nvPr/>
            </p:nvCxnSpPr>
            <p:spPr>
              <a:xfrm rot="10800000">
                <a:off x="2893469" y="1462577"/>
                <a:ext cx="1099500" cy="1036500"/>
              </a:xfrm>
              <a:prstGeom prst="bentConnector3">
                <a:avLst>
                  <a:gd fmla="val 39841" name="adj1"/>
                </a:avLst>
              </a:prstGeom>
              <a:solidFill>
                <a:srgbClr val="2E75B5"/>
              </a:solidFill>
              <a:ln cap="flat" cmpd="sng" w="12700">
                <a:solidFill>
                  <a:srgbClr val="2E75B5"/>
                </a:solidFill>
                <a:prstDash val="solid"/>
                <a:miter lim="800000"/>
                <a:headEnd len="med" w="med" type="oval"/>
                <a:tailEnd len="med" w="med" type="oval"/>
              </a:ln>
            </p:spPr>
          </p:cxnSp>
          <p:sp>
            <p:nvSpPr>
              <p:cNvPr id="1012" name="Google Shape;1012;p51"/>
              <p:cNvSpPr txBox="1"/>
              <p:nvPr/>
            </p:nvSpPr>
            <p:spPr>
              <a:xfrm>
                <a:off x="909670" y="1279489"/>
                <a:ext cx="1962900" cy="32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4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rPr>
                  <a:t>4С Дэглий цагаан</a:t>
                </a:r>
                <a:endParaRPr b="1" sz="1467">
                  <a:solidFill>
                    <a:srgbClr val="1E396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013" name="Google Shape;1013;p51"/>
              <p:cNvCxnSpPr/>
              <p:nvPr/>
            </p:nvCxnSpPr>
            <p:spPr>
              <a:xfrm rot="10800000">
                <a:off x="2293383" y="3069966"/>
                <a:ext cx="927600" cy="0"/>
              </a:xfrm>
              <a:prstGeom prst="straightConnector1">
                <a:avLst/>
              </a:prstGeom>
              <a:solidFill>
                <a:srgbClr val="2E75B5"/>
              </a:solidFill>
              <a:ln cap="flat" cmpd="sng" w="12700">
                <a:solidFill>
                  <a:srgbClr val="2E75B5"/>
                </a:solidFill>
                <a:prstDash val="solid"/>
                <a:miter lim="800000"/>
                <a:headEnd len="med" w="med" type="oval"/>
                <a:tailEnd len="med" w="med" type="oval"/>
              </a:ln>
            </p:spPr>
          </p:cxnSp>
          <p:sp>
            <p:nvSpPr>
              <p:cNvPr id="1014" name="Google Shape;1014;p51"/>
              <p:cNvSpPr txBox="1"/>
              <p:nvPr/>
            </p:nvSpPr>
            <p:spPr>
              <a:xfrm>
                <a:off x="710143" y="2907818"/>
                <a:ext cx="1473900" cy="32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4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rPr>
                  <a:t>Өлгий</a:t>
                </a:r>
                <a:endParaRPr b="1" sz="1467">
                  <a:solidFill>
                    <a:srgbClr val="1E396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51"/>
              <p:cNvSpPr txBox="1"/>
              <p:nvPr/>
            </p:nvSpPr>
            <p:spPr>
              <a:xfrm>
                <a:off x="613102" y="3181405"/>
                <a:ext cx="1630800" cy="39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3С, Терминал өргөтгөх</a:t>
                </a:r>
                <a:endParaRPr sz="14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Барилга : 5 тэрбум</a:t>
                </a:r>
                <a:endParaRPr sz="14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51"/>
              <p:cNvSpPr txBox="1"/>
              <p:nvPr/>
            </p:nvSpPr>
            <p:spPr>
              <a:xfrm>
                <a:off x="5927030" y="1520093"/>
                <a:ext cx="1844400" cy="54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3C аэродром болгох </a:t>
                </a:r>
                <a:endParaRPr sz="14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Барилга (35%) – 5,4 тэрбум</a:t>
                </a:r>
                <a:endParaRPr sz="14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Аэродром (98%)-4,4 тэрбум</a:t>
                </a:r>
                <a:endParaRPr sz="14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017" name="Google Shape;1017;p51"/>
              <p:cNvCxnSpPr>
                <a:endCxn id="1018" idx="3"/>
              </p:cNvCxnSpPr>
              <p:nvPr/>
            </p:nvCxnSpPr>
            <p:spPr>
              <a:xfrm rot="5400000">
                <a:off x="3057604" y="4330906"/>
                <a:ext cx="1273200" cy="172500"/>
              </a:xfrm>
              <a:prstGeom prst="bentConnector2">
                <a:avLst/>
              </a:prstGeom>
              <a:solidFill>
                <a:srgbClr val="2E75B5"/>
              </a:solidFill>
              <a:ln cap="flat" cmpd="sng" w="12700">
                <a:solidFill>
                  <a:srgbClr val="2E75B5"/>
                </a:solidFill>
                <a:prstDash val="solid"/>
                <a:miter lim="800000"/>
                <a:headEnd len="med" w="med" type="oval"/>
                <a:tailEnd len="med" w="med" type="oval"/>
              </a:ln>
            </p:spPr>
          </p:cxnSp>
          <p:sp>
            <p:nvSpPr>
              <p:cNvPr id="1019" name="Google Shape;1019;p51"/>
              <p:cNvSpPr txBox="1"/>
              <p:nvPr/>
            </p:nvSpPr>
            <p:spPr>
              <a:xfrm>
                <a:off x="2100672" y="4433398"/>
                <a:ext cx="1473900" cy="32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467">
                    <a:solidFill>
                      <a:srgbClr val="1E3966"/>
                    </a:solidFill>
                    <a:latin typeface="Arial"/>
                    <a:ea typeface="Arial"/>
                    <a:cs typeface="Arial"/>
                    <a:sym typeface="Arial"/>
                  </a:rPr>
                  <a:t>Ховд</a:t>
                </a:r>
                <a:endParaRPr b="1" sz="1467">
                  <a:solidFill>
                    <a:srgbClr val="1E396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51"/>
              <p:cNvSpPr txBox="1"/>
              <p:nvPr/>
            </p:nvSpPr>
            <p:spPr>
              <a:xfrm>
                <a:off x="8135499" y="1702654"/>
                <a:ext cx="192300" cy="28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51"/>
              <p:cNvSpPr txBox="1"/>
              <p:nvPr/>
            </p:nvSpPr>
            <p:spPr>
              <a:xfrm>
                <a:off x="10448514" y="2981465"/>
                <a:ext cx="1503900" cy="98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4C аэродром болгох </a:t>
                </a:r>
                <a:endParaRPr sz="14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(“JICA”-ын төсөл)</a:t>
                </a:r>
                <a:endParaRPr sz="9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Барилга: 4,6 тэрбум</a:t>
                </a:r>
                <a:endParaRPr sz="14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Аэродром: 50,7 тэрбум</a:t>
                </a:r>
                <a:endParaRPr sz="14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Навигаци: 11,6 тэрбум</a:t>
                </a:r>
                <a:endParaRPr sz="14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Нийт: 66,9 тэрбум</a:t>
                </a:r>
                <a:endParaRPr sz="14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51"/>
              <p:cNvSpPr txBox="1"/>
              <p:nvPr/>
            </p:nvSpPr>
            <p:spPr>
              <a:xfrm>
                <a:off x="7937619" y="4823398"/>
                <a:ext cx="2648100" cy="83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Барилгын зураг төсөл, ТЭЗҮ хийгдсэн</a:t>
                </a:r>
                <a:endParaRPr sz="14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Барилга: 51,2 тэрбум</a:t>
                </a:r>
                <a:endParaRPr sz="14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Аэродром: 59,2 тэрбум</a:t>
                </a:r>
                <a:endParaRPr sz="14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Навигаци: 19,6 тэрбум</a:t>
                </a:r>
                <a:endParaRPr sz="14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Нийт: 130 тэрбум</a:t>
                </a:r>
                <a:endParaRPr sz="14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22" name="Google Shape;1022;p51"/>
            <p:cNvSpPr txBox="1"/>
            <p:nvPr/>
          </p:nvSpPr>
          <p:spPr>
            <a:xfrm>
              <a:off x="7960598" y="1314694"/>
              <a:ext cx="1348500" cy="83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3V Терминал</a:t>
              </a:r>
              <a:endParaRPr sz="1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Нийт: 4,8 тэрбум</a:t>
              </a:r>
              <a:endParaRPr sz="1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Хийгдсэн: 2,6 тэрбум </a:t>
              </a:r>
              <a:endParaRPr sz="1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Үлдэгдэл: 2,2 тэрбум</a:t>
              </a:r>
              <a:endParaRPr sz="1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Барилга: 54%</a:t>
              </a:r>
              <a:endParaRPr sz="1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51"/>
            <p:cNvSpPr txBox="1"/>
            <p:nvPr/>
          </p:nvSpPr>
          <p:spPr>
            <a:xfrm>
              <a:off x="1440728" y="4955938"/>
              <a:ext cx="2108100" cy="69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4C аэродром болгох </a:t>
              </a:r>
              <a:endParaRPr sz="1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Барилга: 21,6 тэрбум</a:t>
              </a:r>
              <a:endParaRPr sz="1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Аэродром: 28,3 тэрбум</a:t>
              </a:r>
              <a:endParaRPr sz="1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Нийт: 44,9 тэрбум</a:t>
              </a:r>
              <a:endParaRPr sz="1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51"/>
            <p:cNvSpPr txBox="1"/>
            <p:nvPr/>
          </p:nvSpPr>
          <p:spPr>
            <a:xfrm>
              <a:off x="1372541" y="1815821"/>
              <a:ext cx="1459200" cy="83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4C аэродром болгох </a:t>
              </a:r>
              <a:endParaRPr sz="9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Барилга: 7,7 тэрбум</a:t>
              </a:r>
              <a:endParaRPr sz="1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Аэродром: 60 тэрбум</a:t>
              </a:r>
              <a:endParaRPr sz="1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Гэрэл суулт: 1,2 тэрбум</a:t>
              </a:r>
              <a:endParaRPr sz="1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Нийт: 68,7 тэрбум</a:t>
              </a:r>
              <a:endParaRPr sz="1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4" name="Google Shape;1024;p51"/>
          <p:cNvSpPr txBox="1"/>
          <p:nvPr/>
        </p:nvSpPr>
        <p:spPr>
          <a:xfrm>
            <a:off x="107875" y="638175"/>
            <a:ext cx="119796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03CB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ОРОН НУТГИЙН НИСЭХ БУУДЛУУДЫН </a:t>
            </a:r>
            <a:endParaRPr sz="3000">
              <a:solidFill>
                <a:srgbClr val="103CB4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03CB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ХҮЧИН ЧАДАЛ, АШИГЛАЛТЫГ САЙЖРУУЛАХ </a:t>
            </a:r>
            <a:endParaRPr sz="3000">
              <a:solidFill>
                <a:srgbClr val="103CB4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Google Shape;102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p52"/>
          <p:cNvSpPr txBox="1"/>
          <p:nvPr/>
        </p:nvSpPr>
        <p:spPr>
          <a:xfrm>
            <a:off x="107875" y="638175"/>
            <a:ext cx="119796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АЯЛАЛ ЖУУЛЧЛАЛЫН БҮТЭЭГДЭХҮҮНИЙ ТӨРӨЛЖҮҮЛЭЛТ</a:t>
            </a:r>
            <a:endParaRPr sz="3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031" name="Google Shape;1031;p52"/>
          <p:cNvSpPr/>
          <p:nvPr/>
        </p:nvSpPr>
        <p:spPr>
          <a:xfrm>
            <a:off x="612475" y="3184350"/>
            <a:ext cx="10970400" cy="968700"/>
          </a:xfrm>
          <a:prstGeom prst="roundRect">
            <a:avLst>
              <a:gd fmla="val 16667" name="adj"/>
            </a:avLst>
          </a:prstGeom>
          <a:solidFill>
            <a:srgbClr val="007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Үнээр өрсөлдөх биш, төрөлжих, өөрийн гэсэн ялгарал бий болгох 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2" name="Google Shape;1032;p52"/>
          <p:cNvSpPr/>
          <p:nvPr/>
        </p:nvSpPr>
        <p:spPr>
          <a:xfrm>
            <a:off x="9646399" y="1988425"/>
            <a:ext cx="2062500" cy="968700"/>
          </a:xfrm>
          <a:prstGeom prst="roundRect">
            <a:avLst>
              <a:gd fmla="val 16667" name="adj"/>
            </a:avLst>
          </a:prstGeom>
          <a:solidFill>
            <a:srgbClr val="007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Багц аялал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3" name="Google Shape;1033;p52"/>
          <p:cNvSpPr/>
          <p:nvPr/>
        </p:nvSpPr>
        <p:spPr>
          <a:xfrm>
            <a:off x="612474" y="1988425"/>
            <a:ext cx="2062500" cy="968700"/>
          </a:xfrm>
          <a:prstGeom prst="roundRect">
            <a:avLst>
              <a:gd fmla="val 16667" name="adj"/>
            </a:avLst>
          </a:prstGeom>
          <a:solidFill>
            <a:srgbClr val="007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Сууц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4" name="Google Shape;1034;p52"/>
          <p:cNvSpPr/>
          <p:nvPr/>
        </p:nvSpPr>
        <p:spPr>
          <a:xfrm>
            <a:off x="2886375" y="2015675"/>
            <a:ext cx="2133300" cy="968700"/>
          </a:xfrm>
          <a:prstGeom prst="roundRect">
            <a:avLst>
              <a:gd fmla="val 16667" name="adj"/>
            </a:avLst>
          </a:prstGeom>
          <a:solidFill>
            <a:srgbClr val="007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Тээврийн хэрэгсэл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5" name="Google Shape;1035;p52"/>
          <p:cNvSpPr/>
          <p:nvPr/>
        </p:nvSpPr>
        <p:spPr>
          <a:xfrm>
            <a:off x="5231076" y="2015675"/>
            <a:ext cx="1956900" cy="968700"/>
          </a:xfrm>
          <a:prstGeom prst="roundRect">
            <a:avLst>
              <a:gd fmla="val 16667" name="adj"/>
            </a:avLst>
          </a:prstGeom>
          <a:solidFill>
            <a:srgbClr val="007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Активити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6" name="Google Shape;1036;p52"/>
          <p:cNvSpPr/>
          <p:nvPr/>
        </p:nvSpPr>
        <p:spPr>
          <a:xfrm>
            <a:off x="7399373" y="2015663"/>
            <a:ext cx="1956900" cy="968700"/>
          </a:xfrm>
          <a:prstGeom prst="roundRect">
            <a:avLst>
              <a:gd fmla="val 16667" name="adj"/>
            </a:avLst>
          </a:prstGeom>
          <a:solidFill>
            <a:srgbClr val="007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Хоол унд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37" name="Google Shape;103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0888" y="4380275"/>
            <a:ext cx="7562625" cy="181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Google Shape;104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3" name="Google Shape;1043;p53"/>
          <p:cNvGrpSpPr/>
          <p:nvPr/>
        </p:nvGrpSpPr>
        <p:grpSpPr>
          <a:xfrm>
            <a:off x="660670" y="1240788"/>
            <a:ext cx="10868920" cy="1437208"/>
            <a:chOff x="660670" y="1690730"/>
            <a:chExt cx="10868920" cy="1437209"/>
          </a:xfrm>
        </p:grpSpPr>
        <p:pic>
          <p:nvPicPr>
            <p:cNvPr id="1044" name="Google Shape;1044;p53"/>
            <p:cNvPicPr preferRelativeResize="0"/>
            <p:nvPr/>
          </p:nvPicPr>
          <p:blipFill rotWithShape="1">
            <a:blip r:embed="rId4">
              <a:alphaModFix/>
            </a:blip>
            <a:srcRect b="3932" l="2493" r="0" t="6690"/>
            <a:stretch/>
          </p:blipFill>
          <p:spPr>
            <a:xfrm>
              <a:off x="660670" y="1690730"/>
              <a:ext cx="2555035" cy="14372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5" name="Google Shape;1045;p53"/>
            <p:cNvPicPr preferRelativeResize="0"/>
            <p:nvPr/>
          </p:nvPicPr>
          <p:blipFill rotWithShape="1">
            <a:blip r:embed="rId5">
              <a:alphaModFix/>
            </a:blip>
            <a:srcRect b="13029" l="1934" r="2487" t="9063"/>
            <a:stretch/>
          </p:blipFill>
          <p:spPr>
            <a:xfrm>
              <a:off x="3431966" y="1690730"/>
              <a:ext cx="2555036" cy="14372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6" name="Google Shape;1046;p53"/>
            <p:cNvPicPr preferRelativeResize="0"/>
            <p:nvPr/>
          </p:nvPicPr>
          <p:blipFill rotWithShape="1">
            <a:blip r:embed="rId6">
              <a:alphaModFix/>
            </a:blip>
            <a:srcRect b="7802" l="0" r="0" t="7802"/>
            <a:stretch/>
          </p:blipFill>
          <p:spPr>
            <a:xfrm>
              <a:off x="8974556" y="1690730"/>
              <a:ext cx="2555034" cy="14372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7" name="Google Shape;1047;p53"/>
            <p:cNvPicPr preferRelativeResize="0"/>
            <p:nvPr/>
          </p:nvPicPr>
          <p:blipFill rotWithShape="1">
            <a:blip r:embed="rId7">
              <a:alphaModFix/>
            </a:blip>
            <a:srcRect b="2539" l="0" r="0" t="2539"/>
            <a:stretch/>
          </p:blipFill>
          <p:spPr>
            <a:xfrm>
              <a:off x="6203261" y="1690730"/>
              <a:ext cx="2555036" cy="14372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48" name="Google Shape;1048;p53"/>
          <p:cNvGrpSpPr/>
          <p:nvPr/>
        </p:nvGrpSpPr>
        <p:grpSpPr>
          <a:xfrm>
            <a:off x="666374" y="2830216"/>
            <a:ext cx="10866796" cy="1443441"/>
            <a:chOff x="666374" y="3389883"/>
            <a:chExt cx="10866796" cy="1443441"/>
          </a:xfrm>
        </p:grpSpPr>
        <p:pic>
          <p:nvPicPr>
            <p:cNvPr id="1049" name="Google Shape;1049;p53"/>
            <p:cNvPicPr preferRelativeResize="0"/>
            <p:nvPr/>
          </p:nvPicPr>
          <p:blipFill rotWithShape="1">
            <a:blip r:embed="rId8">
              <a:alphaModFix/>
            </a:blip>
            <a:srcRect b="3843" l="0" r="0" t="8751"/>
            <a:stretch/>
          </p:blipFill>
          <p:spPr>
            <a:xfrm>
              <a:off x="3431965" y="3396118"/>
              <a:ext cx="2555034" cy="14372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0" name="Google Shape;1050;p53"/>
            <p:cNvPicPr preferRelativeResize="0"/>
            <p:nvPr/>
          </p:nvPicPr>
          <p:blipFill rotWithShape="1">
            <a:blip r:embed="rId9">
              <a:alphaModFix/>
            </a:blip>
            <a:srcRect b="573" l="2574" r="6781" t="1006"/>
            <a:stretch/>
          </p:blipFill>
          <p:spPr>
            <a:xfrm>
              <a:off x="666374" y="3396119"/>
              <a:ext cx="2549330" cy="1433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1" name="Google Shape;1051;p53"/>
            <p:cNvPicPr preferRelativeResize="0"/>
            <p:nvPr/>
          </p:nvPicPr>
          <p:blipFill rotWithShape="1">
            <a:blip r:embed="rId10">
              <a:alphaModFix/>
            </a:blip>
            <a:srcRect b="3634" l="6864" r="0" t="13724"/>
            <a:stretch/>
          </p:blipFill>
          <p:spPr>
            <a:xfrm>
              <a:off x="6203259" y="3396110"/>
              <a:ext cx="2549330" cy="1433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2" name="Google Shape;1052;p53"/>
            <p:cNvPicPr preferRelativeResize="0"/>
            <p:nvPr/>
          </p:nvPicPr>
          <p:blipFill rotWithShape="1">
            <a:blip r:embed="rId11">
              <a:alphaModFix/>
            </a:blip>
            <a:srcRect b="1887" l="0" r="0" t="13843"/>
            <a:stretch/>
          </p:blipFill>
          <p:spPr>
            <a:xfrm>
              <a:off x="8968850" y="3389883"/>
              <a:ext cx="2564320" cy="14424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53" name="Google Shape;1053;p53"/>
          <p:cNvGrpSpPr/>
          <p:nvPr/>
        </p:nvGrpSpPr>
        <p:grpSpPr>
          <a:xfrm>
            <a:off x="662426" y="4425878"/>
            <a:ext cx="10867148" cy="1438039"/>
            <a:chOff x="662426" y="5094258"/>
            <a:chExt cx="10867148" cy="1438039"/>
          </a:xfrm>
        </p:grpSpPr>
        <p:pic>
          <p:nvPicPr>
            <p:cNvPr id="1054" name="Google Shape;1054;p53"/>
            <p:cNvPicPr preferRelativeResize="0"/>
            <p:nvPr/>
          </p:nvPicPr>
          <p:blipFill rotWithShape="1">
            <a:blip r:embed="rId12">
              <a:alphaModFix/>
            </a:blip>
            <a:srcRect b="10159" l="14653" r="1" t="4028"/>
            <a:stretch/>
          </p:blipFill>
          <p:spPr>
            <a:xfrm>
              <a:off x="3431965" y="5094728"/>
              <a:ext cx="2549330" cy="14339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5" name="Google Shape;1055;p53"/>
            <p:cNvPicPr preferRelativeResize="0"/>
            <p:nvPr/>
          </p:nvPicPr>
          <p:blipFill rotWithShape="1">
            <a:blip r:embed="rId13">
              <a:alphaModFix/>
            </a:blip>
            <a:srcRect b="11157" l="1" r="1" t="3127"/>
            <a:stretch/>
          </p:blipFill>
          <p:spPr>
            <a:xfrm>
              <a:off x="662426" y="5098299"/>
              <a:ext cx="2549330" cy="1433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6" name="Google Shape;1056;p53"/>
            <p:cNvPicPr preferRelativeResize="0"/>
            <p:nvPr/>
          </p:nvPicPr>
          <p:blipFill rotWithShape="1">
            <a:blip r:embed="rId14">
              <a:alphaModFix/>
            </a:blip>
            <a:srcRect b="15619" l="0" r="27001" t="13989"/>
            <a:stretch/>
          </p:blipFill>
          <p:spPr>
            <a:xfrm>
              <a:off x="6210705" y="5094728"/>
              <a:ext cx="2541885" cy="14298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7" name="Google Shape;1057;p53"/>
            <p:cNvPicPr preferRelativeResize="0"/>
            <p:nvPr/>
          </p:nvPicPr>
          <p:blipFill rotWithShape="1">
            <a:blip r:embed="rId15">
              <a:alphaModFix/>
            </a:blip>
            <a:srcRect b="32411" l="19837" r="23947" t="23641"/>
            <a:stretch/>
          </p:blipFill>
          <p:spPr>
            <a:xfrm>
              <a:off x="8980244" y="5094258"/>
              <a:ext cx="2549330" cy="14339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8" name="Google Shape;1058;p53"/>
          <p:cNvSpPr txBox="1"/>
          <p:nvPr/>
        </p:nvSpPr>
        <p:spPr>
          <a:xfrm>
            <a:off x="107875" y="638175"/>
            <a:ext cx="11979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03CB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АЯЛЛЫН ТӨРӨЛЖҮҮЛЭЛТ</a:t>
            </a:r>
            <a:endParaRPr sz="3000">
              <a:solidFill>
                <a:srgbClr val="103CB4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3" name="Google Shape;106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4" name="Google Shape;1064;p54"/>
          <p:cNvGrpSpPr/>
          <p:nvPr/>
        </p:nvGrpSpPr>
        <p:grpSpPr>
          <a:xfrm>
            <a:off x="612749" y="835403"/>
            <a:ext cx="11320492" cy="5187504"/>
            <a:chOff x="342859" y="2722346"/>
            <a:chExt cx="7643816" cy="4072783"/>
          </a:xfrm>
        </p:grpSpPr>
        <p:grpSp>
          <p:nvGrpSpPr>
            <p:cNvPr id="1065" name="Google Shape;1065;p54"/>
            <p:cNvGrpSpPr/>
            <p:nvPr/>
          </p:nvGrpSpPr>
          <p:grpSpPr>
            <a:xfrm>
              <a:off x="342859" y="3986176"/>
              <a:ext cx="7643499" cy="1547289"/>
              <a:chOff x="342875" y="5545484"/>
              <a:chExt cx="6778555" cy="1372196"/>
            </a:xfrm>
          </p:grpSpPr>
          <p:pic>
            <p:nvPicPr>
              <p:cNvPr descr="May be an image of arctic and ski slope" id="1066" name="Google Shape;1066;p54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4827450" y="5545484"/>
                <a:ext cx="2293980" cy="13721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SA LAND RESORT - Updated 2023 Prices &amp; Guest house Reviews  (Mongolia/Kharkhorin)" id="1067" name="Google Shape;1067;p5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698040" y="5545484"/>
                <a:ext cx="2061238" cy="13721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Агарта Ресорт | Agartha Resort танилцуулга, үнэ, хамгийн хямд захиалах |  iHotel.mn" id="1068" name="Google Shape;1068;p54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342875" y="5545484"/>
                <a:ext cx="2286992" cy="1372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69" name="Google Shape;1069;p54"/>
            <p:cNvGrpSpPr/>
            <p:nvPr/>
          </p:nvGrpSpPr>
          <p:grpSpPr>
            <a:xfrm>
              <a:off x="342872" y="5635701"/>
              <a:ext cx="7643721" cy="1159428"/>
              <a:chOff x="342875" y="4054710"/>
              <a:chExt cx="8023219" cy="1216992"/>
            </a:xfrm>
          </p:grpSpPr>
          <p:pic>
            <p:nvPicPr>
              <p:cNvPr descr="https://ihotel.mn/files/img/uploads/hotels/9c500be34012c17f0ce0831d479d0e58.jpg?w=1043&amp;h=500&amp;fit=cover" id="1070" name="Google Shape;1070;p5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2422570" y="4054710"/>
                <a:ext cx="1610311" cy="120713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https://ihotel.mn/files/img/uploads/hotels/479d8adac101b2fd8a67bf6b3706224d.jpg?w=1043&amp;h=500&amp;fit=cover" id="1071" name="Google Shape;1071;p54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342875" y="4054710"/>
                <a:ext cx="2011076" cy="120713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https://ihotel.mn/files/img/uploads/hotels/070ba60c816c1691f090e371b88e98cc.jpg?w=1043&amp;h=500&amp;fit=cover" id="1072" name="Google Shape;1072;p54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4101500" y="4054710"/>
                <a:ext cx="1810695" cy="120713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https://ihotel.mn/files/img/uploads/hotels/b225a8876f530d182d4c1e4911652ab6.jpg?w=1043&amp;h=500&amp;fit=cover" id="1073" name="Google Shape;1073;p54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5980813" y="4064572"/>
                <a:ext cx="2385281" cy="12071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74" name="Google Shape;1074;p54"/>
            <p:cNvGrpSpPr/>
            <p:nvPr/>
          </p:nvGrpSpPr>
          <p:grpSpPr>
            <a:xfrm>
              <a:off x="342883" y="2722346"/>
              <a:ext cx="7643792" cy="1213003"/>
              <a:chOff x="342883" y="2722346"/>
              <a:chExt cx="7643792" cy="1213003"/>
            </a:xfrm>
          </p:grpSpPr>
          <p:pic>
            <p:nvPicPr>
              <p:cNvPr descr="Говь Караван Серай | Gobi Caravanserai танилцуулга, үнэ, хамгийн хямд  захиалах | iHotel.mn" id="1075" name="Google Shape;1075;p54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5970661" y="2725256"/>
                <a:ext cx="2016014" cy="12100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May be an image of 1 person and ski slope" id="1076" name="Google Shape;1076;p54"/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>
                <a:off x="2615961" y="2725256"/>
                <a:ext cx="1613455" cy="12100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https://ihotel.mn/files/img/uploads/hotels/ab80f1e7a8dfcc161be395d39db2905b.jpg?w=1043&amp;h=500&amp;fit=cover" id="1077" name="Google Shape;1077;p54"/>
              <p:cNvPicPr preferRelativeResize="0"/>
              <p:nvPr/>
            </p:nvPicPr>
            <p:blipFill rotWithShape="1">
              <a:blip r:embed="rId13">
                <a:alphaModFix/>
              </a:blip>
              <a:srcRect b="0" l="0" r="0" t="0"/>
              <a:stretch/>
            </p:blipFill>
            <p:spPr>
              <a:xfrm>
                <a:off x="342883" y="2725256"/>
                <a:ext cx="2207211" cy="12100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No photo description available." id="1078" name="Google Shape;1078;p54"/>
              <p:cNvPicPr preferRelativeResize="0"/>
              <p:nvPr/>
            </p:nvPicPr>
            <p:blipFill rotWithShape="1">
              <a:blip r:embed="rId14">
                <a:alphaModFix/>
              </a:blip>
              <a:srcRect b="0" l="0" r="0" t="0"/>
              <a:stretch/>
            </p:blipFill>
            <p:spPr>
              <a:xfrm>
                <a:off x="4295286" y="2722346"/>
                <a:ext cx="1609508" cy="120713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3" name="Google Shape;108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Google Shape;1084;p55"/>
          <p:cNvSpPr txBox="1"/>
          <p:nvPr/>
        </p:nvSpPr>
        <p:spPr>
          <a:xfrm>
            <a:off x="107875" y="638175"/>
            <a:ext cx="11979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03CB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СУУЦНЫ</a:t>
            </a:r>
            <a:r>
              <a:rPr lang="en-US" sz="3000">
                <a:solidFill>
                  <a:srgbClr val="103CB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ТӨРӨЛЖҮҮЛЭЛТ: ЯЛГАРАЛ</a:t>
            </a:r>
            <a:endParaRPr sz="3000">
              <a:solidFill>
                <a:srgbClr val="103CB4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085" name="Google Shape;1085;p55"/>
          <p:cNvPicPr preferRelativeResize="0"/>
          <p:nvPr/>
        </p:nvPicPr>
        <p:blipFill rotWithShape="1">
          <a:blip r:embed="rId4">
            <a:alphaModFix/>
          </a:blip>
          <a:srcRect b="0" l="58649" r="9409" t="0"/>
          <a:stretch/>
        </p:blipFill>
        <p:spPr>
          <a:xfrm>
            <a:off x="9469637" y="1401463"/>
            <a:ext cx="2363049" cy="49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55"/>
          <p:cNvPicPr preferRelativeResize="0"/>
          <p:nvPr/>
        </p:nvPicPr>
        <p:blipFill rotWithShape="1">
          <a:blip r:embed="rId5">
            <a:alphaModFix/>
          </a:blip>
          <a:srcRect b="0" l="13978" r="58346" t="0"/>
          <a:stretch/>
        </p:blipFill>
        <p:spPr>
          <a:xfrm>
            <a:off x="4883963" y="1399000"/>
            <a:ext cx="2427424" cy="49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55"/>
          <p:cNvPicPr preferRelativeResize="0"/>
          <p:nvPr/>
        </p:nvPicPr>
        <p:blipFill rotWithShape="1">
          <a:blip r:embed="rId6">
            <a:alphaModFix/>
          </a:blip>
          <a:srcRect b="0" l="37027" r="30164" t="0"/>
          <a:stretch/>
        </p:blipFill>
        <p:spPr>
          <a:xfrm>
            <a:off x="7311388" y="1399000"/>
            <a:ext cx="2158251" cy="4933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55"/>
          <p:cNvPicPr preferRelativeResize="0"/>
          <p:nvPr/>
        </p:nvPicPr>
        <p:blipFill rotWithShape="1">
          <a:blip r:embed="rId7">
            <a:alphaModFix/>
          </a:blip>
          <a:srcRect b="0" l="14595" r="53461" t="0"/>
          <a:stretch/>
        </p:blipFill>
        <p:spPr>
          <a:xfrm>
            <a:off x="362663" y="1399000"/>
            <a:ext cx="2363049" cy="4933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55"/>
          <p:cNvPicPr preferRelativeResize="0"/>
          <p:nvPr/>
        </p:nvPicPr>
        <p:blipFill rotWithShape="1">
          <a:blip r:embed="rId8">
            <a:alphaModFix/>
          </a:blip>
          <a:srcRect b="0" l="54950" r="20052" t="0"/>
          <a:stretch/>
        </p:blipFill>
        <p:spPr>
          <a:xfrm>
            <a:off x="2725712" y="1399000"/>
            <a:ext cx="2158262" cy="4933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Google Shape;1094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p56"/>
          <p:cNvSpPr txBox="1"/>
          <p:nvPr/>
        </p:nvSpPr>
        <p:spPr>
          <a:xfrm>
            <a:off x="107875" y="638175"/>
            <a:ext cx="11979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ЖУУЛЧНЫ </a:t>
            </a:r>
            <a:r>
              <a:rPr lang="en-US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УЛИРЛЫН ХАМААРАЛ: СЕЗОН</a:t>
            </a:r>
            <a:endParaRPr sz="3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cxnSp>
        <p:nvCxnSpPr>
          <p:cNvPr id="1096" name="Google Shape;1096;p56"/>
          <p:cNvCxnSpPr/>
          <p:nvPr/>
        </p:nvCxnSpPr>
        <p:spPr>
          <a:xfrm flipH="1" rot="10800000">
            <a:off x="1372850" y="5275963"/>
            <a:ext cx="7348200" cy="3000"/>
          </a:xfrm>
          <a:prstGeom prst="straightConnector1">
            <a:avLst/>
          </a:prstGeom>
          <a:noFill/>
          <a:ln cap="flat" cmpd="sng" w="19050">
            <a:solidFill>
              <a:srgbClr val="27272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7" name="Google Shape;1097;p56"/>
          <p:cNvCxnSpPr/>
          <p:nvPr/>
        </p:nvCxnSpPr>
        <p:spPr>
          <a:xfrm flipH="1" rot="10800000">
            <a:off x="1371402" y="5276688"/>
            <a:ext cx="7350600" cy="24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8" name="Google Shape;1098;p56"/>
          <p:cNvCxnSpPr/>
          <p:nvPr/>
        </p:nvCxnSpPr>
        <p:spPr>
          <a:xfrm>
            <a:off x="1371375" y="2406900"/>
            <a:ext cx="7333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9" name="Google Shape;1099;p56"/>
          <p:cNvCxnSpPr/>
          <p:nvPr/>
        </p:nvCxnSpPr>
        <p:spPr>
          <a:xfrm>
            <a:off x="1371375" y="2812028"/>
            <a:ext cx="7333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0" name="Google Shape;1100;p56"/>
          <p:cNvCxnSpPr/>
          <p:nvPr/>
        </p:nvCxnSpPr>
        <p:spPr>
          <a:xfrm>
            <a:off x="1371375" y="3217157"/>
            <a:ext cx="7333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1" name="Google Shape;1101;p56"/>
          <p:cNvCxnSpPr/>
          <p:nvPr/>
        </p:nvCxnSpPr>
        <p:spPr>
          <a:xfrm>
            <a:off x="1371375" y="3622286"/>
            <a:ext cx="7333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2" name="Google Shape;1102;p56"/>
          <p:cNvCxnSpPr/>
          <p:nvPr/>
        </p:nvCxnSpPr>
        <p:spPr>
          <a:xfrm>
            <a:off x="1371375" y="4027414"/>
            <a:ext cx="7333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3" name="Google Shape;1103;p56"/>
          <p:cNvCxnSpPr/>
          <p:nvPr/>
        </p:nvCxnSpPr>
        <p:spPr>
          <a:xfrm>
            <a:off x="1371375" y="4432543"/>
            <a:ext cx="7333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4" name="Google Shape;1104;p56"/>
          <p:cNvCxnSpPr/>
          <p:nvPr/>
        </p:nvCxnSpPr>
        <p:spPr>
          <a:xfrm>
            <a:off x="1371375" y="4837672"/>
            <a:ext cx="7333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05" name="Google Shape;1105;p56"/>
          <p:cNvSpPr txBox="1"/>
          <p:nvPr/>
        </p:nvSpPr>
        <p:spPr>
          <a:xfrm>
            <a:off x="5102685" y="5293525"/>
            <a:ext cx="600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Jul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06" name="Google Shape;1106;p56"/>
          <p:cNvSpPr txBox="1"/>
          <p:nvPr/>
        </p:nvSpPr>
        <p:spPr>
          <a:xfrm>
            <a:off x="5754605" y="5293528"/>
            <a:ext cx="48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Aug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07" name="Google Shape;1107;p56"/>
          <p:cNvSpPr txBox="1"/>
          <p:nvPr/>
        </p:nvSpPr>
        <p:spPr>
          <a:xfrm>
            <a:off x="6318497" y="5293528"/>
            <a:ext cx="48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Sep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08" name="Google Shape;1108;p56"/>
          <p:cNvSpPr txBox="1"/>
          <p:nvPr/>
        </p:nvSpPr>
        <p:spPr>
          <a:xfrm>
            <a:off x="6853094" y="5216925"/>
            <a:ext cx="600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Oct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09" name="Google Shape;1109;p56"/>
          <p:cNvSpPr txBox="1"/>
          <p:nvPr/>
        </p:nvSpPr>
        <p:spPr>
          <a:xfrm>
            <a:off x="3399476" y="5285030"/>
            <a:ext cx="48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Apr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10" name="Google Shape;1110;p56"/>
          <p:cNvSpPr txBox="1"/>
          <p:nvPr/>
        </p:nvSpPr>
        <p:spPr>
          <a:xfrm>
            <a:off x="3993405" y="5285030"/>
            <a:ext cx="48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May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11" name="Google Shape;1111;p56"/>
          <p:cNvSpPr txBox="1"/>
          <p:nvPr/>
        </p:nvSpPr>
        <p:spPr>
          <a:xfrm>
            <a:off x="4587334" y="5285030"/>
            <a:ext cx="48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Jun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12" name="Google Shape;1112;p56"/>
          <p:cNvSpPr txBox="1"/>
          <p:nvPr/>
        </p:nvSpPr>
        <p:spPr>
          <a:xfrm>
            <a:off x="1550425" y="5285784"/>
            <a:ext cx="48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Jan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13" name="Google Shape;1113;p56"/>
          <p:cNvSpPr txBox="1"/>
          <p:nvPr/>
        </p:nvSpPr>
        <p:spPr>
          <a:xfrm>
            <a:off x="2220554" y="5290809"/>
            <a:ext cx="48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Feb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14" name="Google Shape;1114;p56"/>
          <p:cNvSpPr txBox="1"/>
          <p:nvPr/>
        </p:nvSpPr>
        <p:spPr>
          <a:xfrm>
            <a:off x="2814483" y="5290809"/>
            <a:ext cx="48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Mar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15" name="Google Shape;1115;p56"/>
          <p:cNvSpPr txBox="1"/>
          <p:nvPr/>
        </p:nvSpPr>
        <p:spPr>
          <a:xfrm>
            <a:off x="7402511" y="5223250"/>
            <a:ext cx="600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Nov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1116" name="Google Shape;1116;p56"/>
          <p:cNvGrpSpPr/>
          <p:nvPr/>
        </p:nvGrpSpPr>
        <p:grpSpPr>
          <a:xfrm>
            <a:off x="2277300" y="4220325"/>
            <a:ext cx="452890" cy="1049700"/>
            <a:chOff x="425586" y="4093779"/>
            <a:chExt cx="433761" cy="1049700"/>
          </a:xfrm>
        </p:grpSpPr>
        <p:sp>
          <p:nvSpPr>
            <p:cNvPr id="1117" name="Google Shape;1117;p56"/>
            <p:cNvSpPr/>
            <p:nvPr/>
          </p:nvSpPr>
          <p:spPr>
            <a:xfrm rot="-5400000">
              <a:off x="226048" y="4510179"/>
              <a:ext cx="1049700" cy="216900"/>
            </a:xfrm>
            <a:prstGeom prst="rect">
              <a:avLst/>
            </a:prstGeom>
            <a:solidFill>
              <a:srgbClr val="003C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28,521</a:t>
              </a:r>
              <a:endParaRPr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1118" name="Google Shape;1118;p56"/>
            <p:cNvSpPr/>
            <p:nvPr/>
          </p:nvSpPr>
          <p:spPr>
            <a:xfrm rot="-5400000">
              <a:off x="99636" y="4600630"/>
              <a:ext cx="868800" cy="216900"/>
            </a:xfrm>
            <a:prstGeom prst="rect">
              <a:avLst/>
            </a:prstGeom>
            <a:solidFill>
              <a:srgbClr val="FBD8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3CB4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22,992</a:t>
              </a:r>
              <a:endParaRPr sz="1000">
                <a:solidFill>
                  <a:srgbClr val="003CB4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grpSp>
        <p:nvGrpSpPr>
          <p:cNvPr id="1119" name="Google Shape;1119;p56"/>
          <p:cNvGrpSpPr/>
          <p:nvPr/>
        </p:nvGrpSpPr>
        <p:grpSpPr>
          <a:xfrm>
            <a:off x="2860875" y="3618820"/>
            <a:ext cx="452865" cy="1651206"/>
            <a:chOff x="425591" y="3492272"/>
            <a:chExt cx="433737" cy="1651206"/>
          </a:xfrm>
        </p:grpSpPr>
        <p:sp>
          <p:nvSpPr>
            <p:cNvPr id="1120" name="Google Shape;1120;p56"/>
            <p:cNvSpPr/>
            <p:nvPr/>
          </p:nvSpPr>
          <p:spPr>
            <a:xfrm rot="-5400000">
              <a:off x="108879" y="4393028"/>
              <a:ext cx="1284000" cy="216900"/>
            </a:xfrm>
            <a:prstGeom prst="rect">
              <a:avLst/>
            </a:prstGeom>
            <a:solidFill>
              <a:srgbClr val="003C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41,968</a:t>
              </a:r>
              <a:endParaRPr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1121" name="Google Shape;1121;p56"/>
            <p:cNvSpPr/>
            <p:nvPr/>
          </p:nvSpPr>
          <p:spPr>
            <a:xfrm rot="-5400000">
              <a:off x="-291559" y="4209422"/>
              <a:ext cx="1651200" cy="216900"/>
            </a:xfrm>
            <a:prstGeom prst="rect">
              <a:avLst/>
            </a:prstGeom>
            <a:solidFill>
              <a:srgbClr val="FBD8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3CB4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60,217</a:t>
              </a:r>
              <a:endParaRPr sz="1000">
                <a:solidFill>
                  <a:srgbClr val="003CB4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grpSp>
        <p:nvGrpSpPr>
          <p:cNvPr id="1122" name="Google Shape;1122;p56"/>
          <p:cNvGrpSpPr/>
          <p:nvPr/>
        </p:nvGrpSpPr>
        <p:grpSpPr>
          <a:xfrm>
            <a:off x="3444450" y="4092523"/>
            <a:ext cx="452865" cy="1177502"/>
            <a:chOff x="425596" y="3965978"/>
            <a:chExt cx="433737" cy="1177502"/>
          </a:xfrm>
        </p:grpSpPr>
        <p:sp>
          <p:nvSpPr>
            <p:cNvPr id="1123" name="Google Shape;1123;p56"/>
            <p:cNvSpPr/>
            <p:nvPr/>
          </p:nvSpPr>
          <p:spPr>
            <a:xfrm rot="-5400000">
              <a:off x="207433" y="4491580"/>
              <a:ext cx="1086900" cy="216900"/>
            </a:xfrm>
            <a:prstGeom prst="rect">
              <a:avLst/>
            </a:prstGeom>
            <a:solidFill>
              <a:srgbClr val="003C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34,298</a:t>
              </a:r>
              <a:endParaRPr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1124" name="Google Shape;1124;p56"/>
            <p:cNvSpPr/>
            <p:nvPr/>
          </p:nvSpPr>
          <p:spPr>
            <a:xfrm rot="-5400000">
              <a:off x="-54704" y="4446278"/>
              <a:ext cx="1177500" cy="216900"/>
            </a:xfrm>
            <a:prstGeom prst="rect">
              <a:avLst/>
            </a:prstGeom>
            <a:solidFill>
              <a:srgbClr val="FBD8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3CB4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38,689</a:t>
              </a:r>
              <a:endParaRPr sz="1000">
                <a:solidFill>
                  <a:srgbClr val="003CB4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grpSp>
        <p:nvGrpSpPr>
          <p:cNvPr id="1125" name="Google Shape;1125;p56"/>
          <p:cNvGrpSpPr/>
          <p:nvPr/>
        </p:nvGrpSpPr>
        <p:grpSpPr>
          <a:xfrm>
            <a:off x="4028000" y="3602925"/>
            <a:ext cx="452890" cy="1667100"/>
            <a:chOff x="425577" y="3476378"/>
            <a:chExt cx="433761" cy="1667100"/>
          </a:xfrm>
        </p:grpSpPr>
        <p:sp>
          <p:nvSpPr>
            <p:cNvPr id="1126" name="Google Shape;1126;p56"/>
            <p:cNvSpPr/>
            <p:nvPr/>
          </p:nvSpPr>
          <p:spPr>
            <a:xfrm rot="-5400000">
              <a:off x="-82662" y="4201478"/>
              <a:ext cx="1667100" cy="216900"/>
            </a:xfrm>
            <a:prstGeom prst="rect">
              <a:avLst/>
            </a:prstGeom>
            <a:solidFill>
              <a:srgbClr val="003C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60,898</a:t>
              </a:r>
              <a:endParaRPr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1127" name="Google Shape;1127;p56"/>
            <p:cNvSpPr/>
            <p:nvPr/>
          </p:nvSpPr>
          <p:spPr>
            <a:xfrm rot="-5400000">
              <a:off x="-182373" y="4318627"/>
              <a:ext cx="1432800" cy="216900"/>
            </a:xfrm>
            <a:prstGeom prst="rect">
              <a:avLst/>
            </a:prstGeom>
            <a:solidFill>
              <a:srgbClr val="FBD8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3CB4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47,400</a:t>
              </a:r>
              <a:endParaRPr sz="1000">
                <a:solidFill>
                  <a:srgbClr val="003CB4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grpSp>
        <p:nvGrpSpPr>
          <p:cNvPr id="1128" name="Google Shape;1128;p56"/>
          <p:cNvGrpSpPr/>
          <p:nvPr/>
        </p:nvGrpSpPr>
        <p:grpSpPr>
          <a:xfrm>
            <a:off x="4611581" y="2778212"/>
            <a:ext cx="452884" cy="2491813"/>
            <a:chOff x="425575" y="2651674"/>
            <a:chExt cx="433755" cy="2491813"/>
          </a:xfrm>
        </p:grpSpPr>
        <p:sp>
          <p:nvSpPr>
            <p:cNvPr id="1129" name="Google Shape;1129;p56"/>
            <p:cNvSpPr/>
            <p:nvPr/>
          </p:nvSpPr>
          <p:spPr>
            <a:xfrm rot="-5400000">
              <a:off x="-495020" y="3789124"/>
              <a:ext cx="2491800" cy="216900"/>
            </a:xfrm>
            <a:prstGeom prst="rect">
              <a:avLst/>
            </a:prstGeom>
            <a:solidFill>
              <a:srgbClr val="003C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101,749</a:t>
              </a:r>
              <a:endParaRPr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1130" name="Google Shape;1130;p56"/>
            <p:cNvSpPr/>
            <p:nvPr/>
          </p:nvSpPr>
          <p:spPr>
            <a:xfrm rot="-5400000">
              <a:off x="-437375" y="4063638"/>
              <a:ext cx="1942800" cy="216900"/>
            </a:xfrm>
            <a:prstGeom prst="rect">
              <a:avLst/>
            </a:prstGeom>
            <a:solidFill>
              <a:srgbClr val="FBD8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3CB4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75,066</a:t>
              </a:r>
              <a:endParaRPr sz="1000">
                <a:solidFill>
                  <a:srgbClr val="003CB4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grpSp>
        <p:nvGrpSpPr>
          <p:cNvPr id="1131" name="Google Shape;1131;p56"/>
          <p:cNvGrpSpPr/>
          <p:nvPr/>
        </p:nvGrpSpPr>
        <p:grpSpPr>
          <a:xfrm>
            <a:off x="5195150" y="2022509"/>
            <a:ext cx="452890" cy="3247516"/>
            <a:chOff x="425574" y="1895844"/>
            <a:chExt cx="433761" cy="3247516"/>
          </a:xfrm>
        </p:grpSpPr>
        <p:sp>
          <p:nvSpPr>
            <p:cNvPr id="1132" name="Google Shape;1132;p56"/>
            <p:cNvSpPr/>
            <p:nvPr/>
          </p:nvSpPr>
          <p:spPr>
            <a:xfrm rot="-5400000">
              <a:off x="-872865" y="3411144"/>
              <a:ext cx="3247500" cy="216900"/>
            </a:xfrm>
            <a:prstGeom prst="rect">
              <a:avLst/>
            </a:prstGeom>
            <a:solidFill>
              <a:srgbClr val="003C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000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139,502</a:t>
              </a:r>
              <a:endParaRPr sz="1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1133" name="Google Shape;1133;p56"/>
            <p:cNvSpPr/>
            <p:nvPr/>
          </p:nvSpPr>
          <p:spPr>
            <a:xfrm rot="-5400000">
              <a:off x="-701226" y="3799660"/>
              <a:ext cx="2470500" cy="216900"/>
            </a:xfrm>
            <a:prstGeom prst="rect">
              <a:avLst/>
            </a:prstGeom>
            <a:solidFill>
              <a:srgbClr val="FBD8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000">
                  <a:solidFill>
                    <a:srgbClr val="003CB4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100,911</a:t>
              </a:r>
              <a:endParaRPr sz="1000">
                <a:solidFill>
                  <a:srgbClr val="003CB4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grpSp>
        <p:nvGrpSpPr>
          <p:cNvPr id="1134" name="Google Shape;1134;p56"/>
          <p:cNvGrpSpPr/>
          <p:nvPr/>
        </p:nvGrpSpPr>
        <p:grpSpPr>
          <a:xfrm>
            <a:off x="5778725" y="2027925"/>
            <a:ext cx="452865" cy="3242100"/>
            <a:chOff x="425579" y="1901126"/>
            <a:chExt cx="433737" cy="3242100"/>
          </a:xfrm>
        </p:grpSpPr>
        <p:sp>
          <p:nvSpPr>
            <p:cNvPr id="1135" name="Google Shape;1135;p56"/>
            <p:cNvSpPr/>
            <p:nvPr/>
          </p:nvSpPr>
          <p:spPr>
            <a:xfrm rot="-5400000">
              <a:off x="-870184" y="3413726"/>
              <a:ext cx="3242100" cy="216900"/>
            </a:xfrm>
            <a:prstGeom prst="rect">
              <a:avLst/>
            </a:prstGeom>
            <a:solidFill>
              <a:srgbClr val="003C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139,651</a:t>
              </a:r>
              <a:endParaRPr sz="9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1136" name="Google Shape;1136;p56"/>
            <p:cNvSpPr/>
            <p:nvPr/>
          </p:nvSpPr>
          <p:spPr>
            <a:xfrm rot="-5400000">
              <a:off x="-719671" y="3780800"/>
              <a:ext cx="2507400" cy="216900"/>
            </a:xfrm>
            <a:prstGeom prst="rect">
              <a:avLst/>
            </a:prstGeom>
            <a:solidFill>
              <a:srgbClr val="FBD8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003CB4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103,581</a:t>
              </a:r>
              <a:endParaRPr sz="900">
                <a:solidFill>
                  <a:srgbClr val="003CB4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grpSp>
        <p:nvGrpSpPr>
          <p:cNvPr id="1137" name="Google Shape;1137;p56"/>
          <p:cNvGrpSpPr/>
          <p:nvPr/>
        </p:nvGrpSpPr>
        <p:grpSpPr>
          <a:xfrm>
            <a:off x="6362300" y="2996325"/>
            <a:ext cx="452865" cy="2273700"/>
            <a:chOff x="425583" y="2869763"/>
            <a:chExt cx="433737" cy="2273700"/>
          </a:xfrm>
        </p:grpSpPr>
        <p:sp>
          <p:nvSpPr>
            <p:cNvPr id="1138" name="Google Shape;1138;p56"/>
            <p:cNvSpPr/>
            <p:nvPr/>
          </p:nvSpPr>
          <p:spPr>
            <a:xfrm rot="-5400000">
              <a:off x="-385979" y="3898163"/>
              <a:ext cx="2273700" cy="216900"/>
            </a:xfrm>
            <a:prstGeom prst="rect">
              <a:avLst/>
            </a:prstGeom>
            <a:solidFill>
              <a:srgbClr val="003C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92,775</a:t>
              </a:r>
              <a:endParaRPr sz="9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1139" name="Google Shape;1139;p56"/>
            <p:cNvSpPr/>
            <p:nvPr/>
          </p:nvSpPr>
          <p:spPr>
            <a:xfrm rot="-5400000">
              <a:off x="-387267" y="4113712"/>
              <a:ext cx="1842600" cy="216900"/>
            </a:xfrm>
            <a:prstGeom prst="rect">
              <a:avLst/>
            </a:prstGeom>
            <a:solidFill>
              <a:srgbClr val="FBD8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003CB4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72,940</a:t>
              </a:r>
              <a:endParaRPr sz="900">
                <a:solidFill>
                  <a:srgbClr val="003CB4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grpSp>
        <p:nvGrpSpPr>
          <p:cNvPr id="1140" name="Google Shape;1140;p56"/>
          <p:cNvGrpSpPr/>
          <p:nvPr/>
        </p:nvGrpSpPr>
        <p:grpSpPr>
          <a:xfrm>
            <a:off x="6945850" y="3714825"/>
            <a:ext cx="452890" cy="1555200"/>
            <a:chOff x="425564" y="3588280"/>
            <a:chExt cx="433761" cy="1555200"/>
          </a:xfrm>
        </p:grpSpPr>
        <p:sp>
          <p:nvSpPr>
            <p:cNvPr id="1141" name="Google Shape;1141;p56"/>
            <p:cNvSpPr/>
            <p:nvPr/>
          </p:nvSpPr>
          <p:spPr>
            <a:xfrm rot="-5400000">
              <a:off x="-26724" y="4257430"/>
              <a:ext cx="1555200" cy="216900"/>
            </a:xfrm>
            <a:prstGeom prst="rect">
              <a:avLst/>
            </a:prstGeom>
            <a:solidFill>
              <a:srgbClr val="003C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57,200</a:t>
              </a:r>
              <a:endParaRPr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1142" name="Google Shape;1142;p56"/>
            <p:cNvSpPr/>
            <p:nvPr/>
          </p:nvSpPr>
          <p:spPr>
            <a:xfrm rot="-5400000">
              <a:off x="-187786" y="4313230"/>
              <a:ext cx="1443600" cy="216900"/>
            </a:xfrm>
            <a:prstGeom prst="rect">
              <a:avLst/>
            </a:prstGeom>
            <a:solidFill>
              <a:srgbClr val="FBD8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3CB4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49,347</a:t>
              </a:r>
              <a:endParaRPr sz="1000">
                <a:solidFill>
                  <a:srgbClr val="003CB4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grpSp>
        <p:nvGrpSpPr>
          <p:cNvPr id="1143" name="Google Shape;1143;p56"/>
          <p:cNvGrpSpPr/>
          <p:nvPr/>
        </p:nvGrpSpPr>
        <p:grpSpPr>
          <a:xfrm>
            <a:off x="7529425" y="3964707"/>
            <a:ext cx="452890" cy="1305318"/>
            <a:chOff x="425569" y="3838183"/>
            <a:chExt cx="433761" cy="1305318"/>
          </a:xfrm>
        </p:grpSpPr>
        <p:sp>
          <p:nvSpPr>
            <p:cNvPr id="1144" name="Google Shape;1144;p56"/>
            <p:cNvSpPr/>
            <p:nvPr/>
          </p:nvSpPr>
          <p:spPr>
            <a:xfrm rot="-5400000">
              <a:off x="98231" y="4382383"/>
              <a:ext cx="1305300" cy="216900"/>
            </a:xfrm>
            <a:prstGeom prst="rect">
              <a:avLst/>
            </a:prstGeom>
            <a:solidFill>
              <a:srgbClr val="003C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44,542</a:t>
              </a:r>
              <a:endParaRPr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1145" name="Google Shape;1145;p56"/>
            <p:cNvSpPr/>
            <p:nvPr/>
          </p:nvSpPr>
          <p:spPr>
            <a:xfrm rot="-5400000">
              <a:off x="6469" y="4507501"/>
              <a:ext cx="1055100" cy="216900"/>
            </a:xfrm>
            <a:prstGeom prst="rect">
              <a:avLst/>
            </a:prstGeom>
            <a:solidFill>
              <a:srgbClr val="FBD8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3CB4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32,458</a:t>
              </a:r>
              <a:endParaRPr sz="1000">
                <a:solidFill>
                  <a:srgbClr val="003CB4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cxnSp>
        <p:nvCxnSpPr>
          <p:cNvPr id="1146" name="Google Shape;1146;p56"/>
          <p:cNvCxnSpPr/>
          <p:nvPr/>
        </p:nvCxnSpPr>
        <p:spPr>
          <a:xfrm>
            <a:off x="1371405" y="1983025"/>
            <a:ext cx="7333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47" name="Google Shape;1147;p56"/>
          <p:cNvSpPr txBox="1"/>
          <p:nvPr/>
        </p:nvSpPr>
        <p:spPr>
          <a:xfrm>
            <a:off x="604276" y="4625700"/>
            <a:ext cx="77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b="1" lang="en-US" sz="1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0,000</a:t>
            </a:r>
            <a:endParaRPr b="1" sz="1000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8" name="Google Shape;1148;p56"/>
          <p:cNvSpPr txBox="1"/>
          <p:nvPr/>
        </p:nvSpPr>
        <p:spPr>
          <a:xfrm>
            <a:off x="604276" y="4225551"/>
            <a:ext cx="77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en-US" sz="1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0,000</a:t>
            </a:r>
            <a:endParaRPr b="1" sz="1000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9" name="Google Shape;1149;p56"/>
          <p:cNvSpPr txBox="1"/>
          <p:nvPr/>
        </p:nvSpPr>
        <p:spPr>
          <a:xfrm>
            <a:off x="610750" y="3815134"/>
            <a:ext cx="77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b="1" lang="en-US" sz="1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0,000</a:t>
            </a:r>
            <a:endParaRPr b="1" sz="1000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0" name="Google Shape;1150;p56"/>
          <p:cNvSpPr txBox="1"/>
          <p:nvPr/>
        </p:nvSpPr>
        <p:spPr>
          <a:xfrm>
            <a:off x="610750" y="3414985"/>
            <a:ext cx="77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r>
              <a:rPr b="1" lang="en-US" sz="1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0,000</a:t>
            </a:r>
            <a:endParaRPr b="1" sz="1000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1" name="Google Shape;1151;p56"/>
          <p:cNvSpPr txBox="1"/>
          <p:nvPr/>
        </p:nvSpPr>
        <p:spPr>
          <a:xfrm>
            <a:off x="610767" y="3005415"/>
            <a:ext cx="77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  <a:r>
              <a:rPr b="1" lang="en-US" sz="1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0,000</a:t>
            </a:r>
            <a:endParaRPr b="1" sz="1000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2" name="Google Shape;1152;p56"/>
          <p:cNvSpPr txBox="1"/>
          <p:nvPr/>
        </p:nvSpPr>
        <p:spPr>
          <a:xfrm>
            <a:off x="610767" y="2605267"/>
            <a:ext cx="77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r>
              <a:rPr b="1" lang="en-US" sz="1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0,000</a:t>
            </a:r>
            <a:endParaRPr b="1" sz="1000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3" name="Google Shape;1153;p56"/>
          <p:cNvSpPr txBox="1"/>
          <p:nvPr/>
        </p:nvSpPr>
        <p:spPr>
          <a:xfrm>
            <a:off x="617241" y="2194849"/>
            <a:ext cx="77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  <a:r>
              <a:rPr b="1" lang="en-US" sz="1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0,000</a:t>
            </a:r>
            <a:endParaRPr b="1" sz="1000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4" name="Google Shape;1154;p56"/>
          <p:cNvSpPr txBox="1"/>
          <p:nvPr/>
        </p:nvSpPr>
        <p:spPr>
          <a:xfrm>
            <a:off x="617241" y="1794700"/>
            <a:ext cx="77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14</a:t>
            </a:r>
            <a:r>
              <a:rPr b="1" lang="en-US" sz="1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0,000</a:t>
            </a:r>
            <a:endParaRPr b="1" sz="1000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5" name="Google Shape;1155;p56"/>
          <p:cNvSpPr/>
          <p:nvPr/>
        </p:nvSpPr>
        <p:spPr>
          <a:xfrm>
            <a:off x="3117325" y="5710838"/>
            <a:ext cx="338700" cy="194700"/>
          </a:xfrm>
          <a:prstGeom prst="rect">
            <a:avLst/>
          </a:prstGeom>
          <a:solidFill>
            <a:srgbClr val="FBD8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6" name="Google Shape;1156;p56"/>
          <p:cNvSpPr/>
          <p:nvPr/>
        </p:nvSpPr>
        <p:spPr>
          <a:xfrm>
            <a:off x="4486775" y="5710838"/>
            <a:ext cx="338700" cy="194700"/>
          </a:xfrm>
          <a:prstGeom prst="rect">
            <a:avLst/>
          </a:prstGeom>
          <a:solidFill>
            <a:srgbClr val="003C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7" name="Google Shape;1157;p56"/>
          <p:cNvSpPr txBox="1"/>
          <p:nvPr/>
        </p:nvSpPr>
        <p:spPr>
          <a:xfrm>
            <a:off x="3407621" y="5646638"/>
            <a:ext cx="791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2023 он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58" name="Google Shape;1158;p56"/>
          <p:cNvSpPr txBox="1"/>
          <p:nvPr/>
        </p:nvSpPr>
        <p:spPr>
          <a:xfrm>
            <a:off x="4766571" y="5646638"/>
            <a:ext cx="812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2024 он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59" name="Google Shape;1159;p56"/>
          <p:cNvSpPr txBox="1"/>
          <p:nvPr/>
        </p:nvSpPr>
        <p:spPr>
          <a:xfrm>
            <a:off x="8013600" y="5223250"/>
            <a:ext cx="600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Dec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1160" name="Google Shape;1160;p56"/>
          <p:cNvGrpSpPr/>
          <p:nvPr/>
        </p:nvGrpSpPr>
        <p:grpSpPr>
          <a:xfrm>
            <a:off x="8136950" y="4060708"/>
            <a:ext cx="452890" cy="1209318"/>
            <a:chOff x="425569" y="3934183"/>
            <a:chExt cx="433761" cy="1209318"/>
          </a:xfrm>
        </p:grpSpPr>
        <p:sp>
          <p:nvSpPr>
            <p:cNvPr id="1161" name="Google Shape;1161;p56"/>
            <p:cNvSpPr/>
            <p:nvPr/>
          </p:nvSpPr>
          <p:spPr>
            <a:xfrm rot="-5400000">
              <a:off x="146231" y="4430383"/>
              <a:ext cx="1209300" cy="216900"/>
            </a:xfrm>
            <a:prstGeom prst="rect">
              <a:avLst/>
            </a:prstGeom>
            <a:solidFill>
              <a:srgbClr val="003C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39,751</a:t>
              </a:r>
              <a:endParaRPr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1162" name="Google Shape;1162;p56"/>
            <p:cNvSpPr/>
            <p:nvPr/>
          </p:nvSpPr>
          <p:spPr>
            <a:xfrm rot="-5400000">
              <a:off x="25069" y="4526101"/>
              <a:ext cx="1017900" cy="216900"/>
            </a:xfrm>
            <a:prstGeom prst="rect">
              <a:avLst/>
            </a:prstGeom>
            <a:solidFill>
              <a:srgbClr val="FBD8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3CB4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28,141</a:t>
              </a:r>
              <a:endParaRPr sz="1000">
                <a:solidFill>
                  <a:srgbClr val="003CB4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grpSp>
        <p:nvGrpSpPr>
          <p:cNvPr id="1163" name="Google Shape;1163;p56"/>
          <p:cNvGrpSpPr/>
          <p:nvPr/>
        </p:nvGrpSpPr>
        <p:grpSpPr>
          <a:xfrm>
            <a:off x="1467225" y="4145625"/>
            <a:ext cx="679390" cy="1124400"/>
            <a:chOff x="4027425" y="3644950"/>
            <a:chExt cx="679390" cy="1124400"/>
          </a:xfrm>
        </p:grpSpPr>
        <p:grpSp>
          <p:nvGrpSpPr>
            <p:cNvPr id="1164" name="Google Shape;1164;p56"/>
            <p:cNvGrpSpPr/>
            <p:nvPr/>
          </p:nvGrpSpPr>
          <p:grpSpPr>
            <a:xfrm>
              <a:off x="4253175" y="3644950"/>
              <a:ext cx="453640" cy="1124400"/>
              <a:chOff x="424851" y="4019100"/>
              <a:chExt cx="434480" cy="1124400"/>
            </a:xfrm>
          </p:grpSpPr>
          <p:sp>
            <p:nvSpPr>
              <p:cNvPr id="1165" name="Google Shape;1165;p56"/>
              <p:cNvSpPr/>
              <p:nvPr/>
            </p:nvSpPr>
            <p:spPr>
              <a:xfrm rot="-5400000">
                <a:off x="17001" y="4518738"/>
                <a:ext cx="1032600" cy="216900"/>
              </a:xfrm>
              <a:prstGeom prst="rect">
                <a:avLst/>
              </a:prstGeom>
              <a:solidFill>
                <a:srgbClr val="003CB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rgbClr val="FFFFFF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28,101</a:t>
                </a:r>
                <a:endParaRPr sz="10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  <p:sp>
            <p:nvSpPr>
              <p:cNvPr id="1166" name="Google Shape;1166;p56"/>
              <p:cNvSpPr/>
              <p:nvPr/>
            </p:nvSpPr>
            <p:spPr>
              <a:xfrm rot="-5400000">
                <a:off x="188680" y="4472850"/>
                <a:ext cx="1124400" cy="21690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rgbClr val="003CB4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33,462</a:t>
                </a:r>
                <a:endParaRPr sz="1000">
                  <a:solidFill>
                    <a:srgbClr val="003CB4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</p:grpSp>
        <p:sp>
          <p:nvSpPr>
            <p:cNvPr id="1167" name="Google Shape;1167;p56"/>
            <p:cNvSpPr/>
            <p:nvPr/>
          </p:nvSpPr>
          <p:spPr>
            <a:xfrm rot="-5400000">
              <a:off x="3748875" y="4264275"/>
              <a:ext cx="783600" cy="226500"/>
            </a:xfrm>
            <a:prstGeom prst="rect">
              <a:avLst/>
            </a:prstGeom>
            <a:solidFill>
              <a:srgbClr val="FBD8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3CB4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19,319</a:t>
              </a:r>
              <a:endParaRPr sz="1000">
                <a:solidFill>
                  <a:srgbClr val="003CB4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sp>
        <p:nvSpPr>
          <p:cNvPr id="1168" name="Google Shape;1168;p56"/>
          <p:cNvSpPr/>
          <p:nvPr/>
        </p:nvSpPr>
        <p:spPr>
          <a:xfrm>
            <a:off x="5856225" y="5710838"/>
            <a:ext cx="338700" cy="1947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9" name="Google Shape;1169;p56"/>
          <p:cNvSpPr txBox="1"/>
          <p:nvPr/>
        </p:nvSpPr>
        <p:spPr>
          <a:xfrm>
            <a:off x="6146521" y="5646638"/>
            <a:ext cx="812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2025 он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70" name="Google Shape;1170;p56"/>
          <p:cNvSpPr txBox="1"/>
          <p:nvPr/>
        </p:nvSpPr>
        <p:spPr>
          <a:xfrm>
            <a:off x="6280775" y="6182975"/>
            <a:ext cx="375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Эх сурвалж: </a:t>
            </a:r>
            <a:r>
              <a:rPr lang="en-US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mto.mn/statistic</a:t>
            </a:r>
            <a:endParaRPr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71" name="Google Shape;1171;p56"/>
          <p:cNvSpPr txBox="1"/>
          <p:nvPr/>
        </p:nvSpPr>
        <p:spPr>
          <a:xfrm>
            <a:off x="604328" y="1394550"/>
            <a:ext cx="554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FEFE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Жуулчны тоон мэдээлэл, улирлын хамаарал:</a:t>
            </a:r>
            <a:endParaRPr>
              <a:solidFill>
                <a:srgbClr val="EFEFE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72" name="Google Shape;1172;p56"/>
          <p:cNvSpPr/>
          <p:nvPr/>
        </p:nvSpPr>
        <p:spPr>
          <a:xfrm>
            <a:off x="9320850" y="1628600"/>
            <a:ext cx="2317500" cy="968700"/>
          </a:xfrm>
          <a:prstGeom prst="roundRect">
            <a:avLst>
              <a:gd fmla="val 16667" name="adj"/>
            </a:avLst>
          </a:prstGeom>
          <a:solidFill>
            <a:srgbClr val="007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Дөрвөн улиралын аялал жуулчал</a:t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3" name="Google Shape;1173;p56"/>
          <p:cNvSpPr/>
          <p:nvPr/>
        </p:nvSpPr>
        <p:spPr>
          <a:xfrm>
            <a:off x="9320850" y="3058253"/>
            <a:ext cx="2317500" cy="968700"/>
          </a:xfrm>
          <a:prstGeom prst="roundRect">
            <a:avLst>
              <a:gd fmla="val 16667" name="adj"/>
            </a:avLst>
          </a:prstGeom>
          <a:solidFill>
            <a:srgbClr val="007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Өвлийн аялал жуулчлал</a:t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4" name="Google Shape;1174;p56"/>
          <p:cNvSpPr/>
          <p:nvPr/>
        </p:nvSpPr>
        <p:spPr>
          <a:xfrm>
            <a:off x="9320850" y="4487907"/>
            <a:ext cx="2317500" cy="968700"/>
          </a:xfrm>
          <a:prstGeom prst="roundRect">
            <a:avLst>
              <a:gd fmla="val 16667" name="adj"/>
            </a:avLst>
          </a:prstGeom>
          <a:solidFill>
            <a:srgbClr val="007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Эвентүүдийг хөгжүүлэх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75" name="Google Shape;117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100" y="7347200"/>
            <a:ext cx="1095375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0" name="Google Shape;118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sp>
        <p:nvSpPr>
          <p:cNvPr id="1181" name="Google Shape;1181;p57"/>
          <p:cNvSpPr txBox="1"/>
          <p:nvPr/>
        </p:nvSpPr>
        <p:spPr>
          <a:xfrm>
            <a:off x="107875" y="638175"/>
            <a:ext cx="11979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ДӨРВӨН УЛИРАЛЫ АЯЛАЛ ЖУУЛЧЛАЛ</a:t>
            </a:r>
            <a:endParaRPr sz="3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182" name="Google Shape;1182;p57"/>
          <p:cNvPicPr preferRelativeResize="0"/>
          <p:nvPr/>
        </p:nvPicPr>
        <p:blipFill rotWithShape="1">
          <a:blip r:embed="rId4">
            <a:alphaModFix/>
          </a:blip>
          <a:srcRect b="0" l="52214" r="17267" t="0"/>
          <a:stretch/>
        </p:blipFill>
        <p:spPr>
          <a:xfrm>
            <a:off x="6384780" y="1426525"/>
            <a:ext cx="2108252" cy="453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p57"/>
          <p:cNvPicPr preferRelativeResize="0"/>
          <p:nvPr/>
        </p:nvPicPr>
        <p:blipFill rotWithShape="1">
          <a:blip r:embed="rId5">
            <a:alphaModFix/>
          </a:blip>
          <a:srcRect b="0" l="36959" r="31790" t="0"/>
          <a:stretch/>
        </p:blipFill>
        <p:spPr>
          <a:xfrm>
            <a:off x="1190150" y="1426525"/>
            <a:ext cx="2518717" cy="453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p57"/>
          <p:cNvPicPr preferRelativeResize="0"/>
          <p:nvPr/>
        </p:nvPicPr>
        <p:blipFill rotWithShape="1">
          <a:blip r:embed="rId6">
            <a:alphaModFix/>
          </a:blip>
          <a:srcRect b="0" l="57425" r="11856" t="0"/>
          <a:stretch/>
        </p:blipFill>
        <p:spPr>
          <a:xfrm>
            <a:off x="3896200" y="1426525"/>
            <a:ext cx="2276168" cy="453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57"/>
          <p:cNvPicPr preferRelativeResize="0"/>
          <p:nvPr/>
        </p:nvPicPr>
        <p:blipFill rotWithShape="1">
          <a:blip r:embed="rId7">
            <a:alphaModFix/>
          </a:blip>
          <a:srcRect b="0" l="30467" r="33327" t="0"/>
          <a:stretch/>
        </p:blipFill>
        <p:spPr>
          <a:xfrm>
            <a:off x="8705425" y="1426525"/>
            <a:ext cx="2462751" cy="4533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56"/>
            <a:ext cx="12191998" cy="6853288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58"/>
          <p:cNvSpPr/>
          <p:nvPr/>
        </p:nvSpPr>
        <p:spPr>
          <a:xfrm>
            <a:off x="7569200" y="1765300"/>
            <a:ext cx="4251600" cy="4445100"/>
          </a:xfrm>
          <a:prstGeom prst="roundRect">
            <a:avLst>
              <a:gd fmla="val 5263" name="adj"/>
            </a:avLst>
          </a:prstGeom>
          <a:solidFill>
            <a:schemeClr val="lt1"/>
          </a:solidFill>
          <a:ln cap="flat" cmpd="sng" w="19050">
            <a:solidFill>
              <a:srgbClr val="0B57D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92" name="Google Shape;1192;p58"/>
          <p:cNvPicPr preferRelativeResize="0"/>
          <p:nvPr/>
        </p:nvPicPr>
        <p:blipFill rotWithShape="1">
          <a:blip r:embed="rId4">
            <a:alphaModFix/>
          </a:blip>
          <a:srcRect b="88180" l="0" r="0" t="0"/>
          <a:stretch/>
        </p:blipFill>
        <p:spPr>
          <a:xfrm>
            <a:off x="10565034" y="255183"/>
            <a:ext cx="1408166" cy="22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4367" y="1893233"/>
            <a:ext cx="4103107" cy="103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4397" y="2928494"/>
            <a:ext cx="4103107" cy="106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90445" y="3994343"/>
            <a:ext cx="4011008" cy="20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58"/>
          <p:cNvSpPr txBox="1"/>
          <p:nvPr/>
        </p:nvSpPr>
        <p:spPr>
          <a:xfrm>
            <a:off x="813417" y="1815675"/>
            <a:ext cx="5431500" cy="25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4254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●"/>
            </a:pPr>
            <a:r>
              <a:rPr lang="en-US" sz="1900">
                <a:latin typeface="Montserrat"/>
                <a:ea typeface="Montserrat"/>
                <a:cs typeface="Montserrat"/>
                <a:sym typeface="Montserrat"/>
              </a:rPr>
              <a:t>Хавар, намар, өвлийн улирал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4254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●"/>
            </a:pPr>
            <a:r>
              <a:rPr lang="en-US" sz="1900">
                <a:latin typeface="Montserrat"/>
                <a:ea typeface="Montserrat"/>
                <a:cs typeface="Montserrat"/>
                <a:sym typeface="Montserrat"/>
              </a:rPr>
              <a:t>Аялал жуулчлалын үйлчилгээ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4254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●"/>
            </a:pPr>
            <a:r>
              <a:rPr lang="en-US" sz="1900">
                <a:latin typeface="Montserrat"/>
                <a:ea typeface="Montserrat"/>
                <a:cs typeface="Montserrat"/>
                <a:sym typeface="Montserrat"/>
              </a:rPr>
              <a:t>Аялал жуулчлалын эвент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4254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●"/>
            </a:pPr>
            <a:r>
              <a:rPr lang="en-US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Соёлын өвтэй холбоотой контент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4254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●"/>
            </a:pPr>
            <a:r>
              <a:rPr lang="en-US" sz="1900">
                <a:latin typeface="Montserrat"/>
                <a:ea typeface="Montserrat"/>
                <a:cs typeface="Montserrat"/>
                <a:sym typeface="Montserrat"/>
              </a:rPr>
              <a:t>Зорин очих газрууд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4254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●"/>
            </a:pPr>
            <a:r>
              <a:rPr lang="en-US" sz="1900">
                <a:latin typeface="Montserrat"/>
                <a:ea typeface="Montserrat"/>
                <a:cs typeface="Montserrat"/>
                <a:sym typeface="Montserrat"/>
              </a:rPr>
              <a:t>Шашны аялал жуулчлалтай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4254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●"/>
            </a:pPr>
            <a:r>
              <a:rPr lang="en-US" sz="1900">
                <a:latin typeface="Montserrat"/>
                <a:ea typeface="Montserrat"/>
                <a:cs typeface="Montserrat"/>
                <a:sym typeface="Montserrat"/>
              </a:rPr>
              <a:t>Монголд аялж буй жуулчид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97" name="Google Shape;1197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76075" y="4442725"/>
            <a:ext cx="3390439" cy="2253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8" name="Google Shape;1198;p58"/>
          <p:cNvSpPr txBox="1"/>
          <p:nvPr/>
        </p:nvSpPr>
        <p:spPr>
          <a:xfrm>
            <a:off x="879875" y="4920400"/>
            <a:ext cx="2487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700"/>
              </a:spcAft>
              <a:buNone/>
            </a:pPr>
            <a:r>
              <a:rPr b="1" lang="en-US" sz="2000">
                <a:solidFill>
                  <a:srgbClr val="DA2032"/>
                </a:solidFill>
                <a:latin typeface="Montserrat"/>
                <a:ea typeface="Montserrat"/>
                <a:cs typeface="Montserrat"/>
                <a:sym typeface="Montserrat"/>
              </a:rPr>
              <a:t>Өвлийн жишээ контентууд:</a:t>
            </a:r>
            <a:endParaRPr b="1" sz="1900">
              <a:solidFill>
                <a:srgbClr val="DA20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9" name="Google Shape;1199;p58"/>
          <p:cNvSpPr txBox="1"/>
          <p:nvPr/>
        </p:nvSpPr>
        <p:spPr>
          <a:xfrm>
            <a:off x="9936267" y="5134300"/>
            <a:ext cx="1765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700"/>
              </a:spcAft>
              <a:buNone/>
            </a:pPr>
            <a:r>
              <a:rPr b="1" lang="en-US" sz="1600">
                <a:solidFill>
                  <a:srgbClr val="DA2032"/>
                </a:solidFill>
                <a:latin typeface="Montserrat"/>
                <a:ea typeface="Montserrat"/>
                <a:cs typeface="Montserrat"/>
                <a:sym typeface="Montserrat"/>
              </a:rPr>
              <a:t>MTO дээрх контентууд</a:t>
            </a:r>
            <a:endParaRPr b="1" sz="1500">
              <a:solidFill>
                <a:srgbClr val="DA20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0" name="Google Shape;1200;p58"/>
          <p:cNvSpPr txBox="1"/>
          <p:nvPr/>
        </p:nvSpPr>
        <p:spPr>
          <a:xfrm>
            <a:off x="107875" y="638175"/>
            <a:ext cx="119796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03CB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МОНГОЛ УЛСЫГ СУРТАЛЧЛАХ ДӨРВӨН УЛИРЛЫН КОНТЕНТЫН ТООГ НЭМЭГДҮҮЛЭХ</a:t>
            </a:r>
            <a:endParaRPr sz="3000">
              <a:solidFill>
                <a:srgbClr val="103CB4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1"/>
          <p:cNvSpPr txBox="1"/>
          <p:nvPr/>
        </p:nvSpPr>
        <p:spPr>
          <a:xfrm>
            <a:off x="107875" y="638175"/>
            <a:ext cx="11979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АГУУЛГА</a:t>
            </a:r>
            <a:endParaRPr sz="3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55" name="Google Shape;255;p41"/>
          <p:cNvSpPr txBox="1"/>
          <p:nvPr/>
        </p:nvSpPr>
        <p:spPr>
          <a:xfrm>
            <a:off x="1485900" y="1471225"/>
            <a:ext cx="8551800" cy="45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Black"/>
              <a:buAutoNum type="arabicPeriod"/>
            </a:pPr>
            <a:r>
              <a:rPr lang="en-US" sz="24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Эдийн засгийн өгөөж</a:t>
            </a:r>
            <a:endParaRPr sz="24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-3810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Char char="○"/>
            </a:pP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Аялал жуулчлал өнөөдөр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Char char="○"/>
            </a:pP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Жуулчны тоо         Жуулчин/хоног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Char char="○"/>
            </a:pP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Тооноос чанарт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Black"/>
              <a:buAutoNum type="arabicPeriod"/>
            </a:pPr>
            <a:r>
              <a:rPr lang="en-US" sz="24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Аялал жуулчлалын бүсчлэл </a:t>
            </a:r>
            <a:endParaRPr sz="24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-3810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Char char="○"/>
            </a:pP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Бүтээгдэхүүний төрөлжүүлэлт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Black"/>
              <a:buAutoNum type="arabicPeriod"/>
            </a:pPr>
            <a:r>
              <a:rPr lang="en-US" sz="24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Улирлын хамаарлыг багасгах</a:t>
            </a:r>
            <a:endParaRPr sz="24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-3810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Char char="○"/>
            </a:pP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Өвлийн аялал жуулчлал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Char char="○"/>
            </a:pP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 улирлын аялал жуулчлал 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Char char="○"/>
            </a:pP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Эвентийг брэнд болгох 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AutoNum type="arabicPeriod"/>
            </a:pPr>
            <a:r>
              <a:rPr lang="en-US" sz="24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Аялал жуулчлалын орлогын тэнцэл</a:t>
            </a: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Char char="○"/>
            </a:pP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Гадаад аялал        Дотоодын аялал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56" name="Google Shape;256;p41"/>
          <p:cNvCxnSpPr/>
          <p:nvPr/>
        </p:nvCxnSpPr>
        <p:spPr>
          <a:xfrm>
            <a:off x="4858000" y="5771600"/>
            <a:ext cx="457800" cy="183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7" name="Google Shape;257;p41"/>
          <p:cNvCxnSpPr/>
          <p:nvPr/>
        </p:nvCxnSpPr>
        <p:spPr>
          <a:xfrm>
            <a:off x="4858000" y="2436100"/>
            <a:ext cx="457800" cy="183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5" name="Google Shape;120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56"/>
            <a:ext cx="12191998" cy="6853288"/>
          </a:xfrm>
          <a:prstGeom prst="rect">
            <a:avLst/>
          </a:prstGeom>
          <a:noFill/>
          <a:ln>
            <a:noFill/>
          </a:ln>
        </p:spPr>
      </p:pic>
      <p:sp>
        <p:nvSpPr>
          <p:cNvPr id="1206" name="Google Shape;1206;p59"/>
          <p:cNvSpPr txBox="1"/>
          <p:nvPr/>
        </p:nvSpPr>
        <p:spPr>
          <a:xfrm>
            <a:off x="175175" y="3336050"/>
            <a:ext cx="28905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Олон улс</a:t>
            </a:r>
            <a:r>
              <a:rPr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ын болон </a:t>
            </a:r>
            <a:r>
              <a:rPr b="1"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дотоод</a:t>
            </a:r>
            <a:r>
              <a:rPr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ын нислэгийн тоог нэмэгдүүлэх, нислэгийн </a:t>
            </a:r>
            <a:r>
              <a:rPr b="1"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тасалбарын үнийг 25-40% хөнгөлөх</a:t>
            </a:r>
            <a:endParaRPr b="1"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7" name="Google Shape;1207;p59"/>
          <p:cNvSpPr txBox="1"/>
          <p:nvPr/>
        </p:nvSpPr>
        <p:spPr>
          <a:xfrm>
            <a:off x="4835923" y="1570505"/>
            <a:ext cx="398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08" name="Google Shape;1208;p59"/>
          <p:cNvPicPr preferRelativeResize="0"/>
          <p:nvPr/>
        </p:nvPicPr>
        <p:blipFill rotWithShape="1">
          <a:blip r:embed="rId4">
            <a:alphaModFix/>
          </a:blip>
          <a:srcRect b="47498" l="20171" r="13432" t="22505"/>
          <a:stretch/>
        </p:blipFill>
        <p:spPr>
          <a:xfrm>
            <a:off x="417380" y="1528383"/>
            <a:ext cx="2528445" cy="13073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4_000.jpg" id="1209" name="Google Shape;1209;p59"/>
          <p:cNvPicPr preferRelativeResize="0"/>
          <p:nvPr/>
        </p:nvPicPr>
        <p:blipFill rotWithShape="1">
          <a:blip r:embed="rId5">
            <a:alphaModFix/>
          </a:blip>
          <a:srcRect b="13268" l="33213" r="11329" t="30772"/>
          <a:stretch/>
        </p:blipFill>
        <p:spPr>
          <a:xfrm>
            <a:off x="6332533" y="1555921"/>
            <a:ext cx="2303304" cy="13073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0" name="Google Shape;1210;p59"/>
          <p:cNvGrpSpPr/>
          <p:nvPr/>
        </p:nvGrpSpPr>
        <p:grpSpPr>
          <a:xfrm>
            <a:off x="1491586" y="3085450"/>
            <a:ext cx="254174" cy="250713"/>
            <a:chOff x="2084100" y="4400250"/>
            <a:chExt cx="486550" cy="479925"/>
          </a:xfrm>
        </p:grpSpPr>
        <p:sp>
          <p:nvSpPr>
            <p:cNvPr id="1211" name="Google Shape;1211;p59"/>
            <p:cNvSpPr/>
            <p:nvPr/>
          </p:nvSpPr>
          <p:spPr>
            <a:xfrm>
              <a:off x="2084100" y="4652250"/>
              <a:ext cx="105325" cy="90050"/>
            </a:xfrm>
            <a:custGeom>
              <a:rect b="b" l="l" r="r" t="t"/>
              <a:pathLst>
                <a:path extrusionOk="0" h="3602" w="4213">
                  <a:moveTo>
                    <a:pt x="2260" y="1"/>
                  </a:moveTo>
                  <a:cubicBezTo>
                    <a:pt x="2109" y="1"/>
                    <a:pt x="1966" y="60"/>
                    <a:pt x="1858" y="168"/>
                  </a:cubicBezTo>
                  <a:lnTo>
                    <a:pt x="259" y="1764"/>
                  </a:lnTo>
                  <a:cubicBezTo>
                    <a:pt x="0" y="2023"/>
                    <a:pt x="54" y="2457"/>
                    <a:pt x="367" y="2647"/>
                  </a:cubicBezTo>
                  <a:lnTo>
                    <a:pt x="1957" y="3601"/>
                  </a:lnTo>
                  <a:cubicBezTo>
                    <a:pt x="2078" y="3228"/>
                    <a:pt x="2274" y="2885"/>
                    <a:pt x="2533" y="2592"/>
                  </a:cubicBezTo>
                  <a:lnTo>
                    <a:pt x="4213" y="274"/>
                  </a:lnTo>
                  <a:lnTo>
                    <a:pt x="2337" y="6"/>
                  </a:lnTo>
                  <a:cubicBezTo>
                    <a:pt x="2311" y="2"/>
                    <a:pt x="2285" y="1"/>
                    <a:pt x="2260" y="1"/>
                  </a:cubicBezTo>
                  <a:close/>
                </a:path>
              </a:pathLst>
            </a:custGeom>
            <a:solidFill>
              <a:srgbClr val="1520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12" name="Google Shape;1212;p59"/>
            <p:cNvSpPr/>
            <p:nvPr/>
          </p:nvSpPr>
          <p:spPr>
            <a:xfrm>
              <a:off x="2372575" y="4644175"/>
              <a:ext cx="175875" cy="226275"/>
            </a:xfrm>
            <a:custGeom>
              <a:rect b="b" l="l" r="r" t="t"/>
              <a:pathLst>
                <a:path extrusionOk="0" h="9051" w="7035">
                  <a:moveTo>
                    <a:pt x="4469" y="1"/>
                  </a:moveTo>
                  <a:cubicBezTo>
                    <a:pt x="3981" y="467"/>
                    <a:pt x="3466" y="901"/>
                    <a:pt x="2927" y="1304"/>
                  </a:cubicBezTo>
                  <a:lnTo>
                    <a:pt x="0" y="3436"/>
                  </a:lnTo>
                  <a:lnTo>
                    <a:pt x="3406" y="8787"/>
                  </a:lnTo>
                  <a:cubicBezTo>
                    <a:pt x="3514" y="8960"/>
                    <a:pt x="3697" y="9050"/>
                    <a:pt x="3882" y="9050"/>
                  </a:cubicBezTo>
                  <a:cubicBezTo>
                    <a:pt x="4025" y="9050"/>
                    <a:pt x="4170" y="8996"/>
                    <a:pt x="4282" y="8884"/>
                  </a:cubicBezTo>
                  <a:cubicBezTo>
                    <a:pt x="5818" y="7348"/>
                    <a:pt x="5990" y="7173"/>
                    <a:pt x="6821" y="6345"/>
                  </a:cubicBezTo>
                  <a:cubicBezTo>
                    <a:pt x="7034" y="6125"/>
                    <a:pt x="7031" y="5773"/>
                    <a:pt x="6812" y="5553"/>
                  </a:cubicBezTo>
                  <a:cubicBezTo>
                    <a:pt x="6702" y="5444"/>
                    <a:pt x="6558" y="5389"/>
                    <a:pt x="6413" y="5389"/>
                  </a:cubicBezTo>
                  <a:cubicBezTo>
                    <a:pt x="6272" y="5389"/>
                    <a:pt x="6130" y="5441"/>
                    <a:pt x="6020" y="5547"/>
                  </a:cubicBezTo>
                  <a:lnTo>
                    <a:pt x="5800" y="5767"/>
                  </a:lnTo>
                  <a:lnTo>
                    <a:pt x="5201" y="3174"/>
                  </a:lnTo>
                  <a:lnTo>
                    <a:pt x="5920" y="2455"/>
                  </a:lnTo>
                  <a:cubicBezTo>
                    <a:pt x="6134" y="2232"/>
                    <a:pt x="6131" y="1880"/>
                    <a:pt x="5914" y="1663"/>
                  </a:cubicBezTo>
                  <a:cubicBezTo>
                    <a:pt x="5804" y="1551"/>
                    <a:pt x="5660" y="1496"/>
                    <a:pt x="5515" y="1496"/>
                  </a:cubicBezTo>
                  <a:cubicBezTo>
                    <a:pt x="5374" y="1496"/>
                    <a:pt x="5232" y="1548"/>
                    <a:pt x="5122" y="1654"/>
                  </a:cubicBezTo>
                  <a:lnTo>
                    <a:pt x="4903" y="1877"/>
                  </a:lnTo>
                  <a:lnTo>
                    <a:pt x="4469" y="1"/>
                  </a:lnTo>
                  <a:close/>
                </a:path>
              </a:pathLst>
            </a:custGeom>
            <a:solidFill>
              <a:srgbClr val="1520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13" name="Google Shape;1213;p59"/>
            <p:cNvSpPr/>
            <p:nvPr/>
          </p:nvSpPr>
          <p:spPr>
            <a:xfrm>
              <a:off x="2093950" y="4419400"/>
              <a:ext cx="228500" cy="174750"/>
            </a:xfrm>
            <a:custGeom>
              <a:rect b="b" l="l" r="r" t="t"/>
              <a:pathLst>
                <a:path extrusionOk="0" h="6990" w="9140">
                  <a:moveTo>
                    <a:pt x="3194" y="1"/>
                  </a:moveTo>
                  <a:cubicBezTo>
                    <a:pt x="3049" y="1"/>
                    <a:pt x="2905" y="56"/>
                    <a:pt x="2795" y="166"/>
                  </a:cubicBezTo>
                  <a:lnTo>
                    <a:pt x="257" y="2704"/>
                  </a:lnTo>
                  <a:cubicBezTo>
                    <a:pt x="1" y="2960"/>
                    <a:pt x="46" y="3385"/>
                    <a:pt x="350" y="3580"/>
                  </a:cubicBezTo>
                  <a:lnTo>
                    <a:pt x="5707" y="6989"/>
                  </a:lnTo>
                  <a:lnTo>
                    <a:pt x="7824" y="4071"/>
                  </a:lnTo>
                  <a:cubicBezTo>
                    <a:pt x="8230" y="3526"/>
                    <a:pt x="8670" y="3008"/>
                    <a:pt x="9140" y="2517"/>
                  </a:cubicBezTo>
                  <a:lnTo>
                    <a:pt x="7264" y="2084"/>
                  </a:lnTo>
                  <a:lnTo>
                    <a:pt x="7484" y="1864"/>
                  </a:lnTo>
                  <a:cubicBezTo>
                    <a:pt x="7697" y="1641"/>
                    <a:pt x="7694" y="1289"/>
                    <a:pt x="7478" y="1072"/>
                  </a:cubicBezTo>
                  <a:cubicBezTo>
                    <a:pt x="7368" y="961"/>
                    <a:pt x="7223" y="905"/>
                    <a:pt x="7078" y="905"/>
                  </a:cubicBezTo>
                  <a:cubicBezTo>
                    <a:pt x="6937" y="905"/>
                    <a:pt x="6795" y="958"/>
                    <a:pt x="6686" y="1063"/>
                  </a:cubicBezTo>
                  <a:lnTo>
                    <a:pt x="5966" y="1786"/>
                  </a:lnTo>
                  <a:lnTo>
                    <a:pt x="3370" y="1186"/>
                  </a:lnTo>
                  <a:lnTo>
                    <a:pt x="3593" y="964"/>
                  </a:lnTo>
                  <a:cubicBezTo>
                    <a:pt x="3813" y="744"/>
                    <a:pt x="3813" y="385"/>
                    <a:pt x="3593" y="166"/>
                  </a:cubicBezTo>
                  <a:cubicBezTo>
                    <a:pt x="3483" y="56"/>
                    <a:pt x="3339" y="1"/>
                    <a:pt x="3194" y="1"/>
                  </a:cubicBezTo>
                  <a:close/>
                </a:path>
              </a:pathLst>
            </a:custGeom>
            <a:solidFill>
              <a:srgbClr val="1520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14" name="Google Shape;1214;p59"/>
            <p:cNvSpPr/>
            <p:nvPr/>
          </p:nvSpPr>
          <p:spPr>
            <a:xfrm>
              <a:off x="2224425" y="4777500"/>
              <a:ext cx="90425" cy="102675"/>
            </a:xfrm>
            <a:custGeom>
              <a:rect b="b" l="l" r="r" t="t"/>
              <a:pathLst>
                <a:path extrusionOk="0" h="4107" w="3617">
                  <a:moveTo>
                    <a:pt x="3324" y="0"/>
                  </a:moveTo>
                  <a:lnTo>
                    <a:pt x="846" y="1804"/>
                  </a:lnTo>
                  <a:cubicBezTo>
                    <a:pt x="638" y="1994"/>
                    <a:pt x="340" y="2144"/>
                    <a:pt x="0" y="2250"/>
                  </a:cubicBezTo>
                  <a:lnTo>
                    <a:pt x="949" y="3831"/>
                  </a:lnTo>
                  <a:cubicBezTo>
                    <a:pt x="1057" y="4011"/>
                    <a:pt x="1245" y="4106"/>
                    <a:pt x="1435" y="4106"/>
                  </a:cubicBezTo>
                  <a:cubicBezTo>
                    <a:pt x="1578" y="4106"/>
                    <a:pt x="1723" y="4052"/>
                    <a:pt x="1834" y="3939"/>
                  </a:cubicBezTo>
                  <a:lnTo>
                    <a:pt x="3430" y="2343"/>
                  </a:lnTo>
                  <a:cubicBezTo>
                    <a:pt x="3556" y="2217"/>
                    <a:pt x="3617" y="2039"/>
                    <a:pt x="3589" y="1864"/>
                  </a:cubicBezTo>
                  <a:lnTo>
                    <a:pt x="3324" y="0"/>
                  </a:lnTo>
                  <a:close/>
                </a:path>
              </a:pathLst>
            </a:custGeom>
            <a:solidFill>
              <a:srgbClr val="1520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15" name="Google Shape;1215;p59"/>
            <p:cNvSpPr/>
            <p:nvPr/>
          </p:nvSpPr>
          <p:spPr>
            <a:xfrm>
              <a:off x="2454100" y="4400250"/>
              <a:ext cx="116550" cy="107300"/>
            </a:xfrm>
            <a:custGeom>
              <a:rect b="b" l="l" r="r" t="t"/>
              <a:pathLst>
                <a:path extrusionOk="0" h="4292" w="4662">
                  <a:moveTo>
                    <a:pt x="2188" y="0"/>
                  </a:moveTo>
                  <a:cubicBezTo>
                    <a:pt x="1911" y="0"/>
                    <a:pt x="1630" y="51"/>
                    <a:pt x="1361" y="155"/>
                  </a:cubicBezTo>
                  <a:cubicBezTo>
                    <a:pt x="1015" y="287"/>
                    <a:pt x="675" y="432"/>
                    <a:pt x="341" y="588"/>
                  </a:cubicBezTo>
                  <a:cubicBezTo>
                    <a:pt x="0" y="1600"/>
                    <a:pt x="265" y="2717"/>
                    <a:pt x="1021" y="3470"/>
                  </a:cubicBezTo>
                  <a:cubicBezTo>
                    <a:pt x="1558" y="4004"/>
                    <a:pt x="2275" y="4291"/>
                    <a:pt x="3007" y="4291"/>
                  </a:cubicBezTo>
                  <a:cubicBezTo>
                    <a:pt x="3307" y="4291"/>
                    <a:pt x="3609" y="4243"/>
                    <a:pt x="3903" y="4145"/>
                  </a:cubicBezTo>
                  <a:cubicBezTo>
                    <a:pt x="4060" y="3813"/>
                    <a:pt x="4204" y="3473"/>
                    <a:pt x="4337" y="3130"/>
                  </a:cubicBezTo>
                  <a:cubicBezTo>
                    <a:pt x="4662" y="2281"/>
                    <a:pt x="4457" y="1320"/>
                    <a:pt x="3816" y="676"/>
                  </a:cubicBezTo>
                  <a:cubicBezTo>
                    <a:pt x="3375" y="235"/>
                    <a:pt x="2787" y="0"/>
                    <a:pt x="2188" y="0"/>
                  </a:cubicBezTo>
                  <a:close/>
                </a:path>
              </a:pathLst>
            </a:custGeom>
            <a:solidFill>
              <a:srgbClr val="1520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16" name="Google Shape;1216;p59"/>
            <p:cNvSpPr/>
            <p:nvPr/>
          </p:nvSpPr>
          <p:spPr>
            <a:xfrm>
              <a:off x="2152975" y="4431500"/>
              <a:ext cx="381925" cy="377725"/>
            </a:xfrm>
            <a:custGeom>
              <a:rect b="b" l="l" r="r" t="t"/>
              <a:pathLst>
                <a:path extrusionOk="0" h="15109" w="15277">
                  <a:moveTo>
                    <a:pt x="11062" y="3658"/>
                  </a:moveTo>
                  <a:cubicBezTo>
                    <a:pt x="11207" y="3658"/>
                    <a:pt x="11353" y="3714"/>
                    <a:pt x="11464" y="3825"/>
                  </a:cubicBezTo>
                  <a:cubicBezTo>
                    <a:pt x="11681" y="4042"/>
                    <a:pt x="11684" y="4394"/>
                    <a:pt x="11470" y="4617"/>
                  </a:cubicBezTo>
                  <a:lnTo>
                    <a:pt x="9076" y="7011"/>
                  </a:lnTo>
                  <a:cubicBezTo>
                    <a:pt x="8965" y="7122"/>
                    <a:pt x="8820" y="7178"/>
                    <a:pt x="8675" y="7178"/>
                  </a:cubicBezTo>
                  <a:cubicBezTo>
                    <a:pt x="8530" y="7178"/>
                    <a:pt x="8385" y="7122"/>
                    <a:pt x="8275" y="7011"/>
                  </a:cubicBezTo>
                  <a:cubicBezTo>
                    <a:pt x="8055" y="6791"/>
                    <a:pt x="8055" y="6433"/>
                    <a:pt x="8275" y="6213"/>
                  </a:cubicBezTo>
                  <a:lnTo>
                    <a:pt x="10672" y="3816"/>
                  </a:lnTo>
                  <a:cubicBezTo>
                    <a:pt x="10781" y="3711"/>
                    <a:pt x="10921" y="3658"/>
                    <a:pt x="11062" y="3658"/>
                  </a:cubicBezTo>
                  <a:close/>
                  <a:moveTo>
                    <a:pt x="11136" y="1"/>
                  </a:moveTo>
                  <a:lnTo>
                    <a:pt x="11136" y="1"/>
                  </a:lnTo>
                  <a:cubicBezTo>
                    <a:pt x="9278" y="1079"/>
                    <a:pt x="7658" y="2524"/>
                    <a:pt x="6378" y="4253"/>
                  </a:cubicBezTo>
                  <a:lnTo>
                    <a:pt x="624" y="12169"/>
                  </a:lnTo>
                  <a:cubicBezTo>
                    <a:pt x="0" y="12877"/>
                    <a:pt x="15" y="13979"/>
                    <a:pt x="660" y="14623"/>
                  </a:cubicBezTo>
                  <a:cubicBezTo>
                    <a:pt x="992" y="14957"/>
                    <a:pt x="1464" y="15108"/>
                    <a:pt x="1921" y="15108"/>
                  </a:cubicBezTo>
                  <a:cubicBezTo>
                    <a:pt x="2351" y="15108"/>
                    <a:pt x="2767" y="14974"/>
                    <a:pt x="3039" y="14732"/>
                  </a:cubicBezTo>
                  <a:lnTo>
                    <a:pt x="11037" y="8905"/>
                  </a:lnTo>
                  <a:cubicBezTo>
                    <a:pt x="12759" y="7628"/>
                    <a:pt x="14201" y="6014"/>
                    <a:pt x="15276" y="4162"/>
                  </a:cubicBezTo>
                  <a:lnTo>
                    <a:pt x="15276" y="4162"/>
                  </a:lnTo>
                  <a:cubicBezTo>
                    <a:pt x="15201" y="4166"/>
                    <a:pt x="15126" y="4168"/>
                    <a:pt x="15052" y="4168"/>
                  </a:cubicBezTo>
                  <a:cubicBezTo>
                    <a:pt x="13942" y="4168"/>
                    <a:pt x="12979" y="3729"/>
                    <a:pt x="12265" y="3018"/>
                  </a:cubicBezTo>
                  <a:cubicBezTo>
                    <a:pt x="11446" y="2199"/>
                    <a:pt x="11076" y="1091"/>
                    <a:pt x="11136" y="1"/>
                  </a:cubicBezTo>
                  <a:close/>
                </a:path>
              </a:pathLst>
            </a:custGeom>
            <a:solidFill>
              <a:srgbClr val="1520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217" name="Google Shape;1217;p59"/>
          <p:cNvGrpSpPr/>
          <p:nvPr/>
        </p:nvGrpSpPr>
        <p:grpSpPr>
          <a:xfrm>
            <a:off x="4478426" y="3085356"/>
            <a:ext cx="220334" cy="250694"/>
            <a:chOff x="1529350" y="258825"/>
            <a:chExt cx="423475" cy="481825"/>
          </a:xfrm>
        </p:grpSpPr>
        <p:sp>
          <p:nvSpPr>
            <p:cNvPr id="1218" name="Google Shape;1218;p59"/>
            <p:cNvSpPr/>
            <p:nvPr/>
          </p:nvSpPr>
          <p:spPr>
            <a:xfrm>
              <a:off x="1585800" y="258825"/>
              <a:ext cx="310650" cy="430550"/>
            </a:xfrm>
            <a:custGeom>
              <a:rect b="b" l="l" r="r" t="t"/>
              <a:pathLst>
                <a:path extrusionOk="0" h="17222" w="12426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1520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19" name="Google Shape;1219;p59"/>
            <p:cNvSpPr/>
            <p:nvPr/>
          </p:nvSpPr>
          <p:spPr>
            <a:xfrm>
              <a:off x="1529350" y="583200"/>
              <a:ext cx="423475" cy="157450"/>
            </a:xfrm>
            <a:custGeom>
              <a:rect b="b" l="l" r="r" t="t"/>
              <a:pathLst>
                <a:path extrusionOk="0" h="6298" w="16939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1520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220" name="Google Shape;1220;p59"/>
          <p:cNvSpPr/>
          <p:nvPr/>
        </p:nvSpPr>
        <p:spPr>
          <a:xfrm>
            <a:off x="7540922" y="3053568"/>
            <a:ext cx="260488" cy="250694"/>
          </a:xfrm>
          <a:custGeom>
            <a:rect b="b" l="l" r="r" t="t"/>
            <a:pathLst>
              <a:path extrusionOk="0" h="19273" w="20026">
                <a:moveTo>
                  <a:pt x="14841" y="2901"/>
                </a:moveTo>
                <a:cubicBezTo>
                  <a:pt x="15282" y="2901"/>
                  <a:pt x="15717" y="3074"/>
                  <a:pt x="16042" y="3397"/>
                </a:cubicBezTo>
                <a:cubicBezTo>
                  <a:pt x="16704" y="4059"/>
                  <a:pt x="16704" y="5131"/>
                  <a:pt x="16042" y="5794"/>
                </a:cubicBezTo>
                <a:cubicBezTo>
                  <a:pt x="15717" y="6118"/>
                  <a:pt x="15284" y="6290"/>
                  <a:pt x="14843" y="6290"/>
                </a:cubicBezTo>
                <a:cubicBezTo>
                  <a:pt x="14625" y="6290"/>
                  <a:pt x="14405" y="6248"/>
                  <a:pt x="14196" y="6161"/>
                </a:cubicBezTo>
                <a:cubicBezTo>
                  <a:pt x="13563" y="5899"/>
                  <a:pt x="13151" y="5282"/>
                  <a:pt x="13151" y="4595"/>
                </a:cubicBezTo>
                <a:cubicBezTo>
                  <a:pt x="13151" y="3912"/>
                  <a:pt x="13563" y="3294"/>
                  <a:pt x="14196" y="3029"/>
                </a:cubicBezTo>
                <a:cubicBezTo>
                  <a:pt x="14404" y="2943"/>
                  <a:pt x="14623" y="2901"/>
                  <a:pt x="14841" y="2901"/>
                </a:cubicBezTo>
                <a:close/>
                <a:moveTo>
                  <a:pt x="10859" y="4837"/>
                </a:moveTo>
                <a:cubicBezTo>
                  <a:pt x="11001" y="4837"/>
                  <a:pt x="11142" y="4890"/>
                  <a:pt x="11251" y="4996"/>
                </a:cubicBezTo>
                <a:lnTo>
                  <a:pt x="12049" y="5794"/>
                </a:lnTo>
                <a:cubicBezTo>
                  <a:pt x="12269" y="6014"/>
                  <a:pt x="12269" y="6372"/>
                  <a:pt x="12049" y="6592"/>
                </a:cubicBezTo>
                <a:cubicBezTo>
                  <a:pt x="11939" y="6702"/>
                  <a:pt x="11794" y="6757"/>
                  <a:pt x="11650" y="6757"/>
                </a:cubicBezTo>
                <a:cubicBezTo>
                  <a:pt x="11505" y="6757"/>
                  <a:pt x="11361" y="6702"/>
                  <a:pt x="11251" y="6592"/>
                </a:cubicBezTo>
                <a:lnTo>
                  <a:pt x="10453" y="5794"/>
                </a:lnTo>
                <a:cubicBezTo>
                  <a:pt x="10239" y="5571"/>
                  <a:pt x="10242" y="5219"/>
                  <a:pt x="10459" y="5002"/>
                </a:cubicBezTo>
                <a:cubicBezTo>
                  <a:pt x="10570" y="4892"/>
                  <a:pt x="10715" y="4837"/>
                  <a:pt x="10859" y="4837"/>
                </a:cubicBezTo>
                <a:close/>
                <a:moveTo>
                  <a:pt x="13255" y="7232"/>
                </a:moveTo>
                <a:cubicBezTo>
                  <a:pt x="13396" y="7232"/>
                  <a:pt x="13538" y="7284"/>
                  <a:pt x="13648" y="7390"/>
                </a:cubicBezTo>
                <a:lnTo>
                  <a:pt x="14446" y="8188"/>
                </a:lnTo>
                <a:cubicBezTo>
                  <a:pt x="14665" y="8411"/>
                  <a:pt x="14665" y="8766"/>
                  <a:pt x="14446" y="8989"/>
                </a:cubicBezTo>
                <a:cubicBezTo>
                  <a:pt x="14336" y="9099"/>
                  <a:pt x="14191" y="9154"/>
                  <a:pt x="14047" y="9154"/>
                </a:cubicBezTo>
                <a:cubicBezTo>
                  <a:pt x="13902" y="9154"/>
                  <a:pt x="13758" y="9099"/>
                  <a:pt x="13648" y="8989"/>
                </a:cubicBezTo>
                <a:lnTo>
                  <a:pt x="12850" y="8188"/>
                </a:lnTo>
                <a:cubicBezTo>
                  <a:pt x="12633" y="7968"/>
                  <a:pt x="12636" y="7616"/>
                  <a:pt x="12856" y="7399"/>
                </a:cubicBezTo>
                <a:cubicBezTo>
                  <a:pt x="12966" y="7287"/>
                  <a:pt x="13110" y="7232"/>
                  <a:pt x="13255" y="7232"/>
                </a:cubicBezTo>
                <a:close/>
                <a:moveTo>
                  <a:pt x="10846" y="8029"/>
                </a:moveTo>
                <a:cubicBezTo>
                  <a:pt x="10991" y="8029"/>
                  <a:pt x="11135" y="8084"/>
                  <a:pt x="11245" y="8194"/>
                </a:cubicBezTo>
                <a:cubicBezTo>
                  <a:pt x="11462" y="8411"/>
                  <a:pt x="11465" y="8763"/>
                  <a:pt x="11251" y="8986"/>
                </a:cubicBezTo>
                <a:lnTo>
                  <a:pt x="11251" y="8989"/>
                </a:lnTo>
                <a:lnTo>
                  <a:pt x="10778" y="9461"/>
                </a:lnTo>
                <a:cubicBezTo>
                  <a:pt x="11088" y="10106"/>
                  <a:pt x="10959" y="10874"/>
                  <a:pt x="10453" y="11383"/>
                </a:cubicBezTo>
                <a:cubicBezTo>
                  <a:pt x="10343" y="11493"/>
                  <a:pt x="10198" y="11548"/>
                  <a:pt x="10054" y="11548"/>
                </a:cubicBezTo>
                <a:cubicBezTo>
                  <a:pt x="9909" y="11548"/>
                  <a:pt x="9765" y="11493"/>
                  <a:pt x="9655" y="11383"/>
                </a:cubicBezTo>
                <a:cubicBezTo>
                  <a:pt x="9435" y="11163"/>
                  <a:pt x="9435" y="10804"/>
                  <a:pt x="9655" y="10585"/>
                </a:cubicBezTo>
                <a:cubicBezTo>
                  <a:pt x="10010" y="10229"/>
                  <a:pt x="9757" y="9621"/>
                  <a:pt x="9254" y="9621"/>
                </a:cubicBezTo>
                <a:cubicBezTo>
                  <a:pt x="8751" y="9621"/>
                  <a:pt x="8498" y="10229"/>
                  <a:pt x="8857" y="10585"/>
                </a:cubicBezTo>
                <a:cubicBezTo>
                  <a:pt x="9441" y="11166"/>
                  <a:pt x="9519" y="12084"/>
                  <a:pt x="9043" y="12756"/>
                </a:cubicBezTo>
                <a:cubicBezTo>
                  <a:pt x="8717" y="13218"/>
                  <a:pt x="8196" y="13472"/>
                  <a:pt x="7661" y="13472"/>
                </a:cubicBezTo>
                <a:cubicBezTo>
                  <a:pt x="7415" y="13472"/>
                  <a:pt x="7167" y="13419"/>
                  <a:pt x="6933" y="13307"/>
                </a:cubicBezTo>
                <a:lnTo>
                  <a:pt x="6460" y="13777"/>
                </a:lnTo>
                <a:cubicBezTo>
                  <a:pt x="6351" y="13882"/>
                  <a:pt x="6210" y="13935"/>
                  <a:pt x="6068" y="13935"/>
                </a:cubicBezTo>
                <a:cubicBezTo>
                  <a:pt x="5924" y="13935"/>
                  <a:pt x="5779" y="13880"/>
                  <a:pt x="5668" y="13771"/>
                </a:cubicBezTo>
                <a:cubicBezTo>
                  <a:pt x="5451" y="13551"/>
                  <a:pt x="5448" y="13198"/>
                  <a:pt x="5662" y="12979"/>
                </a:cubicBezTo>
                <a:lnTo>
                  <a:pt x="6135" y="12506"/>
                </a:lnTo>
                <a:cubicBezTo>
                  <a:pt x="5824" y="11861"/>
                  <a:pt x="5957" y="11091"/>
                  <a:pt x="6460" y="10582"/>
                </a:cubicBezTo>
                <a:cubicBezTo>
                  <a:pt x="6570" y="10476"/>
                  <a:pt x="6711" y="10424"/>
                  <a:pt x="6852" y="10424"/>
                </a:cubicBezTo>
                <a:cubicBezTo>
                  <a:pt x="6997" y="10424"/>
                  <a:pt x="7142" y="10479"/>
                  <a:pt x="7252" y="10591"/>
                </a:cubicBezTo>
                <a:cubicBezTo>
                  <a:pt x="7469" y="10808"/>
                  <a:pt x="7472" y="11160"/>
                  <a:pt x="7258" y="11383"/>
                </a:cubicBezTo>
                <a:cubicBezTo>
                  <a:pt x="6902" y="11738"/>
                  <a:pt x="7155" y="12346"/>
                  <a:pt x="7658" y="12346"/>
                </a:cubicBezTo>
                <a:cubicBezTo>
                  <a:pt x="8161" y="12346"/>
                  <a:pt x="8414" y="11738"/>
                  <a:pt x="8059" y="11383"/>
                </a:cubicBezTo>
                <a:cubicBezTo>
                  <a:pt x="7475" y="10798"/>
                  <a:pt x="7393" y="9883"/>
                  <a:pt x="7869" y="9209"/>
                </a:cubicBezTo>
                <a:cubicBezTo>
                  <a:pt x="8195" y="8749"/>
                  <a:pt x="8716" y="8495"/>
                  <a:pt x="9251" y="8495"/>
                </a:cubicBezTo>
                <a:cubicBezTo>
                  <a:pt x="9497" y="8495"/>
                  <a:pt x="9746" y="8549"/>
                  <a:pt x="9980" y="8660"/>
                </a:cubicBezTo>
                <a:lnTo>
                  <a:pt x="10453" y="8188"/>
                </a:lnTo>
                <a:cubicBezTo>
                  <a:pt x="10563" y="8082"/>
                  <a:pt x="10705" y="8029"/>
                  <a:pt x="10846" y="8029"/>
                </a:cubicBezTo>
                <a:close/>
                <a:moveTo>
                  <a:pt x="13208" y="0"/>
                </a:moveTo>
                <a:cubicBezTo>
                  <a:pt x="11632" y="0"/>
                  <a:pt x="10059" y="597"/>
                  <a:pt x="8857" y="1801"/>
                </a:cubicBezTo>
                <a:lnTo>
                  <a:pt x="8456" y="2201"/>
                </a:lnTo>
                <a:lnTo>
                  <a:pt x="9655" y="3397"/>
                </a:lnTo>
                <a:cubicBezTo>
                  <a:pt x="9869" y="3620"/>
                  <a:pt x="9866" y="3972"/>
                  <a:pt x="9646" y="4189"/>
                </a:cubicBezTo>
                <a:cubicBezTo>
                  <a:pt x="9536" y="4300"/>
                  <a:pt x="9391" y="4356"/>
                  <a:pt x="9246" y="4356"/>
                </a:cubicBezTo>
                <a:cubicBezTo>
                  <a:pt x="9106" y="4356"/>
                  <a:pt x="8965" y="4303"/>
                  <a:pt x="8857" y="4198"/>
                </a:cubicBezTo>
                <a:lnTo>
                  <a:pt x="7658" y="2999"/>
                </a:lnTo>
                <a:lnTo>
                  <a:pt x="663" y="9994"/>
                </a:lnTo>
                <a:cubicBezTo>
                  <a:pt x="1" y="10654"/>
                  <a:pt x="1" y="11726"/>
                  <a:pt x="663" y="12388"/>
                </a:cubicBezTo>
                <a:lnTo>
                  <a:pt x="7053" y="18775"/>
                </a:lnTo>
                <a:cubicBezTo>
                  <a:pt x="7383" y="19107"/>
                  <a:pt x="7816" y="19272"/>
                  <a:pt x="8249" y="19272"/>
                </a:cubicBezTo>
                <a:cubicBezTo>
                  <a:pt x="8682" y="19272"/>
                  <a:pt x="9116" y="19107"/>
                  <a:pt x="9447" y="18775"/>
                </a:cubicBezTo>
                <a:lnTo>
                  <a:pt x="16442" y="11783"/>
                </a:lnTo>
                <a:lnTo>
                  <a:pt x="15244" y="10585"/>
                </a:lnTo>
                <a:cubicBezTo>
                  <a:pt x="15030" y="10362"/>
                  <a:pt x="15033" y="10010"/>
                  <a:pt x="15250" y="9793"/>
                </a:cubicBezTo>
                <a:cubicBezTo>
                  <a:pt x="15361" y="9683"/>
                  <a:pt x="15506" y="9628"/>
                  <a:pt x="15650" y="9628"/>
                </a:cubicBezTo>
                <a:cubicBezTo>
                  <a:pt x="15792" y="9628"/>
                  <a:pt x="15933" y="9681"/>
                  <a:pt x="16042" y="9787"/>
                </a:cubicBezTo>
                <a:lnTo>
                  <a:pt x="17240" y="10982"/>
                </a:lnTo>
                <a:lnTo>
                  <a:pt x="17641" y="10585"/>
                </a:lnTo>
                <a:cubicBezTo>
                  <a:pt x="19923" y="8299"/>
                  <a:pt x="20025" y="4677"/>
                  <a:pt x="17999" y="2240"/>
                </a:cubicBezTo>
                <a:lnTo>
                  <a:pt x="19237" y="1003"/>
                </a:lnTo>
                <a:cubicBezTo>
                  <a:pt x="19456" y="783"/>
                  <a:pt x="19456" y="425"/>
                  <a:pt x="19237" y="205"/>
                </a:cubicBezTo>
                <a:cubicBezTo>
                  <a:pt x="19127" y="95"/>
                  <a:pt x="18982" y="40"/>
                  <a:pt x="18838" y="40"/>
                </a:cubicBezTo>
                <a:cubicBezTo>
                  <a:pt x="18693" y="40"/>
                  <a:pt x="18548" y="95"/>
                  <a:pt x="18439" y="205"/>
                </a:cubicBezTo>
                <a:lnTo>
                  <a:pt x="17198" y="1443"/>
                </a:lnTo>
                <a:cubicBezTo>
                  <a:pt x="16045" y="483"/>
                  <a:pt x="14625" y="0"/>
                  <a:pt x="13208" y="0"/>
                </a:cubicBezTo>
                <a:close/>
              </a:path>
            </a:pathLst>
          </a:custGeom>
          <a:solidFill>
            <a:srgbClr val="1520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221" name="Google Shape;1221;p59"/>
          <p:cNvSpPr txBox="1"/>
          <p:nvPr/>
        </p:nvSpPr>
        <p:spPr>
          <a:xfrm>
            <a:off x="3291160" y="3336043"/>
            <a:ext cx="25947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Өвөл ажилдаг жуулчны баазуудад</a:t>
            </a:r>
            <a:r>
              <a:rPr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төрийн дэмжлэг үзүүлэх</a:t>
            </a:r>
            <a:endParaRPr b="1"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2" name="Google Shape;1222;p59"/>
          <p:cNvSpPr txBox="1"/>
          <p:nvPr/>
        </p:nvSpPr>
        <p:spPr>
          <a:xfrm>
            <a:off x="6261134" y="3426775"/>
            <a:ext cx="25947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Өвлийн эвент арга хэмжээг </a:t>
            </a:r>
            <a:r>
              <a:rPr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зохион байгуулах</a:t>
            </a:r>
            <a:endParaRPr b="1"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3" name="Google Shape;1223;p59"/>
          <p:cNvSpPr txBox="1"/>
          <p:nvPr/>
        </p:nvSpPr>
        <p:spPr>
          <a:xfrm>
            <a:off x="9031824" y="3426775"/>
            <a:ext cx="28203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Аяллын үйл ажиллагаанд </a:t>
            </a:r>
            <a:r>
              <a:rPr b="1"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дэмжлэг</a:t>
            </a:r>
            <a:r>
              <a:rPr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үзүүлэх, </a:t>
            </a:r>
            <a:r>
              <a:rPr b="1"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тогтмол</a:t>
            </a:r>
            <a:r>
              <a:rPr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зохион байгуулах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24" name="Google Shape;1224;p59"/>
          <p:cNvPicPr preferRelativeResize="0"/>
          <p:nvPr/>
        </p:nvPicPr>
        <p:blipFill rotWithShape="1">
          <a:blip r:embed="rId6">
            <a:alphaModFix/>
          </a:blip>
          <a:srcRect b="24065" l="6854" r="7462" t="10558"/>
          <a:stretch/>
        </p:blipFill>
        <p:spPr>
          <a:xfrm>
            <a:off x="3341825" y="1559975"/>
            <a:ext cx="2594698" cy="1299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5" name="Google Shape;1225;p59"/>
          <p:cNvPicPr preferRelativeResize="0"/>
          <p:nvPr/>
        </p:nvPicPr>
        <p:blipFill rotWithShape="1">
          <a:blip r:embed="rId7">
            <a:alphaModFix/>
          </a:blip>
          <a:srcRect b="0" l="6864" r="0" t="18943"/>
          <a:stretch/>
        </p:blipFill>
        <p:spPr>
          <a:xfrm>
            <a:off x="9031825" y="1588826"/>
            <a:ext cx="2369551" cy="130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6" name="Google Shape;1226;p59"/>
          <p:cNvGrpSpPr/>
          <p:nvPr/>
        </p:nvGrpSpPr>
        <p:grpSpPr>
          <a:xfrm>
            <a:off x="10106435" y="3023698"/>
            <a:ext cx="220325" cy="250670"/>
            <a:chOff x="2085450" y="2057100"/>
            <a:chExt cx="481900" cy="423500"/>
          </a:xfrm>
        </p:grpSpPr>
        <p:sp>
          <p:nvSpPr>
            <p:cNvPr id="1227" name="Google Shape;1227;p59"/>
            <p:cNvSpPr/>
            <p:nvPr/>
          </p:nvSpPr>
          <p:spPr>
            <a:xfrm>
              <a:off x="2085450" y="2061650"/>
              <a:ext cx="141250" cy="418950"/>
            </a:xfrm>
            <a:custGeom>
              <a:rect b="b" l="l" r="r" t="t"/>
              <a:pathLst>
                <a:path extrusionOk="0" h="16758" w="5650">
                  <a:moveTo>
                    <a:pt x="4305" y="6452"/>
                  </a:moveTo>
                  <a:cubicBezTo>
                    <a:pt x="4736" y="6452"/>
                    <a:pt x="5115" y="6999"/>
                    <a:pt x="4728" y="7411"/>
                  </a:cubicBezTo>
                  <a:cubicBezTo>
                    <a:pt x="4520" y="7631"/>
                    <a:pt x="4352" y="7887"/>
                    <a:pt x="4228" y="8164"/>
                  </a:cubicBezTo>
                  <a:cubicBezTo>
                    <a:pt x="4120" y="8402"/>
                    <a:pt x="3927" y="8502"/>
                    <a:pt x="3732" y="8502"/>
                  </a:cubicBezTo>
                  <a:cubicBezTo>
                    <a:pt x="3367" y="8502"/>
                    <a:pt x="2999" y="8150"/>
                    <a:pt x="3195" y="7703"/>
                  </a:cubicBezTo>
                  <a:cubicBezTo>
                    <a:pt x="3373" y="7312"/>
                    <a:pt x="3611" y="6951"/>
                    <a:pt x="3903" y="6637"/>
                  </a:cubicBezTo>
                  <a:cubicBezTo>
                    <a:pt x="4027" y="6506"/>
                    <a:pt x="4169" y="6452"/>
                    <a:pt x="4305" y="6452"/>
                  </a:cubicBezTo>
                  <a:close/>
                  <a:moveTo>
                    <a:pt x="2983" y="9449"/>
                  </a:moveTo>
                  <a:cubicBezTo>
                    <a:pt x="3331" y="9449"/>
                    <a:pt x="3684" y="9752"/>
                    <a:pt x="3539" y="10191"/>
                  </a:cubicBezTo>
                  <a:lnTo>
                    <a:pt x="3361" y="10727"/>
                  </a:lnTo>
                  <a:cubicBezTo>
                    <a:pt x="3270" y="10997"/>
                    <a:pt x="3059" y="11113"/>
                    <a:pt x="2845" y="11113"/>
                  </a:cubicBezTo>
                  <a:cubicBezTo>
                    <a:pt x="2498" y="11113"/>
                    <a:pt x="2143" y="10808"/>
                    <a:pt x="2289" y="10368"/>
                  </a:cubicBezTo>
                  <a:lnTo>
                    <a:pt x="2467" y="9832"/>
                  </a:lnTo>
                  <a:cubicBezTo>
                    <a:pt x="2558" y="9564"/>
                    <a:pt x="2770" y="9449"/>
                    <a:pt x="2983" y="9449"/>
                  </a:cubicBezTo>
                  <a:close/>
                  <a:moveTo>
                    <a:pt x="5649" y="1"/>
                  </a:moveTo>
                  <a:lnTo>
                    <a:pt x="356" y="2117"/>
                  </a:lnTo>
                  <a:cubicBezTo>
                    <a:pt x="142" y="2202"/>
                    <a:pt x="3" y="2410"/>
                    <a:pt x="3" y="2641"/>
                  </a:cubicBezTo>
                  <a:lnTo>
                    <a:pt x="3" y="16192"/>
                  </a:lnTo>
                  <a:cubicBezTo>
                    <a:pt x="1" y="16516"/>
                    <a:pt x="265" y="16758"/>
                    <a:pt x="564" y="16758"/>
                  </a:cubicBezTo>
                  <a:cubicBezTo>
                    <a:pt x="634" y="16758"/>
                    <a:pt x="706" y="16745"/>
                    <a:pt x="777" y="16716"/>
                  </a:cubicBezTo>
                  <a:lnTo>
                    <a:pt x="5649" y="14768"/>
                  </a:lnTo>
                  <a:lnTo>
                    <a:pt x="5649" y="1"/>
                  </a:lnTo>
                  <a:close/>
                </a:path>
              </a:pathLst>
            </a:custGeom>
            <a:solidFill>
              <a:srgbClr val="1520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28" name="Google Shape;1228;p59"/>
            <p:cNvSpPr/>
            <p:nvPr/>
          </p:nvSpPr>
          <p:spPr>
            <a:xfrm>
              <a:off x="2254900" y="2061050"/>
              <a:ext cx="143050" cy="415650"/>
            </a:xfrm>
            <a:custGeom>
              <a:rect b="b" l="l" r="r" t="t"/>
              <a:pathLst>
                <a:path extrusionOk="0" h="16626" w="5722">
                  <a:moveTo>
                    <a:pt x="2504" y="6585"/>
                  </a:moveTo>
                  <a:cubicBezTo>
                    <a:pt x="2647" y="6585"/>
                    <a:pt x="2794" y="6645"/>
                    <a:pt x="2916" y="6788"/>
                  </a:cubicBezTo>
                  <a:cubicBezTo>
                    <a:pt x="3153" y="7068"/>
                    <a:pt x="3349" y="7378"/>
                    <a:pt x="3500" y="7709"/>
                  </a:cubicBezTo>
                  <a:cubicBezTo>
                    <a:pt x="3766" y="8258"/>
                    <a:pt x="3464" y="8654"/>
                    <a:pt x="3096" y="8654"/>
                  </a:cubicBezTo>
                  <a:cubicBezTo>
                    <a:pt x="2878" y="8654"/>
                    <a:pt x="2636" y="8515"/>
                    <a:pt x="2476" y="8185"/>
                  </a:cubicBezTo>
                  <a:cubicBezTo>
                    <a:pt x="2367" y="7947"/>
                    <a:pt x="2226" y="7724"/>
                    <a:pt x="2057" y="7523"/>
                  </a:cubicBezTo>
                  <a:cubicBezTo>
                    <a:pt x="1694" y="7098"/>
                    <a:pt x="2083" y="6585"/>
                    <a:pt x="2504" y="6585"/>
                  </a:cubicBezTo>
                  <a:close/>
                  <a:moveTo>
                    <a:pt x="1" y="0"/>
                  </a:moveTo>
                  <a:lnTo>
                    <a:pt x="1" y="5475"/>
                  </a:lnTo>
                  <a:cubicBezTo>
                    <a:pt x="217" y="5475"/>
                    <a:pt x="434" y="5496"/>
                    <a:pt x="648" y="5532"/>
                  </a:cubicBezTo>
                  <a:cubicBezTo>
                    <a:pt x="1334" y="5657"/>
                    <a:pt x="1201" y="6655"/>
                    <a:pt x="564" y="6655"/>
                  </a:cubicBezTo>
                  <a:cubicBezTo>
                    <a:pt x="525" y="6655"/>
                    <a:pt x="483" y="6651"/>
                    <a:pt x="440" y="6643"/>
                  </a:cubicBezTo>
                  <a:cubicBezTo>
                    <a:pt x="296" y="6622"/>
                    <a:pt x="148" y="6610"/>
                    <a:pt x="1" y="6604"/>
                  </a:cubicBezTo>
                  <a:lnTo>
                    <a:pt x="1" y="14744"/>
                  </a:lnTo>
                  <a:lnTo>
                    <a:pt x="5722" y="16626"/>
                  </a:lnTo>
                  <a:lnTo>
                    <a:pt x="5722" y="10395"/>
                  </a:lnTo>
                  <a:cubicBezTo>
                    <a:pt x="5704" y="10397"/>
                    <a:pt x="5684" y="10397"/>
                    <a:pt x="5661" y="10397"/>
                  </a:cubicBezTo>
                  <a:cubicBezTo>
                    <a:pt x="5400" y="10397"/>
                    <a:pt x="4871" y="10299"/>
                    <a:pt x="4388" y="10085"/>
                  </a:cubicBezTo>
                  <a:cubicBezTo>
                    <a:pt x="3793" y="9819"/>
                    <a:pt x="4068" y="8997"/>
                    <a:pt x="4603" y="8997"/>
                  </a:cubicBezTo>
                  <a:cubicBezTo>
                    <a:pt x="4680" y="8997"/>
                    <a:pt x="4763" y="9014"/>
                    <a:pt x="4849" y="9052"/>
                  </a:cubicBezTo>
                  <a:cubicBezTo>
                    <a:pt x="5123" y="9176"/>
                    <a:pt x="5418" y="9251"/>
                    <a:pt x="5722" y="9275"/>
                  </a:cubicBezTo>
                  <a:lnTo>
                    <a:pt x="5722" y="1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520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29" name="Google Shape;1229;p59"/>
            <p:cNvSpPr/>
            <p:nvPr/>
          </p:nvSpPr>
          <p:spPr>
            <a:xfrm>
              <a:off x="2426175" y="2057100"/>
              <a:ext cx="141175" cy="418925"/>
            </a:xfrm>
            <a:custGeom>
              <a:rect b="b" l="l" r="r" t="t"/>
              <a:pathLst>
                <a:path extrusionOk="0" h="16757" w="5647">
                  <a:moveTo>
                    <a:pt x="2800" y="5647"/>
                  </a:moveTo>
                  <a:cubicBezTo>
                    <a:pt x="3154" y="5647"/>
                    <a:pt x="3516" y="5968"/>
                    <a:pt x="3349" y="6410"/>
                  </a:cubicBezTo>
                  <a:lnTo>
                    <a:pt x="3153" y="6937"/>
                  </a:lnTo>
                  <a:cubicBezTo>
                    <a:pt x="3055" y="7196"/>
                    <a:pt x="2850" y="7305"/>
                    <a:pt x="2643" y="7305"/>
                  </a:cubicBezTo>
                  <a:cubicBezTo>
                    <a:pt x="2288" y="7305"/>
                    <a:pt x="1929" y="6984"/>
                    <a:pt x="2096" y="6539"/>
                  </a:cubicBezTo>
                  <a:lnTo>
                    <a:pt x="2295" y="6012"/>
                  </a:lnTo>
                  <a:cubicBezTo>
                    <a:pt x="2390" y="5755"/>
                    <a:pt x="2594" y="5647"/>
                    <a:pt x="2800" y="5647"/>
                  </a:cubicBezTo>
                  <a:close/>
                  <a:moveTo>
                    <a:pt x="1700" y="8178"/>
                  </a:moveTo>
                  <a:cubicBezTo>
                    <a:pt x="2108" y="8178"/>
                    <a:pt x="2500" y="8655"/>
                    <a:pt x="2168" y="9090"/>
                  </a:cubicBezTo>
                  <a:cubicBezTo>
                    <a:pt x="1906" y="9433"/>
                    <a:pt x="1587" y="9725"/>
                    <a:pt x="1226" y="9960"/>
                  </a:cubicBezTo>
                  <a:cubicBezTo>
                    <a:pt x="1118" y="10030"/>
                    <a:pt x="1011" y="10060"/>
                    <a:pt x="911" y="10060"/>
                  </a:cubicBezTo>
                  <a:cubicBezTo>
                    <a:pt x="424" y="10060"/>
                    <a:pt x="97" y="9344"/>
                    <a:pt x="612" y="9012"/>
                  </a:cubicBezTo>
                  <a:cubicBezTo>
                    <a:pt x="867" y="8849"/>
                    <a:pt x="1090" y="8641"/>
                    <a:pt x="1274" y="8403"/>
                  </a:cubicBezTo>
                  <a:cubicBezTo>
                    <a:pt x="1394" y="8244"/>
                    <a:pt x="1548" y="8178"/>
                    <a:pt x="1700" y="8178"/>
                  </a:cubicBezTo>
                  <a:close/>
                  <a:moveTo>
                    <a:pt x="5080" y="0"/>
                  </a:moveTo>
                  <a:cubicBezTo>
                    <a:pt x="5010" y="0"/>
                    <a:pt x="4939" y="13"/>
                    <a:pt x="4869" y="41"/>
                  </a:cubicBezTo>
                  <a:lnTo>
                    <a:pt x="0" y="1989"/>
                  </a:lnTo>
                  <a:lnTo>
                    <a:pt x="0" y="16756"/>
                  </a:lnTo>
                  <a:lnTo>
                    <a:pt x="5291" y="14640"/>
                  </a:lnTo>
                  <a:cubicBezTo>
                    <a:pt x="5505" y="14555"/>
                    <a:pt x="5646" y="14347"/>
                    <a:pt x="5646" y="14116"/>
                  </a:cubicBezTo>
                  <a:lnTo>
                    <a:pt x="5646" y="565"/>
                  </a:lnTo>
                  <a:cubicBezTo>
                    <a:pt x="5644" y="240"/>
                    <a:pt x="5378" y="0"/>
                    <a:pt x="5080" y="0"/>
                  </a:cubicBezTo>
                  <a:close/>
                </a:path>
              </a:pathLst>
            </a:custGeom>
            <a:solidFill>
              <a:srgbClr val="1520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230" name="Google Shape;1230;p59"/>
          <p:cNvSpPr txBox="1"/>
          <p:nvPr/>
        </p:nvSpPr>
        <p:spPr>
          <a:xfrm>
            <a:off x="107875" y="638175"/>
            <a:ext cx="11979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03CB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ӨВЛИЙН АЯЛАЛ ЖУУЛЧЛАЛ</a:t>
            </a:r>
            <a:endParaRPr sz="3000">
              <a:solidFill>
                <a:srgbClr val="103CB4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5" name="Google Shape;1235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sp>
        <p:nvSpPr>
          <p:cNvPr id="1236" name="Google Shape;1236;p60"/>
          <p:cNvSpPr txBox="1"/>
          <p:nvPr/>
        </p:nvSpPr>
        <p:spPr>
          <a:xfrm>
            <a:off x="107875" y="638175"/>
            <a:ext cx="11979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ЭВЕНТҮҮДИЙГ ХӨГЖҮҮЛЭХ</a:t>
            </a:r>
            <a:endParaRPr sz="3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237" name="Google Shape;1237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250" y="1284675"/>
            <a:ext cx="7552502" cy="533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3225" y="1284675"/>
            <a:ext cx="3701524" cy="2617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73225" y="4007450"/>
            <a:ext cx="3701524" cy="261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4" name="Google Shape;124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45" name="Google Shape;1245;p61"/>
          <p:cNvGraphicFramePr/>
          <p:nvPr/>
        </p:nvGraphicFramePr>
        <p:xfrm>
          <a:off x="945050" y="1577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{1CFBEC4A-D7B1-4793-A689-6B567A438BE9}</a:tableStyleId>
              </a:tblPr>
              <a:tblGrid>
                <a:gridCol w="5948525"/>
                <a:gridCol w="1430775"/>
                <a:gridCol w="1414350"/>
                <a:gridCol w="1508250"/>
              </a:tblGrid>
              <a:tr h="169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FFFFFF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Индикатор нэр</a:t>
                      </a:r>
                      <a:endParaRPr sz="2100">
                        <a:solidFill>
                          <a:srgbClr val="FFFFFF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FFFFFF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Кредит</a:t>
                      </a:r>
                      <a:endParaRPr sz="2100">
                        <a:solidFill>
                          <a:srgbClr val="FFFFFF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FFFFFF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Дебит</a:t>
                      </a:r>
                      <a:endParaRPr sz="2100">
                        <a:solidFill>
                          <a:srgbClr val="FFFFFF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FFFFFF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Тэнцэл</a:t>
                      </a:r>
                      <a:endParaRPr sz="2100">
                        <a:solidFill>
                          <a:srgbClr val="FFFFFF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9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FFFFFF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Аялал жуулчлал</a:t>
                      </a:r>
                      <a:endParaRPr sz="2100">
                        <a:solidFill>
                          <a:srgbClr val="FFFFFF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FFFFFF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591.83</a:t>
                      </a:r>
                      <a:endParaRPr sz="2100">
                        <a:solidFill>
                          <a:srgbClr val="FFFFFF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FFFFFF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1617.21</a:t>
                      </a:r>
                      <a:endParaRPr sz="2100">
                        <a:solidFill>
                          <a:srgbClr val="FFFFFF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FFFFFF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-1025.39</a:t>
                      </a:r>
                      <a:endParaRPr sz="2100">
                        <a:solidFill>
                          <a:srgbClr val="FFFFFF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9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 Албан томилолт</a:t>
                      </a:r>
                      <a:endParaRPr b="1" sz="21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25.81</a:t>
                      </a:r>
                      <a:endParaRPr b="1" sz="21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10.05</a:t>
                      </a:r>
                      <a:endParaRPr b="1" sz="21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15.78</a:t>
                      </a:r>
                      <a:endParaRPr b="1" sz="21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9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 Хувийн аялал, Бусад</a:t>
                      </a:r>
                      <a:endParaRPr b="1" sz="21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472.03</a:t>
                      </a:r>
                      <a:endParaRPr b="1" sz="21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723.02</a:t>
                      </a:r>
                      <a:endParaRPr b="1" sz="21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-250.98</a:t>
                      </a:r>
                      <a:endParaRPr b="1" sz="21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9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 Эмчилгээтэй холбоотой</a:t>
                      </a:r>
                      <a:endParaRPr b="1" sz="21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52.78</a:t>
                      </a:r>
                      <a:endParaRPr b="1" sz="21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253.71</a:t>
                      </a:r>
                      <a:endParaRPr b="1" sz="21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-200.92</a:t>
                      </a:r>
                      <a:endParaRPr b="1" sz="21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9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 Боловсролтой холбоотой</a:t>
                      </a:r>
                      <a:endParaRPr b="1" sz="21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41.19</a:t>
                      </a:r>
                      <a:endParaRPr b="1" sz="21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630.44</a:t>
                      </a:r>
                      <a:endParaRPr b="1" sz="21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-589.25</a:t>
                      </a:r>
                      <a:endParaRPr b="1" sz="21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246" name="Google Shape;1246;p61"/>
          <p:cNvSpPr txBox="1"/>
          <p:nvPr/>
        </p:nvSpPr>
        <p:spPr>
          <a:xfrm>
            <a:off x="6280775" y="6182975"/>
            <a:ext cx="375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Эх сурвалж: </a:t>
            </a:r>
            <a:r>
              <a:rPr lang="en-US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stat.mongolbank.mn</a:t>
            </a:r>
            <a:endParaRPr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aphicFrame>
        <p:nvGraphicFramePr>
          <p:cNvPr id="1247" name="Google Shape;1247;p61"/>
          <p:cNvGraphicFramePr/>
          <p:nvPr/>
        </p:nvGraphicFramePr>
        <p:xfrm>
          <a:off x="945050" y="4565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{1CFBEC4A-D7B1-4793-A689-6B567A438BE9}</a:tableStyleId>
              </a:tblPr>
              <a:tblGrid>
                <a:gridCol w="5948525"/>
                <a:gridCol w="1430775"/>
                <a:gridCol w="1414350"/>
                <a:gridCol w="1508250"/>
              </a:tblGrid>
              <a:tr h="169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FFFFFF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Зорчигч тээвэр</a:t>
                      </a:r>
                      <a:endParaRPr sz="2100">
                        <a:solidFill>
                          <a:srgbClr val="FFFFFF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FFFFFF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101.54</a:t>
                      </a:r>
                      <a:endParaRPr sz="2100">
                        <a:solidFill>
                          <a:srgbClr val="FFFFFF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FFFFFF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113.29</a:t>
                      </a:r>
                      <a:endParaRPr sz="2100">
                        <a:solidFill>
                          <a:srgbClr val="FFFFFF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FFFFFF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-11.77</a:t>
                      </a:r>
                      <a:endParaRPr sz="2100">
                        <a:solidFill>
                          <a:srgbClr val="FFFFFF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9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- Агаарын Зорчигч тээвэрлэлт</a:t>
                      </a:r>
                      <a:endParaRPr b="1" sz="21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92.31</a:t>
                      </a:r>
                      <a:endParaRPr b="1" sz="21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107.63</a:t>
                      </a:r>
                      <a:endParaRPr b="1" sz="21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-15.33</a:t>
                      </a:r>
                      <a:endParaRPr b="1" sz="21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9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- Тээврийн бусад төрөл</a:t>
                      </a:r>
                      <a:endParaRPr b="1" sz="21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9.23</a:t>
                      </a:r>
                      <a:endParaRPr b="1" sz="21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5.66</a:t>
                      </a:r>
                      <a:endParaRPr b="1" sz="21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3.56</a:t>
                      </a:r>
                      <a:endParaRPr b="1" sz="21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7425" marB="27425" marR="28575" marL="2857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248" name="Google Shape;1248;p61"/>
          <p:cNvSpPr txBox="1"/>
          <p:nvPr/>
        </p:nvSpPr>
        <p:spPr>
          <a:xfrm>
            <a:off x="107875" y="638175"/>
            <a:ext cx="11979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ЭДИЙН ЗАСГИЙН ӨГӨӨЖ: ТӨЛБӨРИЙН ТЭНЦЭЛ</a:t>
            </a:r>
            <a:endParaRPr sz="3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2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" name="Google Shape;1253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sp>
        <p:nvSpPr>
          <p:cNvPr id="1254" name="Google Shape;1254;p62"/>
          <p:cNvSpPr txBox="1"/>
          <p:nvPr/>
        </p:nvSpPr>
        <p:spPr>
          <a:xfrm>
            <a:off x="107875" y="638175"/>
            <a:ext cx="11979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АЯЛАЛ ЖУУЛЧЛАЛЫН ТЭНЦЭЛ</a:t>
            </a:r>
            <a:endParaRPr sz="3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255" name="Google Shape;125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7150" y="1284675"/>
            <a:ext cx="3756900" cy="2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6" name="Google Shape;125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800" y="1284675"/>
            <a:ext cx="3756900" cy="2507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7" name="Google Shape;1257;p62"/>
          <p:cNvPicPr preferRelativeResize="0"/>
          <p:nvPr/>
        </p:nvPicPr>
        <p:blipFill rotWithShape="1">
          <a:blip r:embed="rId6">
            <a:alphaModFix/>
          </a:blip>
          <a:srcRect b="11000" l="0" r="0" t="0"/>
          <a:stretch/>
        </p:blipFill>
        <p:spPr>
          <a:xfrm>
            <a:off x="4607150" y="3905175"/>
            <a:ext cx="3756902" cy="250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2800" y="3905171"/>
            <a:ext cx="3756899" cy="2504593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62"/>
          <p:cNvSpPr/>
          <p:nvPr/>
        </p:nvSpPr>
        <p:spPr>
          <a:xfrm>
            <a:off x="8666575" y="1852050"/>
            <a:ext cx="3245400" cy="1417800"/>
          </a:xfrm>
          <a:prstGeom prst="roundRect">
            <a:avLst>
              <a:gd fmla="val 16667" name="adj"/>
            </a:avLst>
          </a:prstGeom>
          <a:solidFill>
            <a:srgbClr val="007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Гадаад аяллыг дотоодын аялал жуулчлал болгох</a:t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0" name="Google Shape;1260;p62"/>
          <p:cNvSpPr/>
          <p:nvPr/>
        </p:nvSpPr>
        <p:spPr>
          <a:xfrm>
            <a:off x="8666575" y="3944474"/>
            <a:ext cx="3245400" cy="1417800"/>
          </a:xfrm>
          <a:prstGeom prst="roundRect">
            <a:avLst>
              <a:gd fmla="val 16667" name="adj"/>
            </a:avLst>
          </a:prstGeom>
          <a:solidFill>
            <a:srgbClr val="007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Дотоодын аялагчдын зах зээл</a:t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5" name="Google Shape;1265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sp>
        <p:nvSpPr>
          <p:cNvPr id="1266" name="Google Shape;1266;p63"/>
          <p:cNvSpPr txBox="1"/>
          <p:nvPr/>
        </p:nvSpPr>
        <p:spPr>
          <a:xfrm>
            <a:off x="561300" y="2136000"/>
            <a:ext cx="110694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АНХААРАЛ </a:t>
            </a:r>
            <a:endParaRPr sz="54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ХАНДУУЛСАНД БАЯРЛАЛАА.</a:t>
            </a:r>
            <a:endParaRPr sz="54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2"/>
          <p:cNvSpPr txBox="1"/>
          <p:nvPr/>
        </p:nvSpPr>
        <p:spPr>
          <a:xfrm>
            <a:off x="107875" y="638175"/>
            <a:ext cx="11979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АЯЛАЛ ЖУУЛЧЛАЛ ДЭЛХИЙД 2024</a:t>
            </a:r>
            <a:endParaRPr sz="3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264" name="Google Shape;264;p42"/>
          <p:cNvGrpSpPr/>
          <p:nvPr/>
        </p:nvGrpSpPr>
        <p:grpSpPr>
          <a:xfrm>
            <a:off x="1659170" y="1594610"/>
            <a:ext cx="8450030" cy="4807460"/>
            <a:chOff x="1659170" y="1594610"/>
            <a:chExt cx="8450030" cy="4807460"/>
          </a:xfrm>
        </p:grpSpPr>
        <p:sp>
          <p:nvSpPr>
            <p:cNvPr id="265" name="Google Shape;265;p42"/>
            <p:cNvSpPr/>
            <p:nvPr/>
          </p:nvSpPr>
          <p:spPr>
            <a:xfrm>
              <a:off x="7237656" y="2962874"/>
              <a:ext cx="1517218" cy="1116970"/>
            </a:xfrm>
            <a:custGeom>
              <a:rect b="b" l="l" r="r" t="t"/>
              <a:pathLst>
                <a:path extrusionOk="0" h="1116970" w="1517218">
                  <a:moveTo>
                    <a:pt x="1220450" y="0"/>
                  </a:moveTo>
                  <a:lnTo>
                    <a:pt x="1232436" y="0"/>
                  </a:lnTo>
                  <a:lnTo>
                    <a:pt x="1243664" y="670"/>
                  </a:lnTo>
                  <a:lnTo>
                    <a:pt x="1252160" y="3574"/>
                  </a:lnTo>
                  <a:lnTo>
                    <a:pt x="1267029" y="9941"/>
                  </a:lnTo>
                  <a:lnTo>
                    <a:pt x="1272036" y="10611"/>
                  </a:lnTo>
                  <a:cubicBezTo>
                    <a:pt x="1274160" y="11058"/>
                    <a:pt x="1276284" y="11616"/>
                    <a:pt x="1278408" y="12063"/>
                  </a:cubicBezTo>
                  <a:lnTo>
                    <a:pt x="1280532" y="12063"/>
                  </a:lnTo>
                  <a:cubicBezTo>
                    <a:pt x="1281898" y="12510"/>
                    <a:pt x="1283415" y="12957"/>
                    <a:pt x="1284780" y="13404"/>
                  </a:cubicBezTo>
                  <a:cubicBezTo>
                    <a:pt x="1286601" y="15079"/>
                    <a:pt x="1288573" y="16643"/>
                    <a:pt x="1290394" y="18318"/>
                  </a:cubicBezTo>
                  <a:cubicBezTo>
                    <a:pt x="1292973" y="21111"/>
                    <a:pt x="1295552" y="24015"/>
                    <a:pt x="1298132" y="26807"/>
                  </a:cubicBezTo>
                  <a:cubicBezTo>
                    <a:pt x="1300559" y="30158"/>
                    <a:pt x="1302835" y="33397"/>
                    <a:pt x="1305263" y="36748"/>
                  </a:cubicBezTo>
                  <a:lnTo>
                    <a:pt x="1313000" y="50152"/>
                  </a:lnTo>
                  <a:cubicBezTo>
                    <a:pt x="1314821" y="55066"/>
                    <a:pt x="1316794" y="60093"/>
                    <a:pt x="1318614" y="65008"/>
                  </a:cubicBezTo>
                  <a:cubicBezTo>
                    <a:pt x="1320283" y="70369"/>
                    <a:pt x="1321952" y="75842"/>
                    <a:pt x="1323621" y="81204"/>
                  </a:cubicBezTo>
                  <a:cubicBezTo>
                    <a:pt x="1325290" y="86900"/>
                    <a:pt x="1326807" y="92485"/>
                    <a:pt x="1328476" y="98182"/>
                  </a:cubicBezTo>
                  <a:cubicBezTo>
                    <a:pt x="1329386" y="103655"/>
                    <a:pt x="1330448" y="109016"/>
                    <a:pt x="1331359" y="114489"/>
                  </a:cubicBezTo>
                  <a:cubicBezTo>
                    <a:pt x="1332573" y="118510"/>
                    <a:pt x="1333635" y="122420"/>
                    <a:pt x="1334848" y="126441"/>
                  </a:cubicBezTo>
                  <a:cubicBezTo>
                    <a:pt x="1336062" y="129233"/>
                    <a:pt x="1337276" y="132138"/>
                    <a:pt x="1338490" y="134930"/>
                  </a:cubicBezTo>
                  <a:cubicBezTo>
                    <a:pt x="1340159" y="137052"/>
                    <a:pt x="1341676" y="139175"/>
                    <a:pt x="1343345" y="141297"/>
                  </a:cubicBezTo>
                  <a:cubicBezTo>
                    <a:pt x="1345469" y="142526"/>
                    <a:pt x="1347593" y="143642"/>
                    <a:pt x="1349717" y="144871"/>
                  </a:cubicBezTo>
                  <a:lnTo>
                    <a:pt x="1356090" y="146212"/>
                  </a:lnTo>
                  <a:cubicBezTo>
                    <a:pt x="1362158" y="147440"/>
                    <a:pt x="1368379" y="148557"/>
                    <a:pt x="1374448" y="149786"/>
                  </a:cubicBezTo>
                  <a:cubicBezTo>
                    <a:pt x="1377330" y="150233"/>
                    <a:pt x="1380062" y="150791"/>
                    <a:pt x="1382944" y="151238"/>
                  </a:cubicBezTo>
                  <a:cubicBezTo>
                    <a:pt x="1385068" y="151908"/>
                    <a:pt x="1387192" y="152690"/>
                    <a:pt x="1389316" y="153360"/>
                  </a:cubicBezTo>
                  <a:cubicBezTo>
                    <a:pt x="1390986" y="154700"/>
                    <a:pt x="1392654" y="156153"/>
                    <a:pt x="1394323" y="157493"/>
                  </a:cubicBezTo>
                  <a:cubicBezTo>
                    <a:pt x="1395082" y="158722"/>
                    <a:pt x="1395689" y="159839"/>
                    <a:pt x="1396448" y="161067"/>
                  </a:cubicBezTo>
                  <a:cubicBezTo>
                    <a:pt x="1398116" y="163189"/>
                    <a:pt x="1399634" y="165312"/>
                    <a:pt x="1401302" y="167434"/>
                  </a:cubicBezTo>
                  <a:lnTo>
                    <a:pt x="1404185" y="169556"/>
                  </a:lnTo>
                  <a:cubicBezTo>
                    <a:pt x="1405551" y="170003"/>
                    <a:pt x="1407068" y="170561"/>
                    <a:pt x="1408434" y="171008"/>
                  </a:cubicBezTo>
                  <a:lnTo>
                    <a:pt x="1412682" y="171008"/>
                  </a:lnTo>
                  <a:cubicBezTo>
                    <a:pt x="1412833" y="171232"/>
                    <a:pt x="1413137" y="171455"/>
                    <a:pt x="1413289" y="171678"/>
                  </a:cubicBezTo>
                  <a:lnTo>
                    <a:pt x="1413289" y="174471"/>
                  </a:lnTo>
                  <a:lnTo>
                    <a:pt x="1413289" y="176593"/>
                  </a:lnTo>
                  <a:cubicBezTo>
                    <a:pt x="1413137" y="178269"/>
                    <a:pt x="1412833" y="179944"/>
                    <a:pt x="1412682" y="181619"/>
                  </a:cubicBezTo>
                  <a:cubicBezTo>
                    <a:pt x="1412833" y="182513"/>
                    <a:pt x="1413137" y="183518"/>
                    <a:pt x="1413289" y="184412"/>
                  </a:cubicBezTo>
                  <a:lnTo>
                    <a:pt x="1416171" y="186534"/>
                  </a:lnTo>
                  <a:cubicBezTo>
                    <a:pt x="1416930" y="187428"/>
                    <a:pt x="1417537" y="188433"/>
                    <a:pt x="1418295" y="189327"/>
                  </a:cubicBezTo>
                  <a:lnTo>
                    <a:pt x="1418295" y="191449"/>
                  </a:lnTo>
                  <a:cubicBezTo>
                    <a:pt x="1417537" y="192901"/>
                    <a:pt x="1416930" y="194241"/>
                    <a:pt x="1416171" y="195693"/>
                  </a:cubicBezTo>
                  <a:cubicBezTo>
                    <a:pt x="1415716" y="196363"/>
                    <a:pt x="1415261" y="197145"/>
                    <a:pt x="1414806" y="197816"/>
                  </a:cubicBezTo>
                  <a:lnTo>
                    <a:pt x="1414806" y="200608"/>
                  </a:lnTo>
                  <a:cubicBezTo>
                    <a:pt x="1415261" y="201278"/>
                    <a:pt x="1415716" y="202060"/>
                    <a:pt x="1416171" y="202730"/>
                  </a:cubicBezTo>
                  <a:cubicBezTo>
                    <a:pt x="1417840" y="203959"/>
                    <a:pt x="1419509" y="205076"/>
                    <a:pt x="1421178" y="206304"/>
                  </a:cubicBezTo>
                  <a:lnTo>
                    <a:pt x="1426033" y="209879"/>
                  </a:lnTo>
                  <a:cubicBezTo>
                    <a:pt x="1428157" y="210772"/>
                    <a:pt x="1430281" y="211778"/>
                    <a:pt x="1432406" y="212671"/>
                  </a:cubicBezTo>
                  <a:cubicBezTo>
                    <a:pt x="1434226" y="213341"/>
                    <a:pt x="1436198" y="214123"/>
                    <a:pt x="1438019" y="214793"/>
                  </a:cubicBezTo>
                  <a:lnTo>
                    <a:pt x="1444392" y="214793"/>
                  </a:lnTo>
                  <a:lnTo>
                    <a:pt x="1450764" y="214123"/>
                  </a:lnTo>
                  <a:cubicBezTo>
                    <a:pt x="1452433" y="213118"/>
                    <a:pt x="1454102" y="212224"/>
                    <a:pt x="1455771" y="211219"/>
                  </a:cubicBezTo>
                  <a:cubicBezTo>
                    <a:pt x="1457591" y="210549"/>
                    <a:pt x="1459564" y="209767"/>
                    <a:pt x="1461384" y="209097"/>
                  </a:cubicBezTo>
                  <a:cubicBezTo>
                    <a:pt x="1463508" y="207421"/>
                    <a:pt x="1465633" y="205858"/>
                    <a:pt x="1467757" y="204182"/>
                  </a:cubicBezTo>
                  <a:cubicBezTo>
                    <a:pt x="1469426" y="202954"/>
                    <a:pt x="1471095" y="201837"/>
                    <a:pt x="1472764" y="200608"/>
                  </a:cubicBezTo>
                  <a:cubicBezTo>
                    <a:pt x="1473977" y="199714"/>
                    <a:pt x="1475039" y="198709"/>
                    <a:pt x="1476253" y="197816"/>
                  </a:cubicBezTo>
                  <a:lnTo>
                    <a:pt x="1478984" y="197816"/>
                  </a:lnTo>
                  <a:lnTo>
                    <a:pt x="1482625" y="197816"/>
                  </a:lnTo>
                  <a:lnTo>
                    <a:pt x="1484750" y="197816"/>
                  </a:lnTo>
                  <a:lnTo>
                    <a:pt x="1487480" y="197816"/>
                  </a:lnTo>
                  <a:cubicBezTo>
                    <a:pt x="1488694" y="197145"/>
                    <a:pt x="1489908" y="196363"/>
                    <a:pt x="1491122" y="195693"/>
                  </a:cubicBezTo>
                  <a:lnTo>
                    <a:pt x="1495977" y="191449"/>
                  </a:lnTo>
                  <a:cubicBezTo>
                    <a:pt x="1498101" y="190220"/>
                    <a:pt x="1500225" y="189103"/>
                    <a:pt x="1502349" y="187874"/>
                  </a:cubicBezTo>
                  <a:lnTo>
                    <a:pt x="1507356" y="186534"/>
                  </a:lnTo>
                  <a:cubicBezTo>
                    <a:pt x="1509025" y="187428"/>
                    <a:pt x="1510542" y="188433"/>
                    <a:pt x="1512211" y="189327"/>
                  </a:cubicBezTo>
                  <a:cubicBezTo>
                    <a:pt x="1512970" y="190555"/>
                    <a:pt x="1513577" y="191672"/>
                    <a:pt x="1514335" y="192901"/>
                  </a:cubicBezTo>
                  <a:cubicBezTo>
                    <a:pt x="1515246" y="195023"/>
                    <a:pt x="1516308" y="197145"/>
                    <a:pt x="1517218" y="199268"/>
                  </a:cubicBezTo>
                  <a:lnTo>
                    <a:pt x="1517218" y="205634"/>
                  </a:lnTo>
                  <a:cubicBezTo>
                    <a:pt x="1516308" y="207980"/>
                    <a:pt x="1515246" y="210326"/>
                    <a:pt x="1514335" y="212671"/>
                  </a:cubicBezTo>
                  <a:cubicBezTo>
                    <a:pt x="1513122" y="215464"/>
                    <a:pt x="1512060" y="218368"/>
                    <a:pt x="1510846" y="221160"/>
                  </a:cubicBezTo>
                  <a:cubicBezTo>
                    <a:pt x="1508722" y="224399"/>
                    <a:pt x="1506598" y="227750"/>
                    <a:pt x="1504473" y="230990"/>
                  </a:cubicBezTo>
                  <a:cubicBezTo>
                    <a:pt x="1502804" y="235457"/>
                    <a:pt x="1501287" y="239925"/>
                    <a:pt x="1499618" y="244393"/>
                  </a:cubicBezTo>
                  <a:cubicBezTo>
                    <a:pt x="1496280" y="254334"/>
                    <a:pt x="1492942" y="264164"/>
                    <a:pt x="1489605" y="274105"/>
                  </a:cubicBezTo>
                  <a:cubicBezTo>
                    <a:pt x="1487936" y="279019"/>
                    <a:pt x="1486418" y="284046"/>
                    <a:pt x="1484750" y="288960"/>
                  </a:cubicBezTo>
                  <a:cubicBezTo>
                    <a:pt x="1482777" y="292311"/>
                    <a:pt x="1480956" y="295550"/>
                    <a:pt x="1478984" y="298901"/>
                  </a:cubicBezTo>
                  <a:cubicBezTo>
                    <a:pt x="1478074" y="300577"/>
                    <a:pt x="1477164" y="302141"/>
                    <a:pt x="1476253" y="303816"/>
                  </a:cubicBezTo>
                  <a:cubicBezTo>
                    <a:pt x="1475494" y="304486"/>
                    <a:pt x="1474888" y="305268"/>
                    <a:pt x="1474129" y="305938"/>
                  </a:cubicBezTo>
                  <a:cubicBezTo>
                    <a:pt x="1472915" y="306385"/>
                    <a:pt x="1471853" y="306832"/>
                    <a:pt x="1470639" y="307279"/>
                  </a:cubicBezTo>
                  <a:cubicBezTo>
                    <a:pt x="1469729" y="306832"/>
                    <a:pt x="1468667" y="306385"/>
                    <a:pt x="1467757" y="305938"/>
                  </a:cubicBezTo>
                  <a:lnTo>
                    <a:pt x="1456378" y="300912"/>
                  </a:lnTo>
                  <a:lnTo>
                    <a:pt x="1448033" y="297449"/>
                  </a:lnTo>
                  <a:lnTo>
                    <a:pt x="1445909" y="297449"/>
                  </a:lnTo>
                  <a:lnTo>
                    <a:pt x="1443026" y="297449"/>
                  </a:lnTo>
                  <a:cubicBezTo>
                    <a:pt x="1442267" y="298343"/>
                    <a:pt x="1441660" y="299348"/>
                    <a:pt x="1440902" y="300242"/>
                  </a:cubicBezTo>
                  <a:cubicBezTo>
                    <a:pt x="1440447" y="301470"/>
                    <a:pt x="1439992" y="302587"/>
                    <a:pt x="1439536" y="303816"/>
                  </a:cubicBezTo>
                  <a:cubicBezTo>
                    <a:pt x="1438778" y="304933"/>
                    <a:pt x="1438171" y="306162"/>
                    <a:pt x="1437412" y="307279"/>
                  </a:cubicBezTo>
                  <a:cubicBezTo>
                    <a:pt x="1436047" y="307725"/>
                    <a:pt x="1434530" y="308284"/>
                    <a:pt x="1433164" y="308731"/>
                  </a:cubicBezTo>
                  <a:cubicBezTo>
                    <a:pt x="1431192" y="309177"/>
                    <a:pt x="1429371" y="309736"/>
                    <a:pt x="1427399" y="310183"/>
                  </a:cubicBezTo>
                  <a:lnTo>
                    <a:pt x="1423302" y="310853"/>
                  </a:lnTo>
                  <a:cubicBezTo>
                    <a:pt x="1422999" y="311300"/>
                    <a:pt x="1422847" y="311858"/>
                    <a:pt x="1422544" y="312305"/>
                  </a:cubicBezTo>
                  <a:lnTo>
                    <a:pt x="1422544" y="315768"/>
                  </a:lnTo>
                  <a:cubicBezTo>
                    <a:pt x="1422847" y="317443"/>
                    <a:pt x="1422999" y="319118"/>
                    <a:pt x="1423302" y="320794"/>
                  </a:cubicBezTo>
                  <a:lnTo>
                    <a:pt x="1427399" y="334198"/>
                  </a:lnTo>
                  <a:cubicBezTo>
                    <a:pt x="1428157" y="339112"/>
                    <a:pt x="1428764" y="344139"/>
                    <a:pt x="1429523" y="349053"/>
                  </a:cubicBezTo>
                  <a:cubicBezTo>
                    <a:pt x="1429978" y="351176"/>
                    <a:pt x="1430585" y="353298"/>
                    <a:pt x="1431040" y="355420"/>
                  </a:cubicBezTo>
                  <a:lnTo>
                    <a:pt x="1431040" y="362457"/>
                  </a:lnTo>
                  <a:cubicBezTo>
                    <a:pt x="1430585" y="364579"/>
                    <a:pt x="1429978" y="366701"/>
                    <a:pt x="1429523" y="368824"/>
                  </a:cubicBezTo>
                  <a:cubicBezTo>
                    <a:pt x="1428764" y="370946"/>
                    <a:pt x="1428157" y="373068"/>
                    <a:pt x="1427399" y="375190"/>
                  </a:cubicBezTo>
                  <a:cubicBezTo>
                    <a:pt x="1426488" y="376307"/>
                    <a:pt x="1425578" y="377536"/>
                    <a:pt x="1424668" y="378653"/>
                  </a:cubicBezTo>
                  <a:cubicBezTo>
                    <a:pt x="1423909" y="379323"/>
                    <a:pt x="1423302" y="380105"/>
                    <a:pt x="1422544" y="380775"/>
                  </a:cubicBezTo>
                  <a:cubicBezTo>
                    <a:pt x="1421633" y="381222"/>
                    <a:pt x="1420571" y="381780"/>
                    <a:pt x="1419661" y="382227"/>
                  </a:cubicBezTo>
                  <a:lnTo>
                    <a:pt x="1417537" y="382227"/>
                  </a:lnTo>
                  <a:lnTo>
                    <a:pt x="1414806" y="382227"/>
                  </a:lnTo>
                  <a:cubicBezTo>
                    <a:pt x="1414351" y="382674"/>
                    <a:pt x="1413744" y="383233"/>
                    <a:pt x="1413289" y="383679"/>
                  </a:cubicBezTo>
                  <a:cubicBezTo>
                    <a:pt x="1413137" y="384350"/>
                    <a:pt x="1412833" y="385131"/>
                    <a:pt x="1412682" y="385802"/>
                  </a:cubicBezTo>
                  <a:cubicBezTo>
                    <a:pt x="1411771" y="387924"/>
                    <a:pt x="1410709" y="389934"/>
                    <a:pt x="1409799" y="392057"/>
                  </a:cubicBezTo>
                  <a:lnTo>
                    <a:pt x="1408434" y="392057"/>
                  </a:lnTo>
                  <a:cubicBezTo>
                    <a:pt x="1407675" y="391610"/>
                    <a:pt x="1407068" y="391163"/>
                    <a:pt x="1406309" y="390716"/>
                  </a:cubicBezTo>
                  <a:cubicBezTo>
                    <a:pt x="1405854" y="389488"/>
                    <a:pt x="1405247" y="388371"/>
                    <a:pt x="1404792" y="387142"/>
                  </a:cubicBezTo>
                  <a:cubicBezTo>
                    <a:pt x="1404640" y="386025"/>
                    <a:pt x="1404337" y="384796"/>
                    <a:pt x="1404185" y="383679"/>
                  </a:cubicBezTo>
                  <a:cubicBezTo>
                    <a:pt x="1403730" y="382674"/>
                    <a:pt x="1403123" y="381780"/>
                    <a:pt x="1402668" y="380775"/>
                  </a:cubicBezTo>
                  <a:lnTo>
                    <a:pt x="1399937" y="380105"/>
                  </a:lnTo>
                  <a:cubicBezTo>
                    <a:pt x="1399178" y="379658"/>
                    <a:pt x="1398572" y="379100"/>
                    <a:pt x="1397813" y="378653"/>
                  </a:cubicBezTo>
                  <a:cubicBezTo>
                    <a:pt x="1396903" y="379100"/>
                    <a:pt x="1395840" y="379658"/>
                    <a:pt x="1394930" y="380105"/>
                  </a:cubicBezTo>
                  <a:cubicBezTo>
                    <a:pt x="1394172" y="380775"/>
                    <a:pt x="1393565" y="381557"/>
                    <a:pt x="1392806" y="382227"/>
                  </a:cubicBezTo>
                  <a:lnTo>
                    <a:pt x="1391441" y="389934"/>
                  </a:lnTo>
                  <a:lnTo>
                    <a:pt x="1391441" y="394961"/>
                  </a:lnTo>
                  <a:cubicBezTo>
                    <a:pt x="1390986" y="395631"/>
                    <a:pt x="1390530" y="396413"/>
                    <a:pt x="1390075" y="397083"/>
                  </a:cubicBezTo>
                  <a:cubicBezTo>
                    <a:pt x="1389772" y="397530"/>
                    <a:pt x="1389620" y="397977"/>
                    <a:pt x="1389316" y="398423"/>
                  </a:cubicBezTo>
                  <a:lnTo>
                    <a:pt x="1385068" y="398423"/>
                  </a:lnTo>
                  <a:cubicBezTo>
                    <a:pt x="1384310" y="397977"/>
                    <a:pt x="1383703" y="397530"/>
                    <a:pt x="1382944" y="397083"/>
                  </a:cubicBezTo>
                  <a:lnTo>
                    <a:pt x="1381579" y="398423"/>
                  </a:lnTo>
                  <a:cubicBezTo>
                    <a:pt x="1381124" y="399094"/>
                    <a:pt x="1380517" y="399875"/>
                    <a:pt x="1380062" y="400546"/>
                  </a:cubicBezTo>
                  <a:cubicBezTo>
                    <a:pt x="1379303" y="402221"/>
                    <a:pt x="1378696" y="403896"/>
                    <a:pt x="1377937" y="405572"/>
                  </a:cubicBezTo>
                  <a:cubicBezTo>
                    <a:pt x="1377027" y="407024"/>
                    <a:pt x="1376117" y="408364"/>
                    <a:pt x="1375206" y="409816"/>
                  </a:cubicBezTo>
                  <a:cubicBezTo>
                    <a:pt x="1373993" y="410487"/>
                    <a:pt x="1372931" y="411268"/>
                    <a:pt x="1371717" y="411939"/>
                  </a:cubicBezTo>
                  <a:lnTo>
                    <a:pt x="1370958" y="411939"/>
                  </a:lnTo>
                  <a:lnTo>
                    <a:pt x="1368076" y="411939"/>
                  </a:lnTo>
                  <a:lnTo>
                    <a:pt x="1364586" y="411939"/>
                  </a:lnTo>
                  <a:lnTo>
                    <a:pt x="1359579" y="411939"/>
                  </a:lnTo>
                  <a:lnTo>
                    <a:pt x="1354724" y="411939"/>
                  </a:lnTo>
                  <a:lnTo>
                    <a:pt x="1353207" y="411939"/>
                  </a:lnTo>
                  <a:lnTo>
                    <a:pt x="1351083" y="411939"/>
                  </a:lnTo>
                  <a:lnTo>
                    <a:pt x="1351083" y="413279"/>
                  </a:lnTo>
                  <a:cubicBezTo>
                    <a:pt x="1350628" y="414508"/>
                    <a:pt x="1350172" y="415625"/>
                    <a:pt x="1349717" y="416853"/>
                  </a:cubicBezTo>
                  <a:cubicBezTo>
                    <a:pt x="1350476" y="417970"/>
                    <a:pt x="1351083" y="419199"/>
                    <a:pt x="1351841" y="420316"/>
                  </a:cubicBezTo>
                  <a:cubicBezTo>
                    <a:pt x="1352752" y="421545"/>
                    <a:pt x="1353814" y="422662"/>
                    <a:pt x="1354724" y="423890"/>
                  </a:cubicBezTo>
                  <a:cubicBezTo>
                    <a:pt x="1355179" y="425342"/>
                    <a:pt x="1355634" y="426683"/>
                    <a:pt x="1356090" y="428135"/>
                  </a:cubicBezTo>
                  <a:lnTo>
                    <a:pt x="1356090" y="428805"/>
                  </a:lnTo>
                  <a:cubicBezTo>
                    <a:pt x="1355634" y="429810"/>
                    <a:pt x="1355179" y="430704"/>
                    <a:pt x="1354724" y="431709"/>
                  </a:cubicBezTo>
                  <a:cubicBezTo>
                    <a:pt x="1354269" y="432156"/>
                    <a:pt x="1353662" y="432603"/>
                    <a:pt x="1353207" y="433049"/>
                  </a:cubicBezTo>
                  <a:lnTo>
                    <a:pt x="1351841" y="433049"/>
                  </a:lnTo>
                  <a:lnTo>
                    <a:pt x="1349717" y="433049"/>
                  </a:lnTo>
                  <a:lnTo>
                    <a:pt x="1346986" y="431709"/>
                  </a:lnTo>
                  <a:lnTo>
                    <a:pt x="1343345" y="431709"/>
                  </a:lnTo>
                  <a:cubicBezTo>
                    <a:pt x="1342586" y="432156"/>
                    <a:pt x="1341979" y="432603"/>
                    <a:pt x="1341221" y="433049"/>
                  </a:cubicBezTo>
                  <a:lnTo>
                    <a:pt x="1336972" y="433049"/>
                  </a:lnTo>
                  <a:lnTo>
                    <a:pt x="1331359" y="430257"/>
                  </a:lnTo>
                  <a:cubicBezTo>
                    <a:pt x="1330145" y="429587"/>
                    <a:pt x="1329083" y="428805"/>
                    <a:pt x="1327869" y="428135"/>
                  </a:cubicBezTo>
                  <a:cubicBezTo>
                    <a:pt x="1326959" y="426683"/>
                    <a:pt x="1325897" y="425342"/>
                    <a:pt x="1324986" y="423890"/>
                  </a:cubicBezTo>
                  <a:cubicBezTo>
                    <a:pt x="1324228" y="422662"/>
                    <a:pt x="1323621" y="421545"/>
                    <a:pt x="1322862" y="420316"/>
                  </a:cubicBezTo>
                  <a:lnTo>
                    <a:pt x="1321497" y="420316"/>
                  </a:lnTo>
                  <a:lnTo>
                    <a:pt x="1320131" y="420316"/>
                  </a:lnTo>
                  <a:cubicBezTo>
                    <a:pt x="1319676" y="421321"/>
                    <a:pt x="1319069" y="422215"/>
                    <a:pt x="1318614" y="423220"/>
                  </a:cubicBezTo>
                  <a:lnTo>
                    <a:pt x="1318007" y="423220"/>
                  </a:lnTo>
                  <a:cubicBezTo>
                    <a:pt x="1317552" y="422773"/>
                    <a:pt x="1316945" y="422215"/>
                    <a:pt x="1316490" y="421768"/>
                  </a:cubicBezTo>
                  <a:cubicBezTo>
                    <a:pt x="1316035" y="422438"/>
                    <a:pt x="1315580" y="423220"/>
                    <a:pt x="1315124" y="423890"/>
                  </a:cubicBezTo>
                  <a:cubicBezTo>
                    <a:pt x="1314366" y="425342"/>
                    <a:pt x="1313759" y="426683"/>
                    <a:pt x="1313000" y="428135"/>
                  </a:cubicBezTo>
                  <a:lnTo>
                    <a:pt x="1313000" y="430257"/>
                  </a:lnTo>
                  <a:lnTo>
                    <a:pt x="1313000" y="433049"/>
                  </a:lnTo>
                  <a:lnTo>
                    <a:pt x="1310118" y="435172"/>
                  </a:lnTo>
                  <a:cubicBezTo>
                    <a:pt x="1307994" y="438523"/>
                    <a:pt x="1305870" y="441762"/>
                    <a:pt x="1303745" y="445113"/>
                  </a:cubicBezTo>
                  <a:cubicBezTo>
                    <a:pt x="1302532" y="446230"/>
                    <a:pt x="1301470" y="447458"/>
                    <a:pt x="1300256" y="448575"/>
                  </a:cubicBezTo>
                  <a:cubicBezTo>
                    <a:pt x="1299497" y="449022"/>
                    <a:pt x="1298890" y="449581"/>
                    <a:pt x="1298132" y="450027"/>
                  </a:cubicBezTo>
                  <a:lnTo>
                    <a:pt x="1295249" y="450027"/>
                  </a:lnTo>
                  <a:cubicBezTo>
                    <a:pt x="1294035" y="450474"/>
                    <a:pt x="1292973" y="451033"/>
                    <a:pt x="1291759" y="451479"/>
                  </a:cubicBezTo>
                  <a:lnTo>
                    <a:pt x="1290394" y="452150"/>
                  </a:lnTo>
                  <a:lnTo>
                    <a:pt x="1290394" y="453602"/>
                  </a:lnTo>
                  <a:cubicBezTo>
                    <a:pt x="1290090" y="454048"/>
                    <a:pt x="1289939" y="454495"/>
                    <a:pt x="1289635" y="454942"/>
                  </a:cubicBezTo>
                  <a:cubicBezTo>
                    <a:pt x="1288725" y="455389"/>
                    <a:pt x="1287815" y="455947"/>
                    <a:pt x="1286904" y="456394"/>
                  </a:cubicBezTo>
                  <a:cubicBezTo>
                    <a:pt x="1286449" y="456617"/>
                    <a:pt x="1285842" y="456841"/>
                    <a:pt x="1285387" y="457064"/>
                  </a:cubicBezTo>
                  <a:cubicBezTo>
                    <a:pt x="1285235" y="457511"/>
                    <a:pt x="1284932" y="458070"/>
                    <a:pt x="1284780" y="458516"/>
                  </a:cubicBezTo>
                  <a:cubicBezTo>
                    <a:pt x="1283415" y="458963"/>
                    <a:pt x="1281898" y="459522"/>
                    <a:pt x="1280532" y="459968"/>
                  </a:cubicBezTo>
                  <a:lnTo>
                    <a:pt x="1276891" y="461309"/>
                  </a:lnTo>
                  <a:cubicBezTo>
                    <a:pt x="1276436" y="461532"/>
                    <a:pt x="1275980" y="461867"/>
                    <a:pt x="1275525" y="462091"/>
                  </a:cubicBezTo>
                  <a:cubicBezTo>
                    <a:pt x="1275222" y="462537"/>
                    <a:pt x="1275070" y="462984"/>
                    <a:pt x="1274767" y="463431"/>
                  </a:cubicBezTo>
                  <a:cubicBezTo>
                    <a:pt x="1274311" y="463878"/>
                    <a:pt x="1273856" y="464436"/>
                    <a:pt x="1273401" y="464883"/>
                  </a:cubicBezTo>
                  <a:cubicBezTo>
                    <a:pt x="1272187" y="465330"/>
                    <a:pt x="1271125" y="465888"/>
                    <a:pt x="1269912" y="466335"/>
                  </a:cubicBezTo>
                  <a:cubicBezTo>
                    <a:pt x="1268546" y="467005"/>
                    <a:pt x="1267029" y="467787"/>
                    <a:pt x="1265663" y="468457"/>
                  </a:cubicBezTo>
                  <a:cubicBezTo>
                    <a:pt x="1264450" y="470133"/>
                    <a:pt x="1263387" y="471697"/>
                    <a:pt x="1262174" y="473372"/>
                  </a:cubicBezTo>
                  <a:lnTo>
                    <a:pt x="1258532" y="479739"/>
                  </a:lnTo>
                  <a:lnTo>
                    <a:pt x="1258532" y="481079"/>
                  </a:lnTo>
                  <a:cubicBezTo>
                    <a:pt x="1257318" y="482308"/>
                    <a:pt x="1256256" y="483425"/>
                    <a:pt x="1255043" y="484653"/>
                  </a:cubicBezTo>
                  <a:cubicBezTo>
                    <a:pt x="1254132" y="484877"/>
                    <a:pt x="1253070" y="485100"/>
                    <a:pt x="1252160" y="485324"/>
                  </a:cubicBezTo>
                  <a:lnTo>
                    <a:pt x="1246546" y="485324"/>
                  </a:lnTo>
                  <a:lnTo>
                    <a:pt x="1242298" y="485324"/>
                  </a:lnTo>
                  <a:cubicBezTo>
                    <a:pt x="1241540" y="485770"/>
                    <a:pt x="1240933" y="486329"/>
                    <a:pt x="1240174" y="486776"/>
                  </a:cubicBezTo>
                  <a:lnTo>
                    <a:pt x="1238808" y="486776"/>
                  </a:lnTo>
                  <a:cubicBezTo>
                    <a:pt x="1238353" y="487222"/>
                    <a:pt x="1237898" y="487781"/>
                    <a:pt x="1237443" y="488228"/>
                  </a:cubicBezTo>
                  <a:lnTo>
                    <a:pt x="1235319" y="488228"/>
                  </a:lnTo>
                  <a:cubicBezTo>
                    <a:pt x="1234409" y="487781"/>
                    <a:pt x="1233346" y="487222"/>
                    <a:pt x="1232436" y="486776"/>
                  </a:cubicBezTo>
                  <a:cubicBezTo>
                    <a:pt x="1232133" y="487669"/>
                    <a:pt x="1231981" y="488675"/>
                    <a:pt x="1231678" y="489568"/>
                  </a:cubicBezTo>
                  <a:cubicBezTo>
                    <a:pt x="1231222" y="490238"/>
                    <a:pt x="1230767" y="491020"/>
                    <a:pt x="1230312" y="491690"/>
                  </a:cubicBezTo>
                  <a:lnTo>
                    <a:pt x="1228947" y="491690"/>
                  </a:lnTo>
                  <a:cubicBezTo>
                    <a:pt x="1227278" y="492137"/>
                    <a:pt x="1225609" y="492696"/>
                    <a:pt x="1223940" y="493142"/>
                  </a:cubicBezTo>
                  <a:cubicBezTo>
                    <a:pt x="1222271" y="493589"/>
                    <a:pt x="1220602" y="494148"/>
                    <a:pt x="1218933" y="494594"/>
                  </a:cubicBezTo>
                  <a:lnTo>
                    <a:pt x="1218326" y="494594"/>
                  </a:lnTo>
                  <a:lnTo>
                    <a:pt x="1215443" y="496717"/>
                  </a:lnTo>
                  <a:cubicBezTo>
                    <a:pt x="1214230" y="497610"/>
                    <a:pt x="1213168" y="498616"/>
                    <a:pt x="1211954" y="499509"/>
                  </a:cubicBezTo>
                  <a:lnTo>
                    <a:pt x="1209071" y="501631"/>
                  </a:lnTo>
                  <a:cubicBezTo>
                    <a:pt x="1208312" y="502525"/>
                    <a:pt x="1207706" y="503530"/>
                    <a:pt x="1206947" y="504424"/>
                  </a:cubicBezTo>
                  <a:cubicBezTo>
                    <a:pt x="1205733" y="506099"/>
                    <a:pt x="1204671" y="507663"/>
                    <a:pt x="1203457" y="509338"/>
                  </a:cubicBezTo>
                  <a:cubicBezTo>
                    <a:pt x="1202547" y="511014"/>
                    <a:pt x="1201485" y="512689"/>
                    <a:pt x="1200575" y="514365"/>
                  </a:cubicBezTo>
                  <a:cubicBezTo>
                    <a:pt x="1199361" y="514588"/>
                    <a:pt x="1198299" y="514812"/>
                    <a:pt x="1197085" y="515035"/>
                  </a:cubicBezTo>
                  <a:lnTo>
                    <a:pt x="1194961" y="515035"/>
                  </a:lnTo>
                  <a:lnTo>
                    <a:pt x="1192078" y="515035"/>
                  </a:lnTo>
                  <a:lnTo>
                    <a:pt x="1192078" y="516487"/>
                  </a:lnTo>
                  <a:cubicBezTo>
                    <a:pt x="1192533" y="516934"/>
                    <a:pt x="1193140" y="517381"/>
                    <a:pt x="1193595" y="517827"/>
                  </a:cubicBezTo>
                  <a:lnTo>
                    <a:pt x="1193595" y="519950"/>
                  </a:lnTo>
                  <a:lnTo>
                    <a:pt x="1190106" y="519950"/>
                  </a:lnTo>
                  <a:cubicBezTo>
                    <a:pt x="1188437" y="520396"/>
                    <a:pt x="1186768" y="520955"/>
                    <a:pt x="1185099" y="521402"/>
                  </a:cubicBezTo>
                  <a:cubicBezTo>
                    <a:pt x="1183734" y="522072"/>
                    <a:pt x="1182216" y="522854"/>
                    <a:pt x="1180851" y="523524"/>
                  </a:cubicBezTo>
                  <a:cubicBezTo>
                    <a:pt x="1180547" y="523971"/>
                    <a:pt x="1180396" y="524529"/>
                    <a:pt x="1180092" y="524976"/>
                  </a:cubicBezTo>
                  <a:cubicBezTo>
                    <a:pt x="1179637" y="524529"/>
                    <a:pt x="1179182" y="523971"/>
                    <a:pt x="1178727" y="523524"/>
                  </a:cubicBezTo>
                  <a:lnTo>
                    <a:pt x="1177361" y="522854"/>
                  </a:lnTo>
                  <a:lnTo>
                    <a:pt x="1177361" y="519950"/>
                  </a:lnTo>
                  <a:cubicBezTo>
                    <a:pt x="1177816" y="518833"/>
                    <a:pt x="1178272" y="517604"/>
                    <a:pt x="1178727" y="516487"/>
                  </a:cubicBezTo>
                  <a:lnTo>
                    <a:pt x="1180092" y="516487"/>
                  </a:lnTo>
                  <a:lnTo>
                    <a:pt x="1180851" y="516487"/>
                  </a:lnTo>
                  <a:cubicBezTo>
                    <a:pt x="1181306" y="515817"/>
                    <a:pt x="1181761" y="515035"/>
                    <a:pt x="1182216" y="514365"/>
                  </a:cubicBezTo>
                  <a:cubicBezTo>
                    <a:pt x="1182671" y="513918"/>
                    <a:pt x="1183278" y="513360"/>
                    <a:pt x="1183734" y="512913"/>
                  </a:cubicBezTo>
                  <a:cubicBezTo>
                    <a:pt x="1184189" y="512466"/>
                    <a:pt x="1184644" y="511907"/>
                    <a:pt x="1185099" y="511461"/>
                  </a:cubicBezTo>
                  <a:cubicBezTo>
                    <a:pt x="1185858" y="511907"/>
                    <a:pt x="1186464" y="512466"/>
                    <a:pt x="1187223" y="512913"/>
                  </a:cubicBezTo>
                  <a:lnTo>
                    <a:pt x="1190106" y="512913"/>
                  </a:lnTo>
                  <a:cubicBezTo>
                    <a:pt x="1190258" y="512019"/>
                    <a:pt x="1190561" y="511014"/>
                    <a:pt x="1190713" y="510120"/>
                  </a:cubicBezTo>
                  <a:lnTo>
                    <a:pt x="1190713" y="507998"/>
                  </a:lnTo>
                  <a:lnTo>
                    <a:pt x="1190713" y="505094"/>
                  </a:lnTo>
                  <a:cubicBezTo>
                    <a:pt x="1189499" y="503977"/>
                    <a:pt x="1188437" y="502748"/>
                    <a:pt x="1187223" y="501631"/>
                  </a:cubicBezTo>
                  <a:cubicBezTo>
                    <a:pt x="1186464" y="500403"/>
                    <a:pt x="1185858" y="499286"/>
                    <a:pt x="1185099" y="498057"/>
                  </a:cubicBezTo>
                  <a:cubicBezTo>
                    <a:pt x="1183734" y="497610"/>
                    <a:pt x="1182216" y="497163"/>
                    <a:pt x="1180851" y="496717"/>
                  </a:cubicBezTo>
                  <a:lnTo>
                    <a:pt x="1180092" y="496717"/>
                  </a:lnTo>
                  <a:cubicBezTo>
                    <a:pt x="1180396" y="496270"/>
                    <a:pt x="1180547" y="495711"/>
                    <a:pt x="1180851" y="495265"/>
                  </a:cubicBezTo>
                  <a:cubicBezTo>
                    <a:pt x="1181761" y="495041"/>
                    <a:pt x="1182823" y="494818"/>
                    <a:pt x="1183734" y="494594"/>
                  </a:cubicBezTo>
                  <a:cubicBezTo>
                    <a:pt x="1184492" y="493589"/>
                    <a:pt x="1185099" y="492696"/>
                    <a:pt x="1185858" y="491690"/>
                  </a:cubicBezTo>
                  <a:lnTo>
                    <a:pt x="1187223" y="490350"/>
                  </a:lnTo>
                  <a:lnTo>
                    <a:pt x="1187223" y="489568"/>
                  </a:lnTo>
                  <a:lnTo>
                    <a:pt x="1185858" y="488228"/>
                  </a:lnTo>
                  <a:lnTo>
                    <a:pt x="1185858" y="486776"/>
                  </a:lnTo>
                  <a:cubicBezTo>
                    <a:pt x="1187223" y="486105"/>
                    <a:pt x="1188740" y="485324"/>
                    <a:pt x="1190106" y="484653"/>
                  </a:cubicBezTo>
                  <a:lnTo>
                    <a:pt x="1194961" y="481079"/>
                  </a:lnTo>
                  <a:cubicBezTo>
                    <a:pt x="1196175" y="480186"/>
                    <a:pt x="1197237" y="479180"/>
                    <a:pt x="1198450" y="478287"/>
                  </a:cubicBezTo>
                  <a:cubicBezTo>
                    <a:pt x="1199209" y="477058"/>
                    <a:pt x="1199816" y="475941"/>
                    <a:pt x="1200575" y="474712"/>
                  </a:cubicBezTo>
                  <a:cubicBezTo>
                    <a:pt x="1201788" y="472590"/>
                    <a:pt x="1203002" y="470580"/>
                    <a:pt x="1204216" y="468457"/>
                  </a:cubicBezTo>
                  <a:lnTo>
                    <a:pt x="1205581" y="463431"/>
                  </a:lnTo>
                  <a:cubicBezTo>
                    <a:pt x="1205126" y="462314"/>
                    <a:pt x="1204671" y="461085"/>
                    <a:pt x="1204216" y="459968"/>
                  </a:cubicBezTo>
                  <a:cubicBezTo>
                    <a:pt x="1203002" y="458740"/>
                    <a:pt x="1201788" y="457623"/>
                    <a:pt x="1200575" y="456394"/>
                  </a:cubicBezTo>
                  <a:cubicBezTo>
                    <a:pt x="1199361" y="454942"/>
                    <a:pt x="1198299" y="453602"/>
                    <a:pt x="1197085" y="452150"/>
                  </a:cubicBezTo>
                  <a:cubicBezTo>
                    <a:pt x="1196630" y="451479"/>
                    <a:pt x="1196175" y="450698"/>
                    <a:pt x="1195720" y="450027"/>
                  </a:cubicBezTo>
                  <a:cubicBezTo>
                    <a:pt x="1195416" y="449581"/>
                    <a:pt x="1195264" y="449022"/>
                    <a:pt x="1194961" y="448575"/>
                  </a:cubicBezTo>
                  <a:cubicBezTo>
                    <a:pt x="1194051" y="449022"/>
                    <a:pt x="1192988" y="449581"/>
                    <a:pt x="1192078" y="450027"/>
                  </a:cubicBezTo>
                  <a:cubicBezTo>
                    <a:pt x="1191623" y="450474"/>
                    <a:pt x="1191168" y="451033"/>
                    <a:pt x="1190713" y="451479"/>
                  </a:cubicBezTo>
                  <a:lnTo>
                    <a:pt x="1190106" y="451479"/>
                  </a:lnTo>
                  <a:cubicBezTo>
                    <a:pt x="1188740" y="451033"/>
                    <a:pt x="1187223" y="450474"/>
                    <a:pt x="1185858" y="450027"/>
                  </a:cubicBezTo>
                  <a:cubicBezTo>
                    <a:pt x="1184644" y="449581"/>
                    <a:pt x="1183430" y="449022"/>
                    <a:pt x="1182216" y="448575"/>
                  </a:cubicBezTo>
                  <a:cubicBezTo>
                    <a:pt x="1181458" y="449022"/>
                    <a:pt x="1180851" y="449581"/>
                    <a:pt x="1180092" y="450027"/>
                  </a:cubicBezTo>
                  <a:lnTo>
                    <a:pt x="1177361" y="450027"/>
                  </a:lnTo>
                  <a:cubicBezTo>
                    <a:pt x="1176602" y="450698"/>
                    <a:pt x="1175996" y="451479"/>
                    <a:pt x="1175237" y="452150"/>
                  </a:cubicBezTo>
                  <a:lnTo>
                    <a:pt x="1175237" y="453602"/>
                  </a:lnTo>
                  <a:cubicBezTo>
                    <a:pt x="1174782" y="454495"/>
                    <a:pt x="1174175" y="455501"/>
                    <a:pt x="1173720" y="456394"/>
                  </a:cubicBezTo>
                  <a:cubicBezTo>
                    <a:pt x="1172506" y="458070"/>
                    <a:pt x="1171444" y="459633"/>
                    <a:pt x="1170230" y="461309"/>
                  </a:cubicBezTo>
                  <a:cubicBezTo>
                    <a:pt x="1168865" y="462984"/>
                    <a:pt x="1167348" y="464660"/>
                    <a:pt x="1165982" y="466335"/>
                  </a:cubicBezTo>
                  <a:cubicBezTo>
                    <a:pt x="1165223" y="467452"/>
                    <a:pt x="1164616" y="468681"/>
                    <a:pt x="1163858" y="469798"/>
                  </a:cubicBezTo>
                  <a:cubicBezTo>
                    <a:pt x="1163403" y="471026"/>
                    <a:pt x="1162948" y="472143"/>
                    <a:pt x="1162492" y="473372"/>
                  </a:cubicBezTo>
                  <a:cubicBezTo>
                    <a:pt x="1161279" y="473819"/>
                    <a:pt x="1160217" y="474266"/>
                    <a:pt x="1159003" y="474712"/>
                  </a:cubicBezTo>
                  <a:cubicBezTo>
                    <a:pt x="1156879" y="475941"/>
                    <a:pt x="1154755" y="477058"/>
                    <a:pt x="1152630" y="478287"/>
                  </a:cubicBezTo>
                  <a:cubicBezTo>
                    <a:pt x="1149293" y="479962"/>
                    <a:pt x="1145955" y="481526"/>
                    <a:pt x="1142617" y="483201"/>
                  </a:cubicBezTo>
                  <a:cubicBezTo>
                    <a:pt x="1140341" y="485324"/>
                    <a:pt x="1137914" y="487446"/>
                    <a:pt x="1135638" y="489568"/>
                  </a:cubicBezTo>
                  <a:cubicBezTo>
                    <a:pt x="1134728" y="490797"/>
                    <a:pt x="1133665" y="491914"/>
                    <a:pt x="1132755" y="493142"/>
                  </a:cubicBezTo>
                  <a:cubicBezTo>
                    <a:pt x="1132603" y="494371"/>
                    <a:pt x="1132300" y="495488"/>
                    <a:pt x="1132148" y="496717"/>
                  </a:cubicBezTo>
                  <a:cubicBezTo>
                    <a:pt x="1131693" y="498839"/>
                    <a:pt x="1131086" y="500849"/>
                    <a:pt x="1130631" y="502972"/>
                  </a:cubicBezTo>
                  <a:cubicBezTo>
                    <a:pt x="1129417" y="504200"/>
                    <a:pt x="1128355" y="505317"/>
                    <a:pt x="1127141" y="506546"/>
                  </a:cubicBezTo>
                  <a:cubicBezTo>
                    <a:pt x="1125928" y="507440"/>
                    <a:pt x="1124866" y="508445"/>
                    <a:pt x="1123652" y="509338"/>
                  </a:cubicBezTo>
                  <a:lnTo>
                    <a:pt x="1118645" y="509338"/>
                  </a:lnTo>
                  <a:lnTo>
                    <a:pt x="1115762" y="509338"/>
                  </a:lnTo>
                  <a:lnTo>
                    <a:pt x="1114397" y="509338"/>
                  </a:lnTo>
                  <a:cubicBezTo>
                    <a:pt x="1113183" y="510009"/>
                    <a:pt x="1112121" y="510791"/>
                    <a:pt x="1110907" y="511461"/>
                  </a:cubicBezTo>
                  <a:cubicBezTo>
                    <a:pt x="1110149" y="512466"/>
                    <a:pt x="1109542" y="513360"/>
                    <a:pt x="1108783" y="514365"/>
                  </a:cubicBezTo>
                  <a:lnTo>
                    <a:pt x="1107418" y="514365"/>
                  </a:lnTo>
                  <a:cubicBezTo>
                    <a:pt x="1106962" y="513360"/>
                    <a:pt x="1106356" y="512466"/>
                    <a:pt x="1105900" y="511461"/>
                  </a:cubicBezTo>
                  <a:cubicBezTo>
                    <a:pt x="1104231" y="510344"/>
                    <a:pt x="1102714" y="509115"/>
                    <a:pt x="1101045" y="507998"/>
                  </a:cubicBezTo>
                  <a:lnTo>
                    <a:pt x="1097404" y="507998"/>
                  </a:lnTo>
                  <a:lnTo>
                    <a:pt x="1094673" y="509338"/>
                  </a:lnTo>
                  <a:cubicBezTo>
                    <a:pt x="1094370" y="510567"/>
                    <a:pt x="1094218" y="511684"/>
                    <a:pt x="1093914" y="512913"/>
                  </a:cubicBezTo>
                  <a:cubicBezTo>
                    <a:pt x="1093459" y="513583"/>
                    <a:pt x="1093004" y="514365"/>
                    <a:pt x="1092549" y="515035"/>
                  </a:cubicBezTo>
                  <a:cubicBezTo>
                    <a:pt x="1092094" y="516264"/>
                    <a:pt x="1091487" y="517381"/>
                    <a:pt x="1091032" y="518609"/>
                  </a:cubicBezTo>
                  <a:cubicBezTo>
                    <a:pt x="1090880" y="520285"/>
                    <a:pt x="1090576" y="521849"/>
                    <a:pt x="1090425" y="523524"/>
                  </a:cubicBezTo>
                  <a:lnTo>
                    <a:pt x="1090425" y="529891"/>
                  </a:lnTo>
                  <a:cubicBezTo>
                    <a:pt x="1091183" y="531566"/>
                    <a:pt x="1091790" y="533130"/>
                    <a:pt x="1092549" y="534805"/>
                  </a:cubicBezTo>
                  <a:cubicBezTo>
                    <a:pt x="1093307" y="535699"/>
                    <a:pt x="1093914" y="536704"/>
                    <a:pt x="1094673" y="537598"/>
                  </a:cubicBezTo>
                  <a:cubicBezTo>
                    <a:pt x="1096038" y="538268"/>
                    <a:pt x="1097556" y="539050"/>
                    <a:pt x="1098921" y="539720"/>
                  </a:cubicBezTo>
                  <a:cubicBezTo>
                    <a:pt x="1099680" y="540167"/>
                    <a:pt x="1100287" y="540725"/>
                    <a:pt x="1101045" y="541172"/>
                  </a:cubicBezTo>
                  <a:lnTo>
                    <a:pt x="1101045" y="543294"/>
                  </a:lnTo>
                  <a:lnTo>
                    <a:pt x="1103776" y="543294"/>
                  </a:lnTo>
                  <a:cubicBezTo>
                    <a:pt x="1105445" y="543741"/>
                    <a:pt x="1107114" y="544300"/>
                    <a:pt x="1108783" y="544746"/>
                  </a:cubicBezTo>
                  <a:lnTo>
                    <a:pt x="1113638" y="544746"/>
                  </a:lnTo>
                  <a:cubicBezTo>
                    <a:pt x="1114852" y="544300"/>
                    <a:pt x="1116066" y="543741"/>
                    <a:pt x="1117280" y="543294"/>
                  </a:cubicBezTo>
                  <a:lnTo>
                    <a:pt x="1119404" y="543294"/>
                  </a:lnTo>
                  <a:lnTo>
                    <a:pt x="1120769" y="543294"/>
                  </a:lnTo>
                  <a:cubicBezTo>
                    <a:pt x="1122438" y="544970"/>
                    <a:pt x="1124107" y="546534"/>
                    <a:pt x="1125776" y="548209"/>
                  </a:cubicBezTo>
                  <a:lnTo>
                    <a:pt x="1127141" y="554576"/>
                  </a:lnTo>
                  <a:lnTo>
                    <a:pt x="1127141" y="556698"/>
                  </a:lnTo>
                  <a:lnTo>
                    <a:pt x="1127141" y="559490"/>
                  </a:lnTo>
                  <a:cubicBezTo>
                    <a:pt x="1126231" y="559937"/>
                    <a:pt x="1125169" y="560496"/>
                    <a:pt x="1124259" y="560942"/>
                  </a:cubicBezTo>
                  <a:lnTo>
                    <a:pt x="1124259" y="563065"/>
                  </a:lnTo>
                  <a:cubicBezTo>
                    <a:pt x="1124714" y="565634"/>
                    <a:pt x="1125321" y="568314"/>
                    <a:pt x="1125776" y="570884"/>
                  </a:cubicBezTo>
                  <a:cubicBezTo>
                    <a:pt x="1126231" y="571554"/>
                    <a:pt x="1126686" y="572336"/>
                    <a:pt x="1127141" y="573006"/>
                  </a:cubicBezTo>
                  <a:cubicBezTo>
                    <a:pt x="1127900" y="573899"/>
                    <a:pt x="1128507" y="574905"/>
                    <a:pt x="1129266" y="575798"/>
                  </a:cubicBezTo>
                  <a:cubicBezTo>
                    <a:pt x="1130176" y="576022"/>
                    <a:pt x="1131238" y="576245"/>
                    <a:pt x="1132148" y="576468"/>
                  </a:cubicBezTo>
                  <a:cubicBezTo>
                    <a:pt x="1133362" y="576915"/>
                    <a:pt x="1134424" y="577474"/>
                    <a:pt x="1135638" y="577920"/>
                  </a:cubicBezTo>
                  <a:cubicBezTo>
                    <a:pt x="1137914" y="577474"/>
                    <a:pt x="1140341" y="576915"/>
                    <a:pt x="1142617" y="576468"/>
                  </a:cubicBezTo>
                  <a:lnTo>
                    <a:pt x="1146865" y="575798"/>
                  </a:lnTo>
                  <a:cubicBezTo>
                    <a:pt x="1147169" y="575351"/>
                    <a:pt x="1147320" y="574793"/>
                    <a:pt x="1147624" y="574346"/>
                  </a:cubicBezTo>
                  <a:cubicBezTo>
                    <a:pt x="1147320" y="573229"/>
                    <a:pt x="1147169" y="572000"/>
                    <a:pt x="1146865" y="570884"/>
                  </a:cubicBezTo>
                  <a:lnTo>
                    <a:pt x="1146865" y="569431"/>
                  </a:lnTo>
                  <a:cubicBezTo>
                    <a:pt x="1147169" y="568985"/>
                    <a:pt x="1147320" y="568426"/>
                    <a:pt x="1147624" y="567979"/>
                  </a:cubicBezTo>
                  <a:cubicBezTo>
                    <a:pt x="1148534" y="567533"/>
                    <a:pt x="1149596" y="567086"/>
                    <a:pt x="1150507" y="566639"/>
                  </a:cubicBezTo>
                  <a:cubicBezTo>
                    <a:pt x="1151720" y="565969"/>
                    <a:pt x="1152782" y="565187"/>
                    <a:pt x="1153996" y="564517"/>
                  </a:cubicBezTo>
                  <a:cubicBezTo>
                    <a:pt x="1155210" y="563288"/>
                    <a:pt x="1156272" y="562171"/>
                    <a:pt x="1157486" y="560942"/>
                  </a:cubicBezTo>
                  <a:cubicBezTo>
                    <a:pt x="1158396" y="559490"/>
                    <a:pt x="1159458" y="558150"/>
                    <a:pt x="1160368" y="556698"/>
                  </a:cubicBezTo>
                  <a:cubicBezTo>
                    <a:pt x="1162037" y="556028"/>
                    <a:pt x="1163554" y="555246"/>
                    <a:pt x="1165223" y="554576"/>
                  </a:cubicBezTo>
                  <a:lnTo>
                    <a:pt x="1170989" y="554576"/>
                  </a:lnTo>
                  <a:lnTo>
                    <a:pt x="1173720" y="554576"/>
                  </a:lnTo>
                  <a:cubicBezTo>
                    <a:pt x="1174175" y="555023"/>
                    <a:pt x="1174782" y="555581"/>
                    <a:pt x="1175237" y="556028"/>
                  </a:cubicBezTo>
                  <a:cubicBezTo>
                    <a:pt x="1175996" y="557145"/>
                    <a:pt x="1176602" y="558373"/>
                    <a:pt x="1177361" y="559490"/>
                  </a:cubicBezTo>
                  <a:cubicBezTo>
                    <a:pt x="1177816" y="559937"/>
                    <a:pt x="1178272" y="560496"/>
                    <a:pt x="1178727" y="560942"/>
                  </a:cubicBezTo>
                  <a:lnTo>
                    <a:pt x="1180092" y="561613"/>
                  </a:lnTo>
                  <a:lnTo>
                    <a:pt x="1182216" y="561613"/>
                  </a:lnTo>
                  <a:lnTo>
                    <a:pt x="1185099" y="561613"/>
                  </a:lnTo>
                  <a:cubicBezTo>
                    <a:pt x="1185402" y="562059"/>
                    <a:pt x="1185554" y="562618"/>
                    <a:pt x="1185858" y="563065"/>
                  </a:cubicBezTo>
                  <a:cubicBezTo>
                    <a:pt x="1186768" y="563512"/>
                    <a:pt x="1187678" y="564070"/>
                    <a:pt x="1188589" y="564517"/>
                  </a:cubicBezTo>
                  <a:lnTo>
                    <a:pt x="1193595" y="565857"/>
                  </a:lnTo>
                  <a:lnTo>
                    <a:pt x="1197085" y="565857"/>
                  </a:lnTo>
                  <a:cubicBezTo>
                    <a:pt x="1197844" y="565410"/>
                    <a:pt x="1198450" y="564964"/>
                    <a:pt x="1199209" y="564517"/>
                  </a:cubicBezTo>
                  <a:cubicBezTo>
                    <a:pt x="1199664" y="564070"/>
                    <a:pt x="1200120" y="563512"/>
                    <a:pt x="1200575" y="563065"/>
                  </a:cubicBezTo>
                  <a:cubicBezTo>
                    <a:pt x="1201030" y="562618"/>
                    <a:pt x="1201637" y="562059"/>
                    <a:pt x="1202092" y="561613"/>
                  </a:cubicBezTo>
                  <a:cubicBezTo>
                    <a:pt x="1202850" y="562618"/>
                    <a:pt x="1203457" y="563512"/>
                    <a:pt x="1204216" y="564517"/>
                  </a:cubicBezTo>
                  <a:cubicBezTo>
                    <a:pt x="1205581" y="564964"/>
                    <a:pt x="1207099" y="565410"/>
                    <a:pt x="1208464" y="565857"/>
                  </a:cubicBezTo>
                  <a:cubicBezTo>
                    <a:pt x="1210133" y="566527"/>
                    <a:pt x="1211650" y="567309"/>
                    <a:pt x="1213319" y="567979"/>
                  </a:cubicBezTo>
                  <a:cubicBezTo>
                    <a:pt x="1214533" y="568426"/>
                    <a:pt x="1215595" y="568985"/>
                    <a:pt x="1216809" y="569431"/>
                  </a:cubicBezTo>
                  <a:lnTo>
                    <a:pt x="1216809" y="570884"/>
                  </a:lnTo>
                  <a:cubicBezTo>
                    <a:pt x="1216354" y="571554"/>
                    <a:pt x="1215898" y="572336"/>
                    <a:pt x="1215443" y="573006"/>
                  </a:cubicBezTo>
                  <a:cubicBezTo>
                    <a:pt x="1214685" y="573899"/>
                    <a:pt x="1214078" y="574905"/>
                    <a:pt x="1213319" y="575798"/>
                  </a:cubicBezTo>
                  <a:cubicBezTo>
                    <a:pt x="1212864" y="576468"/>
                    <a:pt x="1212409" y="577250"/>
                    <a:pt x="1211954" y="577920"/>
                  </a:cubicBezTo>
                  <a:lnTo>
                    <a:pt x="1211954" y="580713"/>
                  </a:lnTo>
                  <a:cubicBezTo>
                    <a:pt x="1212409" y="580936"/>
                    <a:pt x="1212864" y="581271"/>
                    <a:pt x="1213319" y="581495"/>
                  </a:cubicBezTo>
                  <a:lnTo>
                    <a:pt x="1213319" y="584287"/>
                  </a:lnTo>
                  <a:lnTo>
                    <a:pt x="1213319" y="585739"/>
                  </a:lnTo>
                  <a:lnTo>
                    <a:pt x="1209071" y="586409"/>
                  </a:lnTo>
                  <a:lnTo>
                    <a:pt x="1206947" y="586409"/>
                  </a:lnTo>
                  <a:lnTo>
                    <a:pt x="1205581" y="586409"/>
                  </a:lnTo>
                  <a:lnTo>
                    <a:pt x="1204216" y="586409"/>
                  </a:lnTo>
                  <a:lnTo>
                    <a:pt x="1204216" y="585739"/>
                  </a:lnTo>
                  <a:lnTo>
                    <a:pt x="1204216" y="582835"/>
                  </a:lnTo>
                  <a:lnTo>
                    <a:pt x="1203457" y="582835"/>
                  </a:lnTo>
                  <a:cubicBezTo>
                    <a:pt x="1203002" y="583282"/>
                    <a:pt x="1202547" y="583840"/>
                    <a:pt x="1202092" y="584287"/>
                  </a:cubicBezTo>
                  <a:lnTo>
                    <a:pt x="1200575" y="584287"/>
                  </a:lnTo>
                  <a:cubicBezTo>
                    <a:pt x="1200120" y="583840"/>
                    <a:pt x="1199664" y="583282"/>
                    <a:pt x="1199209" y="582835"/>
                  </a:cubicBezTo>
                  <a:lnTo>
                    <a:pt x="1198450" y="582835"/>
                  </a:lnTo>
                  <a:lnTo>
                    <a:pt x="1194961" y="585739"/>
                  </a:lnTo>
                  <a:lnTo>
                    <a:pt x="1190713" y="589202"/>
                  </a:lnTo>
                  <a:lnTo>
                    <a:pt x="1188589" y="589202"/>
                  </a:lnTo>
                  <a:lnTo>
                    <a:pt x="1185858" y="589202"/>
                  </a:lnTo>
                  <a:cubicBezTo>
                    <a:pt x="1184189" y="589872"/>
                    <a:pt x="1182520" y="590654"/>
                    <a:pt x="1180851" y="591324"/>
                  </a:cubicBezTo>
                  <a:cubicBezTo>
                    <a:pt x="1179637" y="592553"/>
                    <a:pt x="1178575" y="593670"/>
                    <a:pt x="1177361" y="594898"/>
                  </a:cubicBezTo>
                  <a:cubicBezTo>
                    <a:pt x="1176602" y="596350"/>
                    <a:pt x="1175996" y="597691"/>
                    <a:pt x="1175237" y="599143"/>
                  </a:cubicBezTo>
                  <a:cubicBezTo>
                    <a:pt x="1174782" y="599813"/>
                    <a:pt x="1174175" y="600595"/>
                    <a:pt x="1173720" y="601265"/>
                  </a:cubicBezTo>
                  <a:lnTo>
                    <a:pt x="1172354" y="601265"/>
                  </a:lnTo>
                  <a:lnTo>
                    <a:pt x="1170989" y="601265"/>
                  </a:lnTo>
                  <a:lnTo>
                    <a:pt x="1170230" y="601265"/>
                  </a:lnTo>
                  <a:lnTo>
                    <a:pt x="1168865" y="602605"/>
                  </a:lnTo>
                  <a:cubicBezTo>
                    <a:pt x="1168410" y="603276"/>
                    <a:pt x="1167803" y="604058"/>
                    <a:pt x="1167348" y="604728"/>
                  </a:cubicBezTo>
                  <a:cubicBezTo>
                    <a:pt x="1166892" y="606180"/>
                    <a:pt x="1166437" y="607520"/>
                    <a:pt x="1165982" y="608972"/>
                  </a:cubicBezTo>
                  <a:cubicBezTo>
                    <a:pt x="1165679" y="609196"/>
                    <a:pt x="1165527" y="609531"/>
                    <a:pt x="1165223" y="609754"/>
                  </a:cubicBezTo>
                  <a:lnTo>
                    <a:pt x="1163858" y="611094"/>
                  </a:lnTo>
                  <a:cubicBezTo>
                    <a:pt x="1162644" y="611541"/>
                    <a:pt x="1161582" y="612100"/>
                    <a:pt x="1160368" y="612547"/>
                  </a:cubicBezTo>
                  <a:lnTo>
                    <a:pt x="1159003" y="612547"/>
                  </a:lnTo>
                  <a:cubicBezTo>
                    <a:pt x="1158548" y="612100"/>
                    <a:pt x="1157941" y="611541"/>
                    <a:pt x="1157486" y="611094"/>
                  </a:cubicBezTo>
                  <a:lnTo>
                    <a:pt x="1157486" y="609754"/>
                  </a:lnTo>
                  <a:cubicBezTo>
                    <a:pt x="1157334" y="609084"/>
                    <a:pt x="1157030" y="608302"/>
                    <a:pt x="1156879" y="607632"/>
                  </a:cubicBezTo>
                  <a:lnTo>
                    <a:pt x="1155362" y="607632"/>
                  </a:lnTo>
                  <a:lnTo>
                    <a:pt x="1153996" y="607632"/>
                  </a:lnTo>
                  <a:lnTo>
                    <a:pt x="1152630" y="608972"/>
                  </a:lnTo>
                  <a:lnTo>
                    <a:pt x="1152630" y="609754"/>
                  </a:lnTo>
                  <a:cubicBezTo>
                    <a:pt x="1153086" y="610648"/>
                    <a:pt x="1153541" y="611653"/>
                    <a:pt x="1153996" y="612547"/>
                  </a:cubicBezTo>
                  <a:cubicBezTo>
                    <a:pt x="1154451" y="613217"/>
                    <a:pt x="1154906" y="613999"/>
                    <a:pt x="1155362" y="614669"/>
                  </a:cubicBezTo>
                  <a:lnTo>
                    <a:pt x="1155362" y="616009"/>
                  </a:lnTo>
                  <a:cubicBezTo>
                    <a:pt x="1154906" y="617014"/>
                    <a:pt x="1154451" y="617908"/>
                    <a:pt x="1153996" y="618913"/>
                  </a:cubicBezTo>
                  <a:cubicBezTo>
                    <a:pt x="1153237" y="619583"/>
                    <a:pt x="1152630" y="620365"/>
                    <a:pt x="1151872" y="621035"/>
                  </a:cubicBezTo>
                  <a:cubicBezTo>
                    <a:pt x="1151417" y="621706"/>
                    <a:pt x="1150962" y="622488"/>
                    <a:pt x="1150507" y="623158"/>
                  </a:cubicBezTo>
                  <a:cubicBezTo>
                    <a:pt x="1150051" y="623605"/>
                    <a:pt x="1149445" y="624051"/>
                    <a:pt x="1148989" y="624498"/>
                  </a:cubicBezTo>
                  <a:lnTo>
                    <a:pt x="1145500" y="627402"/>
                  </a:lnTo>
                  <a:lnTo>
                    <a:pt x="1142617" y="629524"/>
                  </a:lnTo>
                  <a:cubicBezTo>
                    <a:pt x="1141403" y="630641"/>
                    <a:pt x="1140341" y="631870"/>
                    <a:pt x="1139127" y="632987"/>
                  </a:cubicBezTo>
                  <a:lnTo>
                    <a:pt x="1132755" y="644380"/>
                  </a:lnTo>
                  <a:cubicBezTo>
                    <a:pt x="1131997" y="646056"/>
                    <a:pt x="1131390" y="647619"/>
                    <a:pt x="1130631" y="649295"/>
                  </a:cubicBezTo>
                  <a:cubicBezTo>
                    <a:pt x="1130176" y="650412"/>
                    <a:pt x="1129721" y="651640"/>
                    <a:pt x="1129266" y="652757"/>
                  </a:cubicBezTo>
                  <a:lnTo>
                    <a:pt x="1129266" y="655662"/>
                  </a:lnTo>
                  <a:lnTo>
                    <a:pt x="1132148" y="655662"/>
                  </a:lnTo>
                  <a:lnTo>
                    <a:pt x="1135638" y="655662"/>
                  </a:lnTo>
                  <a:lnTo>
                    <a:pt x="1137003" y="655662"/>
                  </a:lnTo>
                  <a:cubicBezTo>
                    <a:pt x="1137307" y="656332"/>
                    <a:pt x="1137459" y="657114"/>
                    <a:pt x="1137762" y="657784"/>
                  </a:cubicBezTo>
                  <a:cubicBezTo>
                    <a:pt x="1138672" y="658901"/>
                    <a:pt x="1139583" y="660129"/>
                    <a:pt x="1140493" y="661246"/>
                  </a:cubicBezTo>
                  <a:cubicBezTo>
                    <a:pt x="1141252" y="662252"/>
                    <a:pt x="1141858" y="663145"/>
                    <a:pt x="1142617" y="664151"/>
                  </a:cubicBezTo>
                  <a:lnTo>
                    <a:pt x="1147624" y="665491"/>
                  </a:lnTo>
                  <a:cubicBezTo>
                    <a:pt x="1149293" y="666161"/>
                    <a:pt x="1150962" y="666943"/>
                    <a:pt x="1152630" y="667613"/>
                  </a:cubicBezTo>
                  <a:cubicBezTo>
                    <a:pt x="1153996" y="668842"/>
                    <a:pt x="1155513" y="669959"/>
                    <a:pt x="1156879" y="671187"/>
                  </a:cubicBezTo>
                  <a:cubicBezTo>
                    <a:pt x="1157637" y="672863"/>
                    <a:pt x="1158244" y="674427"/>
                    <a:pt x="1159003" y="676102"/>
                  </a:cubicBezTo>
                  <a:cubicBezTo>
                    <a:pt x="1159762" y="678224"/>
                    <a:pt x="1160368" y="680347"/>
                    <a:pt x="1161127" y="682469"/>
                  </a:cubicBezTo>
                  <a:cubicBezTo>
                    <a:pt x="1162037" y="686267"/>
                    <a:pt x="1162948" y="689953"/>
                    <a:pt x="1163858" y="693750"/>
                  </a:cubicBezTo>
                  <a:cubicBezTo>
                    <a:pt x="1164616" y="695649"/>
                    <a:pt x="1165223" y="697548"/>
                    <a:pt x="1165982" y="699447"/>
                  </a:cubicBezTo>
                  <a:cubicBezTo>
                    <a:pt x="1166892" y="701569"/>
                    <a:pt x="1167954" y="703691"/>
                    <a:pt x="1168865" y="705813"/>
                  </a:cubicBezTo>
                  <a:cubicBezTo>
                    <a:pt x="1169623" y="707489"/>
                    <a:pt x="1170230" y="709053"/>
                    <a:pt x="1170989" y="710728"/>
                  </a:cubicBezTo>
                  <a:lnTo>
                    <a:pt x="1170989" y="714302"/>
                  </a:lnTo>
                  <a:lnTo>
                    <a:pt x="1172354" y="720669"/>
                  </a:lnTo>
                  <a:lnTo>
                    <a:pt x="1172354" y="724132"/>
                  </a:lnTo>
                  <a:cubicBezTo>
                    <a:pt x="1174023" y="725360"/>
                    <a:pt x="1175692" y="726477"/>
                    <a:pt x="1177361" y="727706"/>
                  </a:cubicBezTo>
                  <a:cubicBezTo>
                    <a:pt x="1179030" y="729382"/>
                    <a:pt x="1180547" y="730945"/>
                    <a:pt x="1182216" y="732621"/>
                  </a:cubicBezTo>
                  <a:cubicBezTo>
                    <a:pt x="1183127" y="733514"/>
                    <a:pt x="1184189" y="734520"/>
                    <a:pt x="1185099" y="735413"/>
                  </a:cubicBezTo>
                  <a:cubicBezTo>
                    <a:pt x="1185402" y="736642"/>
                    <a:pt x="1185554" y="737759"/>
                    <a:pt x="1185858" y="738988"/>
                  </a:cubicBezTo>
                  <a:cubicBezTo>
                    <a:pt x="1187223" y="740216"/>
                    <a:pt x="1188740" y="741333"/>
                    <a:pt x="1190106" y="742562"/>
                  </a:cubicBezTo>
                  <a:cubicBezTo>
                    <a:pt x="1191775" y="744237"/>
                    <a:pt x="1193292" y="745801"/>
                    <a:pt x="1194961" y="747476"/>
                  </a:cubicBezTo>
                  <a:cubicBezTo>
                    <a:pt x="1195720" y="749152"/>
                    <a:pt x="1196326" y="750716"/>
                    <a:pt x="1197085" y="752391"/>
                  </a:cubicBezTo>
                  <a:lnTo>
                    <a:pt x="1197085" y="755295"/>
                  </a:lnTo>
                  <a:lnTo>
                    <a:pt x="1197085" y="756636"/>
                  </a:lnTo>
                  <a:lnTo>
                    <a:pt x="1194961" y="756636"/>
                  </a:lnTo>
                  <a:lnTo>
                    <a:pt x="1190713" y="753843"/>
                  </a:lnTo>
                  <a:cubicBezTo>
                    <a:pt x="1188437" y="753173"/>
                    <a:pt x="1186009" y="752391"/>
                    <a:pt x="1183734" y="751721"/>
                  </a:cubicBezTo>
                  <a:cubicBezTo>
                    <a:pt x="1182520" y="751274"/>
                    <a:pt x="1181306" y="750716"/>
                    <a:pt x="1180092" y="750269"/>
                  </a:cubicBezTo>
                  <a:lnTo>
                    <a:pt x="1177361" y="750269"/>
                  </a:lnTo>
                  <a:lnTo>
                    <a:pt x="1175237" y="750269"/>
                  </a:lnTo>
                  <a:cubicBezTo>
                    <a:pt x="1174327" y="749375"/>
                    <a:pt x="1173265" y="748370"/>
                    <a:pt x="1172354" y="747476"/>
                  </a:cubicBezTo>
                  <a:lnTo>
                    <a:pt x="1170989" y="746806"/>
                  </a:lnTo>
                  <a:cubicBezTo>
                    <a:pt x="1170685" y="745801"/>
                    <a:pt x="1170534" y="744907"/>
                    <a:pt x="1170230" y="743902"/>
                  </a:cubicBezTo>
                  <a:cubicBezTo>
                    <a:pt x="1169320" y="743455"/>
                    <a:pt x="1168258" y="743009"/>
                    <a:pt x="1167348" y="742562"/>
                  </a:cubicBezTo>
                  <a:lnTo>
                    <a:pt x="1165223" y="742562"/>
                  </a:lnTo>
                  <a:lnTo>
                    <a:pt x="1163858" y="742562"/>
                  </a:lnTo>
                  <a:cubicBezTo>
                    <a:pt x="1162644" y="743009"/>
                    <a:pt x="1161582" y="743455"/>
                    <a:pt x="1160368" y="743902"/>
                  </a:cubicBezTo>
                  <a:lnTo>
                    <a:pt x="1156879" y="746806"/>
                  </a:lnTo>
                  <a:lnTo>
                    <a:pt x="1155362" y="746806"/>
                  </a:lnTo>
                  <a:lnTo>
                    <a:pt x="1152630" y="746806"/>
                  </a:lnTo>
                  <a:cubicBezTo>
                    <a:pt x="1151872" y="745801"/>
                    <a:pt x="1151265" y="744907"/>
                    <a:pt x="1150507" y="743902"/>
                  </a:cubicBezTo>
                  <a:cubicBezTo>
                    <a:pt x="1149596" y="742227"/>
                    <a:pt x="1148534" y="740663"/>
                    <a:pt x="1147624" y="738988"/>
                  </a:cubicBezTo>
                  <a:cubicBezTo>
                    <a:pt x="1146865" y="737759"/>
                    <a:pt x="1146258" y="736642"/>
                    <a:pt x="1145500" y="735413"/>
                  </a:cubicBezTo>
                  <a:lnTo>
                    <a:pt x="1144134" y="735413"/>
                  </a:lnTo>
                  <a:lnTo>
                    <a:pt x="1142617" y="735413"/>
                  </a:lnTo>
                  <a:cubicBezTo>
                    <a:pt x="1142465" y="736083"/>
                    <a:pt x="1142162" y="736865"/>
                    <a:pt x="1142010" y="737535"/>
                  </a:cubicBezTo>
                  <a:cubicBezTo>
                    <a:pt x="1142162" y="738541"/>
                    <a:pt x="1142465" y="739434"/>
                    <a:pt x="1142617" y="740440"/>
                  </a:cubicBezTo>
                  <a:lnTo>
                    <a:pt x="1145500" y="742562"/>
                  </a:lnTo>
                  <a:cubicBezTo>
                    <a:pt x="1146258" y="743455"/>
                    <a:pt x="1146865" y="744461"/>
                    <a:pt x="1147624" y="745354"/>
                  </a:cubicBezTo>
                  <a:lnTo>
                    <a:pt x="1150507" y="747476"/>
                  </a:lnTo>
                  <a:cubicBezTo>
                    <a:pt x="1151720" y="747923"/>
                    <a:pt x="1152782" y="748482"/>
                    <a:pt x="1153996" y="748929"/>
                  </a:cubicBezTo>
                  <a:cubicBezTo>
                    <a:pt x="1155210" y="748482"/>
                    <a:pt x="1156272" y="747923"/>
                    <a:pt x="1157486" y="747476"/>
                  </a:cubicBezTo>
                  <a:lnTo>
                    <a:pt x="1161127" y="746806"/>
                  </a:lnTo>
                  <a:cubicBezTo>
                    <a:pt x="1162037" y="746360"/>
                    <a:pt x="1162948" y="745801"/>
                    <a:pt x="1163858" y="745354"/>
                  </a:cubicBezTo>
                  <a:cubicBezTo>
                    <a:pt x="1164616" y="745801"/>
                    <a:pt x="1165223" y="746360"/>
                    <a:pt x="1165982" y="746806"/>
                  </a:cubicBezTo>
                  <a:cubicBezTo>
                    <a:pt x="1166892" y="747030"/>
                    <a:pt x="1167954" y="747253"/>
                    <a:pt x="1168865" y="747476"/>
                  </a:cubicBezTo>
                  <a:cubicBezTo>
                    <a:pt x="1169320" y="747923"/>
                    <a:pt x="1169775" y="748482"/>
                    <a:pt x="1170230" y="748929"/>
                  </a:cubicBezTo>
                  <a:lnTo>
                    <a:pt x="1168865" y="750269"/>
                  </a:lnTo>
                  <a:lnTo>
                    <a:pt x="1168865" y="751721"/>
                  </a:lnTo>
                  <a:cubicBezTo>
                    <a:pt x="1170078" y="752391"/>
                    <a:pt x="1171141" y="753173"/>
                    <a:pt x="1172354" y="753843"/>
                  </a:cubicBezTo>
                  <a:cubicBezTo>
                    <a:pt x="1174023" y="754737"/>
                    <a:pt x="1175692" y="755742"/>
                    <a:pt x="1177361" y="756636"/>
                  </a:cubicBezTo>
                  <a:cubicBezTo>
                    <a:pt x="1179485" y="758088"/>
                    <a:pt x="1181609" y="759428"/>
                    <a:pt x="1183734" y="760880"/>
                  </a:cubicBezTo>
                  <a:cubicBezTo>
                    <a:pt x="1186009" y="763449"/>
                    <a:pt x="1188437" y="766130"/>
                    <a:pt x="1190713" y="768699"/>
                  </a:cubicBezTo>
                  <a:lnTo>
                    <a:pt x="1195720" y="775736"/>
                  </a:lnTo>
                  <a:cubicBezTo>
                    <a:pt x="1196175" y="776629"/>
                    <a:pt x="1196630" y="777635"/>
                    <a:pt x="1197085" y="778528"/>
                  </a:cubicBezTo>
                  <a:lnTo>
                    <a:pt x="1197085" y="780650"/>
                  </a:lnTo>
                  <a:cubicBezTo>
                    <a:pt x="1196630" y="781097"/>
                    <a:pt x="1196175" y="781656"/>
                    <a:pt x="1195720" y="782103"/>
                  </a:cubicBezTo>
                  <a:cubicBezTo>
                    <a:pt x="1194506" y="782549"/>
                    <a:pt x="1193292" y="783108"/>
                    <a:pt x="1192078" y="783555"/>
                  </a:cubicBezTo>
                  <a:cubicBezTo>
                    <a:pt x="1190409" y="784001"/>
                    <a:pt x="1188892" y="784448"/>
                    <a:pt x="1187223" y="784895"/>
                  </a:cubicBezTo>
                  <a:cubicBezTo>
                    <a:pt x="1185099" y="786124"/>
                    <a:pt x="1182975" y="787241"/>
                    <a:pt x="1180851" y="788469"/>
                  </a:cubicBezTo>
                  <a:cubicBezTo>
                    <a:pt x="1179182" y="789586"/>
                    <a:pt x="1177513" y="790815"/>
                    <a:pt x="1175844" y="791932"/>
                  </a:cubicBezTo>
                  <a:cubicBezTo>
                    <a:pt x="1174630" y="793161"/>
                    <a:pt x="1173568" y="794278"/>
                    <a:pt x="1172354" y="795506"/>
                  </a:cubicBezTo>
                  <a:cubicBezTo>
                    <a:pt x="1171899" y="796400"/>
                    <a:pt x="1171444" y="797405"/>
                    <a:pt x="1170989" y="798299"/>
                  </a:cubicBezTo>
                  <a:lnTo>
                    <a:pt x="1170230" y="798299"/>
                  </a:lnTo>
                  <a:cubicBezTo>
                    <a:pt x="1168865" y="797852"/>
                    <a:pt x="1167348" y="797405"/>
                    <a:pt x="1165982" y="796958"/>
                  </a:cubicBezTo>
                  <a:lnTo>
                    <a:pt x="1162492" y="796958"/>
                  </a:lnTo>
                  <a:cubicBezTo>
                    <a:pt x="1161734" y="797405"/>
                    <a:pt x="1161127" y="797852"/>
                    <a:pt x="1160368" y="798299"/>
                  </a:cubicBezTo>
                  <a:cubicBezTo>
                    <a:pt x="1159913" y="798522"/>
                    <a:pt x="1159458" y="798857"/>
                    <a:pt x="1159003" y="799080"/>
                  </a:cubicBezTo>
                  <a:lnTo>
                    <a:pt x="1159003" y="801873"/>
                  </a:lnTo>
                  <a:cubicBezTo>
                    <a:pt x="1159458" y="801426"/>
                    <a:pt x="1159913" y="800868"/>
                    <a:pt x="1160368" y="800421"/>
                  </a:cubicBezTo>
                  <a:lnTo>
                    <a:pt x="1161127" y="800421"/>
                  </a:lnTo>
                  <a:cubicBezTo>
                    <a:pt x="1161582" y="800868"/>
                    <a:pt x="1162037" y="801426"/>
                    <a:pt x="1162492" y="801873"/>
                  </a:cubicBezTo>
                  <a:cubicBezTo>
                    <a:pt x="1162948" y="802320"/>
                    <a:pt x="1163403" y="802878"/>
                    <a:pt x="1163858" y="803325"/>
                  </a:cubicBezTo>
                  <a:cubicBezTo>
                    <a:pt x="1164616" y="803995"/>
                    <a:pt x="1165223" y="804777"/>
                    <a:pt x="1165982" y="805447"/>
                  </a:cubicBezTo>
                  <a:lnTo>
                    <a:pt x="1170230" y="805447"/>
                  </a:lnTo>
                  <a:cubicBezTo>
                    <a:pt x="1171899" y="804219"/>
                    <a:pt x="1173568" y="803102"/>
                    <a:pt x="1175237" y="801873"/>
                  </a:cubicBezTo>
                  <a:cubicBezTo>
                    <a:pt x="1176451" y="801426"/>
                    <a:pt x="1177513" y="800868"/>
                    <a:pt x="1178727" y="800421"/>
                  </a:cubicBezTo>
                  <a:cubicBezTo>
                    <a:pt x="1179940" y="799974"/>
                    <a:pt x="1181002" y="799527"/>
                    <a:pt x="1182216" y="799080"/>
                  </a:cubicBezTo>
                  <a:cubicBezTo>
                    <a:pt x="1183430" y="799974"/>
                    <a:pt x="1184644" y="800979"/>
                    <a:pt x="1185858" y="801873"/>
                  </a:cubicBezTo>
                  <a:cubicBezTo>
                    <a:pt x="1186768" y="803102"/>
                    <a:pt x="1187678" y="804219"/>
                    <a:pt x="1188589" y="805447"/>
                  </a:cubicBezTo>
                  <a:cubicBezTo>
                    <a:pt x="1189347" y="806564"/>
                    <a:pt x="1189954" y="807793"/>
                    <a:pt x="1190713" y="808910"/>
                  </a:cubicBezTo>
                  <a:cubicBezTo>
                    <a:pt x="1192078" y="809357"/>
                    <a:pt x="1193595" y="809915"/>
                    <a:pt x="1194961" y="810362"/>
                  </a:cubicBezTo>
                  <a:lnTo>
                    <a:pt x="1199209" y="813154"/>
                  </a:lnTo>
                  <a:lnTo>
                    <a:pt x="1202092" y="813154"/>
                  </a:lnTo>
                  <a:cubicBezTo>
                    <a:pt x="1201637" y="813824"/>
                    <a:pt x="1201030" y="814606"/>
                    <a:pt x="1200575" y="815277"/>
                  </a:cubicBezTo>
                  <a:cubicBezTo>
                    <a:pt x="1198754" y="816505"/>
                    <a:pt x="1196782" y="817622"/>
                    <a:pt x="1194961" y="818851"/>
                  </a:cubicBezTo>
                  <a:lnTo>
                    <a:pt x="1194961" y="820191"/>
                  </a:lnTo>
                  <a:cubicBezTo>
                    <a:pt x="1195720" y="821197"/>
                    <a:pt x="1196326" y="822090"/>
                    <a:pt x="1197085" y="823095"/>
                  </a:cubicBezTo>
                  <a:lnTo>
                    <a:pt x="1198450" y="823766"/>
                  </a:lnTo>
                  <a:cubicBezTo>
                    <a:pt x="1198754" y="825441"/>
                    <a:pt x="1198906" y="827005"/>
                    <a:pt x="1199209" y="828680"/>
                  </a:cubicBezTo>
                  <a:cubicBezTo>
                    <a:pt x="1198906" y="829909"/>
                    <a:pt x="1198754" y="831026"/>
                    <a:pt x="1198450" y="832255"/>
                  </a:cubicBezTo>
                  <a:cubicBezTo>
                    <a:pt x="1197995" y="833707"/>
                    <a:pt x="1197540" y="835047"/>
                    <a:pt x="1197085" y="836499"/>
                  </a:cubicBezTo>
                  <a:cubicBezTo>
                    <a:pt x="1196326" y="836722"/>
                    <a:pt x="1195720" y="836946"/>
                    <a:pt x="1194961" y="837169"/>
                  </a:cubicBezTo>
                  <a:lnTo>
                    <a:pt x="1192078" y="837169"/>
                  </a:lnTo>
                  <a:lnTo>
                    <a:pt x="1188589" y="837169"/>
                  </a:lnTo>
                  <a:cubicBezTo>
                    <a:pt x="1189044" y="837616"/>
                    <a:pt x="1189651" y="838174"/>
                    <a:pt x="1190106" y="838621"/>
                  </a:cubicBezTo>
                  <a:cubicBezTo>
                    <a:pt x="1190713" y="839515"/>
                    <a:pt x="1191471" y="840520"/>
                    <a:pt x="1192078" y="841414"/>
                  </a:cubicBezTo>
                  <a:lnTo>
                    <a:pt x="1192078" y="843536"/>
                  </a:lnTo>
                  <a:cubicBezTo>
                    <a:pt x="1191623" y="843983"/>
                    <a:pt x="1191168" y="844541"/>
                    <a:pt x="1190713" y="844988"/>
                  </a:cubicBezTo>
                  <a:lnTo>
                    <a:pt x="1190713" y="847110"/>
                  </a:lnTo>
                  <a:cubicBezTo>
                    <a:pt x="1191168" y="848004"/>
                    <a:pt x="1191623" y="849009"/>
                    <a:pt x="1192078" y="849903"/>
                  </a:cubicBezTo>
                  <a:cubicBezTo>
                    <a:pt x="1191623" y="850349"/>
                    <a:pt x="1191168" y="850908"/>
                    <a:pt x="1190713" y="851355"/>
                  </a:cubicBezTo>
                  <a:lnTo>
                    <a:pt x="1190106" y="851355"/>
                  </a:lnTo>
                  <a:cubicBezTo>
                    <a:pt x="1189651" y="851578"/>
                    <a:pt x="1189044" y="851801"/>
                    <a:pt x="1188589" y="852025"/>
                  </a:cubicBezTo>
                  <a:cubicBezTo>
                    <a:pt x="1188133" y="852472"/>
                    <a:pt x="1187678" y="853030"/>
                    <a:pt x="1187223" y="853477"/>
                  </a:cubicBezTo>
                  <a:lnTo>
                    <a:pt x="1187223" y="854817"/>
                  </a:lnTo>
                  <a:cubicBezTo>
                    <a:pt x="1187678" y="856046"/>
                    <a:pt x="1188133" y="857163"/>
                    <a:pt x="1188589" y="858392"/>
                  </a:cubicBezTo>
                  <a:cubicBezTo>
                    <a:pt x="1189347" y="860067"/>
                    <a:pt x="1189954" y="861631"/>
                    <a:pt x="1190713" y="863306"/>
                  </a:cubicBezTo>
                  <a:cubicBezTo>
                    <a:pt x="1190561" y="863753"/>
                    <a:pt x="1190258" y="864312"/>
                    <a:pt x="1190106" y="864758"/>
                  </a:cubicBezTo>
                  <a:lnTo>
                    <a:pt x="1187223" y="864758"/>
                  </a:lnTo>
                  <a:cubicBezTo>
                    <a:pt x="1186464" y="865429"/>
                    <a:pt x="1185858" y="866210"/>
                    <a:pt x="1185099" y="866881"/>
                  </a:cubicBezTo>
                  <a:cubicBezTo>
                    <a:pt x="1184644" y="867327"/>
                    <a:pt x="1184189" y="867886"/>
                    <a:pt x="1183734" y="868333"/>
                  </a:cubicBezTo>
                  <a:lnTo>
                    <a:pt x="1182216" y="868333"/>
                  </a:lnTo>
                  <a:cubicBezTo>
                    <a:pt x="1181761" y="867104"/>
                    <a:pt x="1181306" y="865987"/>
                    <a:pt x="1180851" y="864758"/>
                  </a:cubicBezTo>
                  <a:cubicBezTo>
                    <a:pt x="1180547" y="864312"/>
                    <a:pt x="1180396" y="863753"/>
                    <a:pt x="1180092" y="863306"/>
                  </a:cubicBezTo>
                  <a:lnTo>
                    <a:pt x="1178727" y="863306"/>
                  </a:lnTo>
                  <a:cubicBezTo>
                    <a:pt x="1178272" y="863753"/>
                    <a:pt x="1177816" y="864312"/>
                    <a:pt x="1177361" y="864758"/>
                  </a:cubicBezTo>
                  <a:cubicBezTo>
                    <a:pt x="1176906" y="865987"/>
                    <a:pt x="1176299" y="867104"/>
                    <a:pt x="1175844" y="868333"/>
                  </a:cubicBezTo>
                  <a:cubicBezTo>
                    <a:pt x="1174630" y="871125"/>
                    <a:pt x="1173568" y="873917"/>
                    <a:pt x="1172354" y="876710"/>
                  </a:cubicBezTo>
                  <a:lnTo>
                    <a:pt x="1167348" y="881736"/>
                  </a:lnTo>
                  <a:cubicBezTo>
                    <a:pt x="1166589" y="882853"/>
                    <a:pt x="1165982" y="884082"/>
                    <a:pt x="1165223" y="885199"/>
                  </a:cubicBezTo>
                  <a:lnTo>
                    <a:pt x="1165223" y="886651"/>
                  </a:lnTo>
                  <a:lnTo>
                    <a:pt x="1165223" y="889443"/>
                  </a:lnTo>
                  <a:cubicBezTo>
                    <a:pt x="1165527" y="889667"/>
                    <a:pt x="1165679" y="890002"/>
                    <a:pt x="1165982" y="890225"/>
                  </a:cubicBezTo>
                  <a:cubicBezTo>
                    <a:pt x="1165679" y="891677"/>
                    <a:pt x="1165527" y="893018"/>
                    <a:pt x="1165223" y="894470"/>
                  </a:cubicBezTo>
                  <a:cubicBezTo>
                    <a:pt x="1164313" y="896369"/>
                    <a:pt x="1163403" y="898156"/>
                    <a:pt x="1162492" y="900055"/>
                  </a:cubicBezTo>
                  <a:cubicBezTo>
                    <a:pt x="1160824" y="901730"/>
                    <a:pt x="1159154" y="903294"/>
                    <a:pt x="1157486" y="904969"/>
                  </a:cubicBezTo>
                  <a:cubicBezTo>
                    <a:pt x="1156272" y="906198"/>
                    <a:pt x="1155210" y="907315"/>
                    <a:pt x="1153996" y="908544"/>
                  </a:cubicBezTo>
                  <a:cubicBezTo>
                    <a:pt x="1153541" y="908990"/>
                    <a:pt x="1153086" y="909549"/>
                    <a:pt x="1152630" y="909996"/>
                  </a:cubicBezTo>
                  <a:cubicBezTo>
                    <a:pt x="1153086" y="910889"/>
                    <a:pt x="1153541" y="911894"/>
                    <a:pt x="1153996" y="912788"/>
                  </a:cubicBezTo>
                  <a:lnTo>
                    <a:pt x="1153996" y="914910"/>
                  </a:lnTo>
                  <a:cubicBezTo>
                    <a:pt x="1153541" y="915804"/>
                    <a:pt x="1153086" y="916809"/>
                    <a:pt x="1152630" y="917703"/>
                  </a:cubicBezTo>
                  <a:cubicBezTo>
                    <a:pt x="1152327" y="917926"/>
                    <a:pt x="1152175" y="918261"/>
                    <a:pt x="1151872" y="918485"/>
                  </a:cubicBezTo>
                  <a:lnTo>
                    <a:pt x="1148989" y="918485"/>
                  </a:lnTo>
                  <a:lnTo>
                    <a:pt x="1147624" y="918485"/>
                  </a:lnTo>
                  <a:cubicBezTo>
                    <a:pt x="1147320" y="917814"/>
                    <a:pt x="1147169" y="917033"/>
                    <a:pt x="1146865" y="916362"/>
                  </a:cubicBezTo>
                  <a:cubicBezTo>
                    <a:pt x="1146410" y="915357"/>
                    <a:pt x="1145955" y="914463"/>
                    <a:pt x="1145500" y="913458"/>
                  </a:cubicBezTo>
                  <a:lnTo>
                    <a:pt x="1144134" y="913458"/>
                  </a:lnTo>
                  <a:lnTo>
                    <a:pt x="1142010" y="913458"/>
                  </a:lnTo>
                  <a:cubicBezTo>
                    <a:pt x="1141100" y="913905"/>
                    <a:pt x="1140038" y="914463"/>
                    <a:pt x="1139127" y="914910"/>
                  </a:cubicBezTo>
                  <a:cubicBezTo>
                    <a:pt x="1139583" y="915357"/>
                    <a:pt x="1140038" y="915916"/>
                    <a:pt x="1140493" y="916362"/>
                  </a:cubicBezTo>
                  <a:cubicBezTo>
                    <a:pt x="1141252" y="916809"/>
                    <a:pt x="1141858" y="917256"/>
                    <a:pt x="1142617" y="917703"/>
                  </a:cubicBezTo>
                  <a:cubicBezTo>
                    <a:pt x="1143072" y="918931"/>
                    <a:pt x="1143679" y="920048"/>
                    <a:pt x="1144134" y="921277"/>
                  </a:cubicBezTo>
                  <a:cubicBezTo>
                    <a:pt x="1145045" y="921947"/>
                    <a:pt x="1145955" y="922729"/>
                    <a:pt x="1146865" y="923399"/>
                  </a:cubicBezTo>
                  <a:cubicBezTo>
                    <a:pt x="1147624" y="923846"/>
                    <a:pt x="1148231" y="924405"/>
                    <a:pt x="1148989" y="924851"/>
                  </a:cubicBezTo>
                  <a:cubicBezTo>
                    <a:pt x="1147776" y="925745"/>
                    <a:pt x="1146714" y="926750"/>
                    <a:pt x="1145500" y="927644"/>
                  </a:cubicBezTo>
                  <a:cubicBezTo>
                    <a:pt x="1144286" y="928314"/>
                    <a:pt x="1143224" y="929096"/>
                    <a:pt x="1142010" y="929766"/>
                  </a:cubicBezTo>
                  <a:cubicBezTo>
                    <a:pt x="1141100" y="930883"/>
                    <a:pt x="1140038" y="932112"/>
                    <a:pt x="1139127" y="933229"/>
                  </a:cubicBezTo>
                  <a:cubicBezTo>
                    <a:pt x="1138672" y="934234"/>
                    <a:pt x="1138217" y="935127"/>
                    <a:pt x="1137762" y="936133"/>
                  </a:cubicBezTo>
                  <a:lnTo>
                    <a:pt x="1139127" y="936133"/>
                  </a:lnTo>
                  <a:lnTo>
                    <a:pt x="1140493" y="936133"/>
                  </a:lnTo>
                  <a:lnTo>
                    <a:pt x="1142617" y="936133"/>
                  </a:lnTo>
                  <a:lnTo>
                    <a:pt x="1142617" y="936803"/>
                  </a:lnTo>
                  <a:cubicBezTo>
                    <a:pt x="1142465" y="938255"/>
                    <a:pt x="1142162" y="939595"/>
                    <a:pt x="1142010" y="941047"/>
                  </a:cubicBezTo>
                  <a:cubicBezTo>
                    <a:pt x="1141100" y="942723"/>
                    <a:pt x="1140038" y="944287"/>
                    <a:pt x="1139127" y="945962"/>
                  </a:cubicBezTo>
                  <a:lnTo>
                    <a:pt x="1139127" y="949536"/>
                  </a:lnTo>
                  <a:lnTo>
                    <a:pt x="1139127" y="951659"/>
                  </a:lnTo>
                  <a:cubicBezTo>
                    <a:pt x="1140038" y="953111"/>
                    <a:pt x="1141100" y="954451"/>
                    <a:pt x="1142010" y="955903"/>
                  </a:cubicBezTo>
                  <a:cubicBezTo>
                    <a:pt x="1141555" y="956573"/>
                    <a:pt x="1140948" y="957355"/>
                    <a:pt x="1140493" y="958025"/>
                  </a:cubicBezTo>
                  <a:lnTo>
                    <a:pt x="1139127" y="958025"/>
                  </a:lnTo>
                  <a:cubicBezTo>
                    <a:pt x="1137914" y="956797"/>
                    <a:pt x="1136852" y="955680"/>
                    <a:pt x="1135638" y="954451"/>
                  </a:cubicBezTo>
                  <a:cubicBezTo>
                    <a:pt x="1135183" y="953557"/>
                    <a:pt x="1134728" y="952552"/>
                    <a:pt x="1134272" y="951659"/>
                  </a:cubicBezTo>
                  <a:lnTo>
                    <a:pt x="1132755" y="951659"/>
                  </a:lnTo>
                  <a:lnTo>
                    <a:pt x="1130631" y="951659"/>
                  </a:lnTo>
                  <a:lnTo>
                    <a:pt x="1129266" y="951659"/>
                  </a:lnTo>
                  <a:cubicBezTo>
                    <a:pt x="1128810" y="952552"/>
                    <a:pt x="1128355" y="953557"/>
                    <a:pt x="1127900" y="954451"/>
                  </a:cubicBezTo>
                  <a:lnTo>
                    <a:pt x="1127900" y="956573"/>
                  </a:lnTo>
                  <a:cubicBezTo>
                    <a:pt x="1128810" y="957020"/>
                    <a:pt x="1129721" y="957579"/>
                    <a:pt x="1130631" y="958025"/>
                  </a:cubicBezTo>
                  <a:cubicBezTo>
                    <a:pt x="1131390" y="958472"/>
                    <a:pt x="1131997" y="959031"/>
                    <a:pt x="1132755" y="959477"/>
                  </a:cubicBezTo>
                  <a:lnTo>
                    <a:pt x="1134272" y="959477"/>
                  </a:lnTo>
                  <a:lnTo>
                    <a:pt x="1134272" y="960818"/>
                  </a:lnTo>
                  <a:cubicBezTo>
                    <a:pt x="1133514" y="961488"/>
                    <a:pt x="1132907" y="962270"/>
                    <a:pt x="1132148" y="962940"/>
                  </a:cubicBezTo>
                  <a:cubicBezTo>
                    <a:pt x="1131238" y="963387"/>
                    <a:pt x="1130176" y="963945"/>
                    <a:pt x="1129266" y="964392"/>
                  </a:cubicBezTo>
                  <a:lnTo>
                    <a:pt x="1127141" y="964392"/>
                  </a:lnTo>
                  <a:cubicBezTo>
                    <a:pt x="1126686" y="963945"/>
                    <a:pt x="1126231" y="963387"/>
                    <a:pt x="1125776" y="962940"/>
                  </a:cubicBezTo>
                  <a:cubicBezTo>
                    <a:pt x="1125321" y="962270"/>
                    <a:pt x="1124714" y="961488"/>
                    <a:pt x="1124259" y="960818"/>
                  </a:cubicBezTo>
                  <a:cubicBezTo>
                    <a:pt x="1124107" y="961488"/>
                    <a:pt x="1123804" y="962270"/>
                    <a:pt x="1123652" y="962940"/>
                  </a:cubicBezTo>
                  <a:lnTo>
                    <a:pt x="1123652" y="965732"/>
                  </a:lnTo>
                  <a:lnTo>
                    <a:pt x="1123652" y="966514"/>
                  </a:lnTo>
                  <a:cubicBezTo>
                    <a:pt x="1124410" y="967408"/>
                    <a:pt x="1125017" y="968413"/>
                    <a:pt x="1125776" y="969307"/>
                  </a:cubicBezTo>
                  <a:cubicBezTo>
                    <a:pt x="1126231" y="969977"/>
                    <a:pt x="1126686" y="970759"/>
                    <a:pt x="1127141" y="971429"/>
                  </a:cubicBezTo>
                  <a:cubicBezTo>
                    <a:pt x="1125928" y="971876"/>
                    <a:pt x="1124866" y="972434"/>
                    <a:pt x="1123652" y="972881"/>
                  </a:cubicBezTo>
                  <a:cubicBezTo>
                    <a:pt x="1122742" y="973328"/>
                    <a:pt x="1121679" y="973775"/>
                    <a:pt x="1120769" y="974221"/>
                  </a:cubicBezTo>
                  <a:cubicBezTo>
                    <a:pt x="1120011" y="974892"/>
                    <a:pt x="1119404" y="975673"/>
                    <a:pt x="1118645" y="976344"/>
                  </a:cubicBezTo>
                  <a:lnTo>
                    <a:pt x="1117280" y="981370"/>
                  </a:lnTo>
                  <a:cubicBezTo>
                    <a:pt x="1116824" y="982264"/>
                    <a:pt x="1116217" y="983269"/>
                    <a:pt x="1115762" y="984162"/>
                  </a:cubicBezTo>
                  <a:lnTo>
                    <a:pt x="1114397" y="984162"/>
                  </a:lnTo>
                  <a:lnTo>
                    <a:pt x="1113638" y="984162"/>
                  </a:lnTo>
                  <a:cubicBezTo>
                    <a:pt x="1112273" y="983269"/>
                    <a:pt x="1110907" y="982264"/>
                    <a:pt x="1109542" y="981370"/>
                  </a:cubicBezTo>
                  <a:cubicBezTo>
                    <a:pt x="1109238" y="981817"/>
                    <a:pt x="1109087" y="982264"/>
                    <a:pt x="1108783" y="982710"/>
                  </a:cubicBezTo>
                  <a:cubicBezTo>
                    <a:pt x="1108328" y="983157"/>
                    <a:pt x="1107873" y="983716"/>
                    <a:pt x="1107418" y="984162"/>
                  </a:cubicBezTo>
                  <a:cubicBezTo>
                    <a:pt x="1106962" y="983269"/>
                    <a:pt x="1106356" y="982264"/>
                    <a:pt x="1105900" y="981370"/>
                  </a:cubicBezTo>
                  <a:cubicBezTo>
                    <a:pt x="1105445" y="980923"/>
                    <a:pt x="1104990" y="980365"/>
                    <a:pt x="1104535" y="979918"/>
                  </a:cubicBezTo>
                  <a:lnTo>
                    <a:pt x="1103776" y="979918"/>
                  </a:lnTo>
                  <a:cubicBezTo>
                    <a:pt x="1103321" y="980812"/>
                    <a:pt x="1102866" y="981817"/>
                    <a:pt x="1102411" y="982710"/>
                  </a:cubicBezTo>
                  <a:cubicBezTo>
                    <a:pt x="1101956" y="983939"/>
                    <a:pt x="1101500" y="985056"/>
                    <a:pt x="1101045" y="986285"/>
                  </a:cubicBezTo>
                  <a:cubicBezTo>
                    <a:pt x="1101956" y="987178"/>
                    <a:pt x="1102866" y="988184"/>
                    <a:pt x="1103776" y="989077"/>
                  </a:cubicBezTo>
                  <a:lnTo>
                    <a:pt x="1103776" y="989747"/>
                  </a:lnTo>
                  <a:lnTo>
                    <a:pt x="1103776" y="991199"/>
                  </a:lnTo>
                  <a:cubicBezTo>
                    <a:pt x="1102411" y="992875"/>
                    <a:pt x="1100894" y="994439"/>
                    <a:pt x="1099528" y="996114"/>
                  </a:cubicBezTo>
                  <a:cubicBezTo>
                    <a:pt x="1097252" y="998906"/>
                    <a:pt x="1094825" y="1001811"/>
                    <a:pt x="1092549" y="1004603"/>
                  </a:cubicBezTo>
                  <a:cubicBezTo>
                    <a:pt x="1091790" y="1005608"/>
                    <a:pt x="1091183" y="1006502"/>
                    <a:pt x="1090425" y="1007507"/>
                  </a:cubicBezTo>
                  <a:lnTo>
                    <a:pt x="1090425" y="1006055"/>
                  </a:lnTo>
                  <a:cubicBezTo>
                    <a:pt x="1089970" y="1005608"/>
                    <a:pt x="1089363" y="1005050"/>
                    <a:pt x="1088908" y="1004603"/>
                  </a:cubicBezTo>
                  <a:lnTo>
                    <a:pt x="1087542" y="1004603"/>
                  </a:lnTo>
                  <a:cubicBezTo>
                    <a:pt x="1086328" y="1005832"/>
                    <a:pt x="1085266" y="1006949"/>
                    <a:pt x="1084052" y="1008177"/>
                  </a:cubicBezTo>
                  <a:cubicBezTo>
                    <a:pt x="1083142" y="1009071"/>
                    <a:pt x="1082080" y="1010076"/>
                    <a:pt x="1081170" y="1010970"/>
                  </a:cubicBezTo>
                  <a:cubicBezTo>
                    <a:pt x="1081018" y="1011416"/>
                    <a:pt x="1080715" y="1011975"/>
                    <a:pt x="1080563" y="1012422"/>
                  </a:cubicBezTo>
                  <a:lnTo>
                    <a:pt x="1076315" y="1012422"/>
                  </a:lnTo>
                  <a:lnTo>
                    <a:pt x="1075556" y="1012422"/>
                  </a:lnTo>
                  <a:lnTo>
                    <a:pt x="1072673" y="1014544"/>
                  </a:lnTo>
                  <a:cubicBezTo>
                    <a:pt x="1071915" y="1015661"/>
                    <a:pt x="1071308" y="1016890"/>
                    <a:pt x="1070549" y="1018007"/>
                  </a:cubicBezTo>
                  <a:cubicBezTo>
                    <a:pt x="1070094" y="1018453"/>
                    <a:pt x="1069639" y="1019012"/>
                    <a:pt x="1069184" y="1019459"/>
                  </a:cubicBezTo>
                  <a:cubicBezTo>
                    <a:pt x="1068729" y="1019905"/>
                    <a:pt x="1068273" y="1020464"/>
                    <a:pt x="1067818" y="1020911"/>
                  </a:cubicBezTo>
                  <a:lnTo>
                    <a:pt x="1069184" y="1022251"/>
                  </a:lnTo>
                  <a:cubicBezTo>
                    <a:pt x="1069639" y="1022474"/>
                    <a:pt x="1070094" y="1022810"/>
                    <a:pt x="1070549" y="1023033"/>
                  </a:cubicBezTo>
                  <a:lnTo>
                    <a:pt x="1069184" y="1024373"/>
                  </a:lnTo>
                  <a:cubicBezTo>
                    <a:pt x="1068273" y="1024820"/>
                    <a:pt x="1067211" y="1025379"/>
                    <a:pt x="1066301" y="1025825"/>
                  </a:cubicBezTo>
                  <a:cubicBezTo>
                    <a:pt x="1066149" y="1026272"/>
                    <a:pt x="1065846" y="1026831"/>
                    <a:pt x="1065694" y="1027277"/>
                  </a:cubicBezTo>
                  <a:lnTo>
                    <a:pt x="1065694" y="1027948"/>
                  </a:lnTo>
                  <a:cubicBezTo>
                    <a:pt x="1065239" y="1029400"/>
                    <a:pt x="1064632" y="1030740"/>
                    <a:pt x="1064177" y="1032192"/>
                  </a:cubicBezTo>
                  <a:cubicBezTo>
                    <a:pt x="1062963" y="1032416"/>
                    <a:pt x="1061901" y="1032639"/>
                    <a:pt x="1060687" y="1032862"/>
                  </a:cubicBezTo>
                  <a:cubicBezTo>
                    <a:pt x="1059322" y="1033309"/>
                    <a:pt x="1057805" y="1033868"/>
                    <a:pt x="1056439" y="1034314"/>
                  </a:cubicBezTo>
                  <a:cubicBezTo>
                    <a:pt x="1054618" y="1035543"/>
                    <a:pt x="1052646" y="1036660"/>
                    <a:pt x="1050825" y="1037889"/>
                  </a:cubicBezTo>
                  <a:lnTo>
                    <a:pt x="1045819" y="1039229"/>
                  </a:lnTo>
                  <a:lnTo>
                    <a:pt x="1044453" y="1037889"/>
                  </a:lnTo>
                  <a:cubicBezTo>
                    <a:pt x="1043998" y="1037218"/>
                    <a:pt x="1043543" y="1036437"/>
                    <a:pt x="1043088" y="1035766"/>
                  </a:cubicBezTo>
                  <a:lnTo>
                    <a:pt x="1042329" y="1035766"/>
                  </a:lnTo>
                  <a:lnTo>
                    <a:pt x="1040963" y="1035766"/>
                  </a:lnTo>
                  <a:lnTo>
                    <a:pt x="1040963" y="1036437"/>
                  </a:lnTo>
                  <a:lnTo>
                    <a:pt x="1040963" y="1039229"/>
                  </a:lnTo>
                  <a:lnTo>
                    <a:pt x="1040963" y="1041351"/>
                  </a:lnTo>
                  <a:lnTo>
                    <a:pt x="1039446" y="1041351"/>
                  </a:lnTo>
                  <a:lnTo>
                    <a:pt x="1038081" y="1041351"/>
                  </a:lnTo>
                  <a:lnTo>
                    <a:pt x="1032467" y="1037889"/>
                  </a:lnTo>
                  <a:lnTo>
                    <a:pt x="1029584" y="1037889"/>
                  </a:lnTo>
                  <a:cubicBezTo>
                    <a:pt x="1028371" y="1039564"/>
                    <a:pt x="1027309" y="1041128"/>
                    <a:pt x="1026095" y="1042803"/>
                  </a:cubicBezTo>
                  <a:cubicBezTo>
                    <a:pt x="1025184" y="1043250"/>
                    <a:pt x="1024122" y="1043809"/>
                    <a:pt x="1023212" y="1044255"/>
                  </a:cubicBezTo>
                  <a:cubicBezTo>
                    <a:pt x="1023060" y="1044702"/>
                    <a:pt x="1022757" y="1045149"/>
                    <a:pt x="1022605" y="1045596"/>
                  </a:cubicBezTo>
                  <a:lnTo>
                    <a:pt x="1022605" y="1044255"/>
                  </a:lnTo>
                  <a:cubicBezTo>
                    <a:pt x="1022150" y="1043809"/>
                    <a:pt x="1021543" y="1043250"/>
                    <a:pt x="1021088" y="1042803"/>
                  </a:cubicBezTo>
                  <a:cubicBezTo>
                    <a:pt x="1020633" y="1041575"/>
                    <a:pt x="1020178" y="1040458"/>
                    <a:pt x="1019722" y="1039229"/>
                  </a:cubicBezTo>
                  <a:cubicBezTo>
                    <a:pt x="1019419" y="1038782"/>
                    <a:pt x="1019267" y="1038335"/>
                    <a:pt x="1018964" y="1037889"/>
                  </a:cubicBezTo>
                  <a:lnTo>
                    <a:pt x="1017598" y="1037889"/>
                  </a:lnTo>
                  <a:lnTo>
                    <a:pt x="1016233" y="1039229"/>
                  </a:lnTo>
                  <a:lnTo>
                    <a:pt x="1016233" y="1040681"/>
                  </a:lnTo>
                  <a:lnTo>
                    <a:pt x="1016233" y="1042803"/>
                  </a:lnTo>
                  <a:lnTo>
                    <a:pt x="1011226" y="1036437"/>
                  </a:lnTo>
                  <a:lnTo>
                    <a:pt x="1009102" y="1036437"/>
                  </a:lnTo>
                  <a:lnTo>
                    <a:pt x="1004247" y="1036437"/>
                  </a:lnTo>
                  <a:lnTo>
                    <a:pt x="999999" y="1036437"/>
                  </a:lnTo>
                  <a:cubicBezTo>
                    <a:pt x="998330" y="1037330"/>
                    <a:pt x="996661" y="1038335"/>
                    <a:pt x="994992" y="1039229"/>
                  </a:cubicBezTo>
                  <a:cubicBezTo>
                    <a:pt x="993778" y="1037107"/>
                    <a:pt x="992716" y="1034985"/>
                    <a:pt x="991502" y="1032862"/>
                  </a:cubicBezTo>
                  <a:cubicBezTo>
                    <a:pt x="990744" y="1032639"/>
                    <a:pt x="990137" y="1032416"/>
                    <a:pt x="989378" y="1032192"/>
                  </a:cubicBezTo>
                  <a:cubicBezTo>
                    <a:pt x="988923" y="1032416"/>
                    <a:pt x="988316" y="1032639"/>
                    <a:pt x="987861" y="1032862"/>
                  </a:cubicBezTo>
                  <a:lnTo>
                    <a:pt x="987861" y="1034314"/>
                  </a:lnTo>
                  <a:lnTo>
                    <a:pt x="987861" y="1036437"/>
                  </a:lnTo>
                  <a:cubicBezTo>
                    <a:pt x="988316" y="1038559"/>
                    <a:pt x="988923" y="1040681"/>
                    <a:pt x="989378" y="1042803"/>
                  </a:cubicBezTo>
                  <a:cubicBezTo>
                    <a:pt x="990137" y="1044926"/>
                    <a:pt x="990744" y="1047048"/>
                    <a:pt x="991502" y="1049170"/>
                  </a:cubicBezTo>
                  <a:lnTo>
                    <a:pt x="991502" y="1052633"/>
                  </a:lnTo>
                  <a:cubicBezTo>
                    <a:pt x="991047" y="1053638"/>
                    <a:pt x="990440" y="1054532"/>
                    <a:pt x="989985" y="1055537"/>
                  </a:cubicBezTo>
                  <a:cubicBezTo>
                    <a:pt x="989833" y="1056207"/>
                    <a:pt x="989530" y="1056989"/>
                    <a:pt x="989378" y="1057659"/>
                  </a:cubicBezTo>
                  <a:lnTo>
                    <a:pt x="986495" y="1057659"/>
                  </a:lnTo>
                  <a:lnTo>
                    <a:pt x="985737" y="1057659"/>
                  </a:lnTo>
                  <a:lnTo>
                    <a:pt x="983006" y="1058999"/>
                  </a:lnTo>
                  <a:cubicBezTo>
                    <a:pt x="982551" y="1059670"/>
                    <a:pt x="981944" y="1060452"/>
                    <a:pt x="981489" y="1061122"/>
                  </a:cubicBezTo>
                  <a:cubicBezTo>
                    <a:pt x="980882" y="1060452"/>
                    <a:pt x="980123" y="1059670"/>
                    <a:pt x="979516" y="1058999"/>
                  </a:cubicBezTo>
                  <a:lnTo>
                    <a:pt x="977999" y="1058999"/>
                  </a:lnTo>
                  <a:cubicBezTo>
                    <a:pt x="977544" y="1060228"/>
                    <a:pt x="977089" y="1061345"/>
                    <a:pt x="976633" y="1062574"/>
                  </a:cubicBezTo>
                  <a:lnTo>
                    <a:pt x="976633" y="1065366"/>
                  </a:lnTo>
                  <a:cubicBezTo>
                    <a:pt x="976330" y="1065590"/>
                    <a:pt x="976178" y="1065925"/>
                    <a:pt x="975875" y="1066148"/>
                  </a:cubicBezTo>
                  <a:cubicBezTo>
                    <a:pt x="975420" y="1065925"/>
                    <a:pt x="974965" y="1065590"/>
                    <a:pt x="974509" y="1065366"/>
                  </a:cubicBezTo>
                  <a:cubicBezTo>
                    <a:pt x="973296" y="1064919"/>
                    <a:pt x="972234" y="1064473"/>
                    <a:pt x="971020" y="1064026"/>
                  </a:cubicBezTo>
                  <a:cubicBezTo>
                    <a:pt x="970565" y="1064473"/>
                    <a:pt x="969958" y="1064919"/>
                    <a:pt x="969503" y="1065366"/>
                  </a:cubicBezTo>
                  <a:cubicBezTo>
                    <a:pt x="968592" y="1065590"/>
                    <a:pt x="967682" y="1065925"/>
                    <a:pt x="966772" y="1066148"/>
                  </a:cubicBezTo>
                  <a:cubicBezTo>
                    <a:pt x="966013" y="1067042"/>
                    <a:pt x="965406" y="1068047"/>
                    <a:pt x="964647" y="1068940"/>
                  </a:cubicBezTo>
                  <a:lnTo>
                    <a:pt x="963130" y="1068940"/>
                  </a:lnTo>
                  <a:cubicBezTo>
                    <a:pt x="962675" y="1068494"/>
                    <a:pt x="962220" y="1067935"/>
                    <a:pt x="961765" y="1067488"/>
                  </a:cubicBezTo>
                  <a:cubicBezTo>
                    <a:pt x="961006" y="1067935"/>
                    <a:pt x="960399" y="1068494"/>
                    <a:pt x="959641" y="1068940"/>
                  </a:cubicBezTo>
                  <a:cubicBezTo>
                    <a:pt x="959185" y="1070169"/>
                    <a:pt x="958730" y="1071286"/>
                    <a:pt x="958275" y="1072515"/>
                  </a:cubicBezTo>
                  <a:lnTo>
                    <a:pt x="956758" y="1072515"/>
                  </a:lnTo>
                  <a:lnTo>
                    <a:pt x="956758" y="1069611"/>
                  </a:lnTo>
                  <a:cubicBezTo>
                    <a:pt x="955544" y="1068940"/>
                    <a:pt x="954482" y="1068159"/>
                    <a:pt x="953268" y="1067488"/>
                  </a:cubicBezTo>
                  <a:lnTo>
                    <a:pt x="951144" y="1067488"/>
                  </a:lnTo>
                  <a:cubicBezTo>
                    <a:pt x="950689" y="1068159"/>
                    <a:pt x="950234" y="1068940"/>
                    <a:pt x="949779" y="1069611"/>
                  </a:cubicBezTo>
                  <a:cubicBezTo>
                    <a:pt x="949020" y="1071063"/>
                    <a:pt x="948413" y="1072403"/>
                    <a:pt x="947655" y="1073855"/>
                  </a:cubicBezTo>
                  <a:cubicBezTo>
                    <a:pt x="946744" y="1074079"/>
                    <a:pt x="945682" y="1074302"/>
                    <a:pt x="944772" y="1074525"/>
                  </a:cubicBezTo>
                  <a:lnTo>
                    <a:pt x="941282" y="1077429"/>
                  </a:lnTo>
                  <a:lnTo>
                    <a:pt x="933544" y="1078770"/>
                  </a:lnTo>
                  <a:lnTo>
                    <a:pt x="929903" y="1078770"/>
                  </a:lnTo>
                  <a:lnTo>
                    <a:pt x="926414" y="1078770"/>
                  </a:lnTo>
                  <a:lnTo>
                    <a:pt x="921558" y="1082344"/>
                  </a:lnTo>
                  <a:lnTo>
                    <a:pt x="910179" y="1089381"/>
                  </a:lnTo>
                  <a:lnTo>
                    <a:pt x="906690" y="1092285"/>
                  </a:lnTo>
                  <a:cubicBezTo>
                    <a:pt x="906235" y="1093402"/>
                    <a:pt x="905628" y="1094631"/>
                    <a:pt x="905172" y="1095748"/>
                  </a:cubicBezTo>
                  <a:cubicBezTo>
                    <a:pt x="905628" y="1096195"/>
                    <a:pt x="906235" y="1096753"/>
                    <a:pt x="906690" y="1097200"/>
                  </a:cubicBezTo>
                  <a:lnTo>
                    <a:pt x="908055" y="1097200"/>
                  </a:lnTo>
                  <a:lnTo>
                    <a:pt x="910179" y="1097200"/>
                  </a:lnTo>
                  <a:cubicBezTo>
                    <a:pt x="910634" y="1098428"/>
                    <a:pt x="911090" y="1099545"/>
                    <a:pt x="911545" y="1100774"/>
                  </a:cubicBezTo>
                  <a:cubicBezTo>
                    <a:pt x="912455" y="1102450"/>
                    <a:pt x="913517" y="1104013"/>
                    <a:pt x="914428" y="1105689"/>
                  </a:cubicBezTo>
                  <a:cubicBezTo>
                    <a:pt x="914731" y="1107364"/>
                    <a:pt x="914883" y="1108928"/>
                    <a:pt x="915186" y="1110603"/>
                  </a:cubicBezTo>
                  <a:lnTo>
                    <a:pt x="915186" y="1112056"/>
                  </a:lnTo>
                  <a:cubicBezTo>
                    <a:pt x="914883" y="1112279"/>
                    <a:pt x="914731" y="1112502"/>
                    <a:pt x="914428" y="1112726"/>
                  </a:cubicBezTo>
                  <a:cubicBezTo>
                    <a:pt x="912759" y="1113619"/>
                    <a:pt x="911090" y="1114625"/>
                    <a:pt x="909421" y="1115518"/>
                  </a:cubicBezTo>
                  <a:cubicBezTo>
                    <a:pt x="906841" y="1115965"/>
                    <a:pt x="904262" y="1116523"/>
                    <a:pt x="901683" y="1116970"/>
                  </a:cubicBezTo>
                  <a:cubicBezTo>
                    <a:pt x="900924" y="1116523"/>
                    <a:pt x="900317" y="1115965"/>
                    <a:pt x="899559" y="1115518"/>
                  </a:cubicBezTo>
                  <a:lnTo>
                    <a:pt x="899559" y="1112726"/>
                  </a:lnTo>
                  <a:lnTo>
                    <a:pt x="899559" y="1110603"/>
                  </a:lnTo>
                  <a:cubicBezTo>
                    <a:pt x="899104" y="1109710"/>
                    <a:pt x="898648" y="1108705"/>
                    <a:pt x="898193" y="1107811"/>
                  </a:cubicBezTo>
                  <a:cubicBezTo>
                    <a:pt x="897738" y="1107588"/>
                    <a:pt x="897283" y="1107253"/>
                    <a:pt x="896828" y="1107029"/>
                  </a:cubicBezTo>
                  <a:cubicBezTo>
                    <a:pt x="896373" y="1106136"/>
                    <a:pt x="895766" y="1105130"/>
                    <a:pt x="895311" y="1104237"/>
                  </a:cubicBezTo>
                  <a:lnTo>
                    <a:pt x="895311" y="1102114"/>
                  </a:lnTo>
                  <a:lnTo>
                    <a:pt x="895311" y="1100774"/>
                  </a:lnTo>
                  <a:cubicBezTo>
                    <a:pt x="895159" y="1100104"/>
                    <a:pt x="894855" y="1099322"/>
                    <a:pt x="894704" y="1098652"/>
                  </a:cubicBezTo>
                  <a:lnTo>
                    <a:pt x="894704" y="1095748"/>
                  </a:lnTo>
                  <a:lnTo>
                    <a:pt x="894704" y="1090833"/>
                  </a:lnTo>
                  <a:cubicBezTo>
                    <a:pt x="894855" y="1089158"/>
                    <a:pt x="895159" y="1087594"/>
                    <a:pt x="895311" y="1085918"/>
                  </a:cubicBezTo>
                  <a:cubicBezTo>
                    <a:pt x="896221" y="1084690"/>
                    <a:pt x="897283" y="1083573"/>
                    <a:pt x="898193" y="1082344"/>
                  </a:cubicBezTo>
                  <a:cubicBezTo>
                    <a:pt x="898952" y="1081897"/>
                    <a:pt x="899559" y="1081339"/>
                    <a:pt x="900317" y="1080892"/>
                  </a:cubicBezTo>
                  <a:cubicBezTo>
                    <a:pt x="900014" y="1080222"/>
                    <a:pt x="899862" y="1079440"/>
                    <a:pt x="899559" y="1078770"/>
                  </a:cubicBezTo>
                  <a:lnTo>
                    <a:pt x="898193" y="1078770"/>
                  </a:lnTo>
                  <a:lnTo>
                    <a:pt x="895311" y="1078770"/>
                  </a:lnTo>
                  <a:lnTo>
                    <a:pt x="894704" y="1078770"/>
                  </a:lnTo>
                  <a:cubicBezTo>
                    <a:pt x="894249" y="1077318"/>
                    <a:pt x="893642" y="1075977"/>
                    <a:pt x="893186" y="1074525"/>
                  </a:cubicBezTo>
                  <a:lnTo>
                    <a:pt x="890455" y="1072515"/>
                  </a:lnTo>
                  <a:cubicBezTo>
                    <a:pt x="890152" y="1072068"/>
                    <a:pt x="890000" y="1071510"/>
                    <a:pt x="889697" y="1071063"/>
                  </a:cubicBezTo>
                  <a:cubicBezTo>
                    <a:pt x="890000" y="1072738"/>
                    <a:pt x="890152" y="1074302"/>
                    <a:pt x="890455" y="1075977"/>
                  </a:cubicBezTo>
                  <a:lnTo>
                    <a:pt x="890455" y="1078770"/>
                  </a:lnTo>
                  <a:cubicBezTo>
                    <a:pt x="889697" y="1078993"/>
                    <a:pt x="889090" y="1079328"/>
                    <a:pt x="888331" y="1079552"/>
                  </a:cubicBezTo>
                  <a:lnTo>
                    <a:pt x="881959" y="1079552"/>
                  </a:lnTo>
                  <a:cubicBezTo>
                    <a:pt x="881200" y="1079998"/>
                    <a:pt x="880594" y="1080445"/>
                    <a:pt x="879835" y="1080892"/>
                  </a:cubicBezTo>
                  <a:cubicBezTo>
                    <a:pt x="879380" y="1080445"/>
                    <a:pt x="878773" y="1079998"/>
                    <a:pt x="878318" y="1079552"/>
                  </a:cubicBezTo>
                  <a:lnTo>
                    <a:pt x="878318" y="1077429"/>
                  </a:lnTo>
                  <a:cubicBezTo>
                    <a:pt x="878773" y="1076424"/>
                    <a:pt x="879380" y="1075531"/>
                    <a:pt x="879835" y="1074525"/>
                  </a:cubicBezTo>
                  <a:lnTo>
                    <a:pt x="878318" y="1074525"/>
                  </a:lnTo>
                  <a:lnTo>
                    <a:pt x="876345" y="1074525"/>
                  </a:lnTo>
                  <a:cubicBezTo>
                    <a:pt x="875435" y="1074302"/>
                    <a:pt x="874373" y="1074079"/>
                    <a:pt x="873463" y="1073855"/>
                  </a:cubicBezTo>
                  <a:cubicBezTo>
                    <a:pt x="872704" y="1073408"/>
                    <a:pt x="872097" y="1072962"/>
                    <a:pt x="871339" y="1072515"/>
                  </a:cubicBezTo>
                  <a:cubicBezTo>
                    <a:pt x="869973" y="1071286"/>
                    <a:pt x="868456" y="1070169"/>
                    <a:pt x="867090" y="1068940"/>
                  </a:cubicBezTo>
                  <a:cubicBezTo>
                    <a:pt x="866787" y="1067712"/>
                    <a:pt x="866635" y="1066595"/>
                    <a:pt x="866332" y="1065366"/>
                  </a:cubicBezTo>
                  <a:lnTo>
                    <a:pt x="864966" y="1065366"/>
                  </a:lnTo>
                  <a:lnTo>
                    <a:pt x="864966" y="1066148"/>
                  </a:lnTo>
                  <a:lnTo>
                    <a:pt x="864966" y="1069611"/>
                  </a:lnTo>
                  <a:cubicBezTo>
                    <a:pt x="865421" y="1070057"/>
                    <a:pt x="865877" y="1070616"/>
                    <a:pt x="866332" y="1071063"/>
                  </a:cubicBezTo>
                  <a:lnTo>
                    <a:pt x="866332" y="1073855"/>
                  </a:lnTo>
                  <a:lnTo>
                    <a:pt x="864966" y="1074525"/>
                  </a:lnTo>
                  <a:cubicBezTo>
                    <a:pt x="864511" y="1074972"/>
                    <a:pt x="864056" y="1075531"/>
                    <a:pt x="863601" y="1075977"/>
                  </a:cubicBezTo>
                  <a:cubicBezTo>
                    <a:pt x="863146" y="1075307"/>
                    <a:pt x="862539" y="1074525"/>
                    <a:pt x="862083" y="1073855"/>
                  </a:cubicBezTo>
                  <a:lnTo>
                    <a:pt x="861477" y="1073855"/>
                  </a:lnTo>
                  <a:cubicBezTo>
                    <a:pt x="861021" y="1074079"/>
                    <a:pt x="860415" y="1074302"/>
                    <a:pt x="859959" y="1074525"/>
                  </a:cubicBezTo>
                  <a:cubicBezTo>
                    <a:pt x="859504" y="1075531"/>
                    <a:pt x="859049" y="1076424"/>
                    <a:pt x="858594" y="1077429"/>
                  </a:cubicBezTo>
                  <a:lnTo>
                    <a:pt x="857228" y="1077429"/>
                  </a:lnTo>
                  <a:lnTo>
                    <a:pt x="855104" y="1077429"/>
                  </a:lnTo>
                  <a:cubicBezTo>
                    <a:pt x="854649" y="1076983"/>
                    <a:pt x="854042" y="1076424"/>
                    <a:pt x="853587" y="1075977"/>
                  </a:cubicBezTo>
                  <a:cubicBezTo>
                    <a:pt x="852373" y="1075531"/>
                    <a:pt x="851311" y="1074972"/>
                    <a:pt x="850097" y="1074525"/>
                  </a:cubicBezTo>
                  <a:lnTo>
                    <a:pt x="847366" y="1073855"/>
                  </a:lnTo>
                  <a:lnTo>
                    <a:pt x="843725" y="1073855"/>
                  </a:lnTo>
                  <a:cubicBezTo>
                    <a:pt x="842511" y="1074079"/>
                    <a:pt x="841449" y="1074302"/>
                    <a:pt x="840236" y="1074525"/>
                  </a:cubicBezTo>
                  <a:lnTo>
                    <a:pt x="838870" y="1073855"/>
                  </a:lnTo>
                  <a:cubicBezTo>
                    <a:pt x="838567" y="1073408"/>
                    <a:pt x="838415" y="1072962"/>
                    <a:pt x="838111" y="1072515"/>
                  </a:cubicBezTo>
                  <a:cubicBezTo>
                    <a:pt x="837201" y="1072068"/>
                    <a:pt x="836139" y="1071510"/>
                    <a:pt x="835229" y="1071063"/>
                  </a:cubicBezTo>
                  <a:lnTo>
                    <a:pt x="833105" y="1071063"/>
                  </a:lnTo>
                  <a:cubicBezTo>
                    <a:pt x="832194" y="1070616"/>
                    <a:pt x="831284" y="1070057"/>
                    <a:pt x="830374" y="1069611"/>
                  </a:cubicBezTo>
                  <a:cubicBezTo>
                    <a:pt x="829918" y="1068494"/>
                    <a:pt x="829312" y="1067265"/>
                    <a:pt x="828856" y="1066148"/>
                  </a:cubicBezTo>
                  <a:cubicBezTo>
                    <a:pt x="828098" y="1065478"/>
                    <a:pt x="827491" y="1064696"/>
                    <a:pt x="826732" y="1064026"/>
                  </a:cubicBezTo>
                  <a:cubicBezTo>
                    <a:pt x="825519" y="1063579"/>
                    <a:pt x="824456" y="1063021"/>
                    <a:pt x="823243" y="1062574"/>
                  </a:cubicBezTo>
                  <a:cubicBezTo>
                    <a:pt x="822332" y="1062127"/>
                    <a:pt x="821422" y="1061568"/>
                    <a:pt x="820512" y="1061122"/>
                  </a:cubicBezTo>
                  <a:lnTo>
                    <a:pt x="820512" y="1060452"/>
                  </a:lnTo>
                  <a:cubicBezTo>
                    <a:pt x="820057" y="1059558"/>
                    <a:pt x="819450" y="1058553"/>
                    <a:pt x="818994" y="1057659"/>
                  </a:cubicBezTo>
                  <a:lnTo>
                    <a:pt x="818994" y="1054085"/>
                  </a:lnTo>
                  <a:cubicBezTo>
                    <a:pt x="818236" y="1053191"/>
                    <a:pt x="817629" y="1052186"/>
                    <a:pt x="816870" y="1051292"/>
                  </a:cubicBezTo>
                  <a:lnTo>
                    <a:pt x="816870" y="1047718"/>
                  </a:lnTo>
                  <a:cubicBezTo>
                    <a:pt x="818084" y="1046043"/>
                    <a:pt x="819298" y="1044479"/>
                    <a:pt x="820512" y="1042803"/>
                  </a:cubicBezTo>
                  <a:cubicBezTo>
                    <a:pt x="821422" y="1041128"/>
                    <a:pt x="822332" y="1039564"/>
                    <a:pt x="823243" y="1037889"/>
                  </a:cubicBezTo>
                  <a:lnTo>
                    <a:pt x="823243" y="1036437"/>
                  </a:lnTo>
                  <a:lnTo>
                    <a:pt x="821877" y="1035766"/>
                  </a:lnTo>
                  <a:cubicBezTo>
                    <a:pt x="820967" y="1035320"/>
                    <a:pt x="819905" y="1034761"/>
                    <a:pt x="818994" y="1034314"/>
                  </a:cubicBezTo>
                  <a:cubicBezTo>
                    <a:pt x="817326" y="1034761"/>
                    <a:pt x="815808" y="1035320"/>
                    <a:pt x="814139" y="1035766"/>
                  </a:cubicBezTo>
                  <a:lnTo>
                    <a:pt x="810498" y="1035766"/>
                  </a:lnTo>
                  <a:cubicBezTo>
                    <a:pt x="810346" y="1034761"/>
                    <a:pt x="810043" y="1033868"/>
                    <a:pt x="809891" y="1032862"/>
                  </a:cubicBezTo>
                  <a:cubicBezTo>
                    <a:pt x="808981" y="1032639"/>
                    <a:pt x="807919" y="1032416"/>
                    <a:pt x="807008" y="1032192"/>
                  </a:cubicBezTo>
                  <a:cubicBezTo>
                    <a:pt x="805795" y="1032416"/>
                    <a:pt x="804733" y="1032639"/>
                    <a:pt x="803519" y="1032862"/>
                  </a:cubicBezTo>
                  <a:lnTo>
                    <a:pt x="799878" y="1032862"/>
                  </a:lnTo>
                  <a:lnTo>
                    <a:pt x="795781" y="1032192"/>
                  </a:lnTo>
                  <a:lnTo>
                    <a:pt x="790774" y="1025825"/>
                  </a:lnTo>
                  <a:cubicBezTo>
                    <a:pt x="789560" y="1024150"/>
                    <a:pt x="788498" y="1022586"/>
                    <a:pt x="787285" y="1020911"/>
                  </a:cubicBezTo>
                  <a:cubicBezTo>
                    <a:pt x="786829" y="1020464"/>
                    <a:pt x="786223" y="1019905"/>
                    <a:pt x="785767" y="1019459"/>
                  </a:cubicBezTo>
                  <a:lnTo>
                    <a:pt x="785161" y="1019459"/>
                  </a:lnTo>
                  <a:cubicBezTo>
                    <a:pt x="783036" y="1021134"/>
                    <a:pt x="780912" y="1022698"/>
                    <a:pt x="778788" y="1024373"/>
                  </a:cubicBezTo>
                  <a:cubicBezTo>
                    <a:pt x="777574" y="1025379"/>
                    <a:pt x="776361" y="1026272"/>
                    <a:pt x="775147" y="1027277"/>
                  </a:cubicBezTo>
                  <a:lnTo>
                    <a:pt x="772416" y="1027948"/>
                  </a:lnTo>
                  <a:cubicBezTo>
                    <a:pt x="772871" y="1028841"/>
                    <a:pt x="773326" y="1029846"/>
                    <a:pt x="773781" y="1030740"/>
                  </a:cubicBezTo>
                  <a:lnTo>
                    <a:pt x="773781" y="1032862"/>
                  </a:lnTo>
                  <a:cubicBezTo>
                    <a:pt x="773326" y="1033309"/>
                    <a:pt x="772871" y="1033868"/>
                    <a:pt x="772416" y="1034314"/>
                  </a:cubicBezTo>
                  <a:cubicBezTo>
                    <a:pt x="771202" y="1035543"/>
                    <a:pt x="770140" y="1036660"/>
                    <a:pt x="768926" y="1037889"/>
                  </a:cubicBezTo>
                  <a:cubicBezTo>
                    <a:pt x="767257" y="1038782"/>
                    <a:pt x="765588" y="1039788"/>
                    <a:pt x="763919" y="1040681"/>
                  </a:cubicBezTo>
                  <a:lnTo>
                    <a:pt x="762554" y="1040681"/>
                  </a:lnTo>
                  <a:cubicBezTo>
                    <a:pt x="761795" y="1040234"/>
                    <a:pt x="761188" y="1039676"/>
                    <a:pt x="760430" y="1039229"/>
                  </a:cubicBezTo>
                  <a:cubicBezTo>
                    <a:pt x="759975" y="1038335"/>
                    <a:pt x="759368" y="1037330"/>
                    <a:pt x="758913" y="1036437"/>
                  </a:cubicBezTo>
                  <a:cubicBezTo>
                    <a:pt x="758154" y="1036213"/>
                    <a:pt x="757547" y="1035990"/>
                    <a:pt x="756789" y="1035766"/>
                  </a:cubicBezTo>
                  <a:lnTo>
                    <a:pt x="755423" y="1036437"/>
                  </a:lnTo>
                  <a:cubicBezTo>
                    <a:pt x="754968" y="1038112"/>
                    <a:pt x="754513" y="1039676"/>
                    <a:pt x="754058" y="1041351"/>
                  </a:cubicBezTo>
                  <a:cubicBezTo>
                    <a:pt x="753602" y="1043027"/>
                    <a:pt x="752996" y="1044591"/>
                    <a:pt x="752540" y="1046266"/>
                  </a:cubicBezTo>
                  <a:lnTo>
                    <a:pt x="751933" y="1046266"/>
                  </a:lnTo>
                  <a:lnTo>
                    <a:pt x="751933" y="1045596"/>
                  </a:lnTo>
                  <a:cubicBezTo>
                    <a:pt x="751023" y="1044702"/>
                    <a:pt x="749961" y="1043697"/>
                    <a:pt x="749051" y="1042803"/>
                  </a:cubicBezTo>
                  <a:cubicBezTo>
                    <a:pt x="747837" y="1041575"/>
                    <a:pt x="746775" y="1040458"/>
                    <a:pt x="745561" y="1039229"/>
                  </a:cubicBezTo>
                  <a:lnTo>
                    <a:pt x="744196" y="1039229"/>
                  </a:lnTo>
                  <a:cubicBezTo>
                    <a:pt x="743740" y="1039899"/>
                    <a:pt x="743134" y="1040681"/>
                    <a:pt x="742678" y="1041351"/>
                  </a:cubicBezTo>
                  <a:lnTo>
                    <a:pt x="742072" y="1041351"/>
                  </a:lnTo>
                  <a:lnTo>
                    <a:pt x="739189" y="1039229"/>
                  </a:lnTo>
                  <a:cubicBezTo>
                    <a:pt x="738885" y="1038782"/>
                    <a:pt x="738734" y="1038335"/>
                    <a:pt x="738430" y="1037889"/>
                  </a:cubicBezTo>
                  <a:lnTo>
                    <a:pt x="737065" y="1037889"/>
                  </a:lnTo>
                  <a:cubicBezTo>
                    <a:pt x="736154" y="1039006"/>
                    <a:pt x="735092" y="1040234"/>
                    <a:pt x="734182" y="1041351"/>
                  </a:cubicBezTo>
                  <a:cubicBezTo>
                    <a:pt x="733423" y="1043027"/>
                    <a:pt x="732817" y="1044591"/>
                    <a:pt x="732058" y="1046266"/>
                  </a:cubicBezTo>
                  <a:cubicBezTo>
                    <a:pt x="731603" y="1046713"/>
                    <a:pt x="731148" y="1047271"/>
                    <a:pt x="730692" y="1047718"/>
                  </a:cubicBezTo>
                  <a:cubicBezTo>
                    <a:pt x="729934" y="1048165"/>
                    <a:pt x="729327" y="1048723"/>
                    <a:pt x="728568" y="1049170"/>
                  </a:cubicBezTo>
                  <a:cubicBezTo>
                    <a:pt x="728113" y="1048723"/>
                    <a:pt x="727658" y="1048165"/>
                    <a:pt x="727203" y="1047718"/>
                  </a:cubicBezTo>
                  <a:cubicBezTo>
                    <a:pt x="726748" y="1047048"/>
                    <a:pt x="726141" y="1046266"/>
                    <a:pt x="725686" y="1045596"/>
                  </a:cubicBezTo>
                  <a:cubicBezTo>
                    <a:pt x="725230" y="1044702"/>
                    <a:pt x="724775" y="1043697"/>
                    <a:pt x="724320" y="1042803"/>
                  </a:cubicBezTo>
                  <a:cubicBezTo>
                    <a:pt x="723106" y="1042133"/>
                    <a:pt x="722044" y="1041351"/>
                    <a:pt x="720830" y="1040681"/>
                  </a:cubicBezTo>
                  <a:cubicBezTo>
                    <a:pt x="720072" y="1040234"/>
                    <a:pt x="719465" y="1039676"/>
                    <a:pt x="718706" y="1039229"/>
                  </a:cubicBezTo>
                  <a:cubicBezTo>
                    <a:pt x="717796" y="1039676"/>
                    <a:pt x="716734" y="1040234"/>
                    <a:pt x="715824" y="1040681"/>
                  </a:cubicBezTo>
                  <a:cubicBezTo>
                    <a:pt x="715065" y="1041351"/>
                    <a:pt x="714458" y="1042133"/>
                    <a:pt x="713700" y="1042803"/>
                  </a:cubicBezTo>
                  <a:cubicBezTo>
                    <a:pt x="712789" y="1044479"/>
                    <a:pt x="711879" y="1046043"/>
                    <a:pt x="710969" y="1047718"/>
                  </a:cubicBezTo>
                  <a:cubicBezTo>
                    <a:pt x="710513" y="1048165"/>
                    <a:pt x="709907" y="1048723"/>
                    <a:pt x="709451" y="1049170"/>
                  </a:cubicBezTo>
                  <a:cubicBezTo>
                    <a:pt x="708693" y="1049617"/>
                    <a:pt x="708086" y="1050064"/>
                    <a:pt x="707327" y="1050510"/>
                  </a:cubicBezTo>
                  <a:cubicBezTo>
                    <a:pt x="705203" y="1049617"/>
                    <a:pt x="703079" y="1048612"/>
                    <a:pt x="700955" y="1047718"/>
                  </a:cubicBezTo>
                  <a:cubicBezTo>
                    <a:pt x="700196" y="1048165"/>
                    <a:pt x="699589" y="1048723"/>
                    <a:pt x="698831" y="1049170"/>
                  </a:cubicBezTo>
                  <a:lnTo>
                    <a:pt x="696100" y="1049170"/>
                  </a:lnTo>
                  <a:cubicBezTo>
                    <a:pt x="695341" y="1049840"/>
                    <a:pt x="694734" y="1050622"/>
                    <a:pt x="693976" y="1051292"/>
                  </a:cubicBezTo>
                  <a:lnTo>
                    <a:pt x="693976" y="1054085"/>
                  </a:lnTo>
                  <a:lnTo>
                    <a:pt x="693976" y="1056207"/>
                  </a:lnTo>
                  <a:cubicBezTo>
                    <a:pt x="694431" y="1057882"/>
                    <a:pt x="694886" y="1059446"/>
                    <a:pt x="695341" y="1061122"/>
                  </a:cubicBezTo>
                  <a:cubicBezTo>
                    <a:pt x="696555" y="1064473"/>
                    <a:pt x="697617" y="1067712"/>
                    <a:pt x="698831" y="1071063"/>
                  </a:cubicBezTo>
                  <a:lnTo>
                    <a:pt x="698831" y="1075977"/>
                  </a:lnTo>
                  <a:cubicBezTo>
                    <a:pt x="698376" y="1076871"/>
                    <a:pt x="697920" y="1077876"/>
                    <a:pt x="697465" y="1078770"/>
                  </a:cubicBezTo>
                  <a:lnTo>
                    <a:pt x="697465" y="1080892"/>
                  </a:lnTo>
                  <a:cubicBezTo>
                    <a:pt x="698376" y="1082568"/>
                    <a:pt x="699438" y="1084243"/>
                    <a:pt x="700348" y="1085918"/>
                  </a:cubicBezTo>
                  <a:cubicBezTo>
                    <a:pt x="699893" y="1086365"/>
                    <a:pt x="699286" y="1086812"/>
                    <a:pt x="698831" y="1087259"/>
                  </a:cubicBezTo>
                  <a:cubicBezTo>
                    <a:pt x="698376" y="1087706"/>
                    <a:pt x="697920" y="1088264"/>
                    <a:pt x="697465" y="1088711"/>
                  </a:cubicBezTo>
                  <a:cubicBezTo>
                    <a:pt x="696707" y="1087817"/>
                    <a:pt x="696100" y="1086812"/>
                    <a:pt x="695341" y="1085918"/>
                  </a:cubicBezTo>
                  <a:cubicBezTo>
                    <a:pt x="694431" y="1085472"/>
                    <a:pt x="693521" y="1084913"/>
                    <a:pt x="692610" y="1084466"/>
                  </a:cubicBezTo>
                  <a:cubicBezTo>
                    <a:pt x="692155" y="1084913"/>
                    <a:pt x="691548" y="1085472"/>
                    <a:pt x="691093" y="1085918"/>
                  </a:cubicBezTo>
                  <a:cubicBezTo>
                    <a:pt x="689879" y="1086365"/>
                    <a:pt x="688817" y="1086812"/>
                    <a:pt x="687603" y="1087259"/>
                  </a:cubicBezTo>
                  <a:lnTo>
                    <a:pt x="686238" y="1087259"/>
                  </a:lnTo>
                  <a:cubicBezTo>
                    <a:pt x="685934" y="1086812"/>
                    <a:pt x="685783" y="1086365"/>
                    <a:pt x="685479" y="1085918"/>
                  </a:cubicBezTo>
                  <a:cubicBezTo>
                    <a:pt x="685024" y="1084690"/>
                    <a:pt x="684569" y="1083573"/>
                    <a:pt x="684114" y="1082344"/>
                  </a:cubicBezTo>
                  <a:cubicBezTo>
                    <a:pt x="683659" y="1080669"/>
                    <a:pt x="683052" y="1079105"/>
                    <a:pt x="682597" y="1077429"/>
                  </a:cubicBezTo>
                  <a:lnTo>
                    <a:pt x="682597" y="1072515"/>
                  </a:lnTo>
                  <a:cubicBezTo>
                    <a:pt x="682141" y="1071510"/>
                    <a:pt x="681686" y="1070616"/>
                    <a:pt x="681231" y="1069611"/>
                  </a:cubicBezTo>
                  <a:cubicBezTo>
                    <a:pt x="680928" y="1069387"/>
                    <a:pt x="680776" y="1069164"/>
                    <a:pt x="680472" y="1068940"/>
                  </a:cubicBezTo>
                  <a:lnTo>
                    <a:pt x="677741" y="1069611"/>
                  </a:lnTo>
                  <a:cubicBezTo>
                    <a:pt x="676073" y="1071286"/>
                    <a:pt x="674404" y="1072850"/>
                    <a:pt x="672735" y="1074525"/>
                  </a:cubicBezTo>
                  <a:cubicBezTo>
                    <a:pt x="671976" y="1075531"/>
                    <a:pt x="671369" y="1076424"/>
                    <a:pt x="670611" y="1077429"/>
                  </a:cubicBezTo>
                  <a:cubicBezTo>
                    <a:pt x="669700" y="1077876"/>
                    <a:pt x="668638" y="1078323"/>
                    <a:pt x="667728" y="1078770"/>
                  </a:cubicBezTo>
                  <a:cubicBezTo>
                    <a:pt x="667576" y="1078993"/>
                    <a:pt x="667273" y="1079328"/>
                    <a:pt x="667121" y="1079552"/>
                  </a:cubicBezTo>
                  <a:lnTo>
                    <a:pt x="665755" y="1079552"/>
                  </a:lnTo>
                  <a:cubicBezTo>
                    <a:pt x="664845" y="1079328"/>
                    <a:pt x="663783" y="1078993"/>
                    <a:pt x="662873" y="1078770"/>
                  </a:cubicBezTo>
                  <a:lnTo>
                    <a:pt x="662114" y="1078770"/>
                  </a:lnTo>
                  <a:lnTo>
                    <a:pt x="660749" y="1078770"/>
                  </a:lnTo>
                  <a:cubicBezTo>
                    <a:pt x="660293" y="1078993"/>
                    <a:pt x="659838" y="1079328"/>
                    <a:pt x="659383" y="1079552"/>
                  </a:cubicBezTo>
                  <a:lnTo>
                    <a:pt x="657866" y="1079552"/>
                  </a:lnTo>
                  <a:cubicBezTo>
                    <a:pt x="657714" y="1078882"/>
                    <a:pt x="657411" y="1078100"/>
                    <a:pt x="657259" y="1077429"/>
                  </a:cubicBezTo>
                  <a:lnTo>
                    <a:pt x="657259" y="1073855"/>
                  </a:lnTo>
                  <a:cubicBezTo>
                    <a:pt x="656349" y="1072962"/>
                    <a:pt x="655287" y="1071956"/>
                    <a:pt x="654376" y="1071063"/>
                  </a:cubicBezTo>
                  <a:cubicBezTo>
                    <a:pt x="653921" y="1070393"/>
                    <a:pt x="653466" y="1069611"/>
                    <a:pt x="653011" y="1068940"/>
                  </a:cubicBezTo>
                  <a:lnTo>
                    <a:pt x="653011" y="1066148"/>
                  </a:lnTo>
                  <a:lnTo>
                    <a:pt x="653011" y="1062574"/>
                  </a:lnTo>
                  <a:cubicBezTo>
                    <a:pt x="651797" y="1061904"/>
                    <a:pt x="650583" y="1061122"/>
                    <a:pt x="649370" y="1060452"/>
                  </a:cubicBezTo>
                  <a:cubicBezTo>
                    <a:pt x="647245" y="1060005"/>
                    <a:pt x="645121" y="1059446"/>
                    <a:pt x="642997" y="1058999"/>
                  </a:cubicBezTo>
                  <a:lnTo>
                    <a:pt x="637384" y="1057659"/>
                  </a:lnTo>
                  <a:lnTo>
                    <a:pt x="634653" y="1057659"/>
                  </a:lnTo>
                  <a:cubicBezTo>
                    <a:pt x="634349" y="1057212"/>
                    <a:pt x="634197" y="1056654"/>
                    <a:pt x="633894" y="1056207"/>
                  </a:cubicBezTo>
                  <a:lnTo>
                    <a:pt x="633894" y="1054085"/>
                  </a:lnTo>
                  <a:cubicBezTo>
                    <a:pt x="634197" y="1053191"/>
                    <a:pt x="634349" y="1052186"/>
                    <a:pt x="634653" y="1051292"/>
                  </a:cubicBezTo>
                  <a:cubicBezTo>
                    <a:pt x="635866" y="1049394"/>
                    <a:pt x="636928" y="1047495"/>
                    <a:pt x="638142" y="1045596"/>
                  </a:cubicBezTo>
                  <a:lnTo>
                    <a:pt x="638142" y="1042803"/>
                  </a:lnTo>
                  <a:cubicBezTo>
                    <a:pt x="637839" y="1042133"/>
                    <a:pt x="637687" y="1041351"/>
                    <a:pt x="637384" y="1040681"/>
                  </a:cubicBezTo>
                  <a:lnTo>
                    <a:pt x="637384" y="1036437"/>
                  </a:lnTo>
                  <a:cubicBezTo>
                    <a:pt x="637687" y="1035766"/>
                    <a:pt x="637839" y="1034985"/>
                    <a:pt x="638142" y="1034314"/>
                  </a:cubicBezTo>
                  <a:cubicBezTo>
                    <a:pt x="638597" y="1033868"/>
                    <a:pt x="639052" y="1033309"/>
                    <a:pt x="639508" y="1032862"/>
                  </a:cubicBezTo>
                  <a:cubicBezTo>
                    <a:pt x="640721" y="1031745"/>
                    <a:pt x="641783" y="1030517"/>
                    <a:pt x="642997" y="1029400"/>
                  </a:cubicBezTo>
                  <a:lnTo>
                    <a:pt x="642997" y="1027948"/>
                  </a:lnTo>
                  <a:lnTo>
                    <a:pt x="642390" y="1027948"/>
                  </a:lnTo>
                  <a:lnTo>
                    <a:pt x="634653" y="1027277"/>
                  </a:lnTo>
                  <a:lnTo>
                    <a:pt x="631011" y="1027277"/>
                  </a:lnTo>
                  <a:cubicBezTo>
                    <a:pt x="630253" y="1026831"/>
                    <a:pt x="629646" y="1026272"/>
                    <a:pt x="628887" y="1025825"/>
                  </a:cubicBezTo>
                  <a:cubicBezTo>
                    <a:pt x="627977" y="1025379"/>
                    <a:pt x="627066" y="1024820"/>
                    <a:pt x="626156" y="1024373"/>
                  </a:cubicBezTo>
                  <a:lnTo>
                    <a:pt x="626156" y="1022251"/>
                  </a:lnTo>
                  <a:cubicBezTo>
                    <a:pt x="625701" y="1020576"/>
                    <a:pt x="625094" y="1019012"/>
                    <a:pt x="624639" y="1017336"/>
                  </a:cubicBezTo>
                  <a:cubicBezTo>
                    <a:pt x="623880" y="1015214"/>
                    <a:pt x="623273" y="1013092"/>
                    <a:pt x="622515" y="1010970"/>
                  </a:cubicBezTo>
                  <a:lnTo>
                    <a:pt x="622515" y="1007507"/>
                  </a:lnTo>
                  <a:lnTo>
                    <a:pt x="622515" y="1004603"/>
                  </a:lnTo>
                  <a:cubicBezTo>
                    <a:pt x="622970" y="1002704"/>
                    <a:pt x="623577" y="1000917"/>
                    <a:pt x="624032" y="999018"/>
                  </a:cubicBezTo>
                  <a:cubicBezTo>
                    <a:pt x="624184" y="998013"/>
                    <a:pt x="624487" y="997119"/>
                    <a:pt x="624639" y="996114"/>
                  </a:cubicBezTo>
                  <a:lnTo>
                    <a:pt x="624639" y="994774"/>
                  </a:lnTo>
                  <a:cubicBezTo>
                    <a:pt x="623880" y="995220"/>
                    <a:pt x="623273" y="995667"/>
                    <a:pt x="622515" y="996114"/>
                  </a:cubicBezTo>
                  <a:cubicBezTo>
                    <a:pt x="621604" y="996561"/>
                    <a:pt x="620694" y="997119"/>
                    <a:pt x="619784" y="997566"/>
                  </a:cubicBezTo>
                  <a:lnTo>
                    <a:pt x="617660" y="997566"/>
                  </a:lnTo>
                  <a:cubicBezTo>
                    <a:pt x="615991" y="997119"/>
                    <a:pt x="614322" y="996561"/>
                    <a:pt x="612653" y="996114"/>
                  </a:cubicBezTo>
                  <a:lnTo>
                    <a:pt x="607798" y="996114"/>
                  </a:lnTo>
                  <a:cubicBezTo>
                    <a:pt x="606887" y="996561"/>
                    <a:pt x="605825" y="997119"/>
                    <a:pt x="604915" y="997566"/>
                  </a:cubicBezTo>
                  <a:cubicBezTo>
                    <a:pt x="603701" y="998236"/>
                    <a:pt x="602639" y="999018"/>
                    <a:pt x="601425" y="999688"/>
                  </a:cubicBezTo>
                  <a:cubicBezTo>
                    <a:pt x="599756" y="1000917"/>
                    <a:pt x="598088" y="1002034"/>
                    <a:pt x="596419" y="1003263"/>
                  </a:cubicBezTo>
                  <a:lnTo>
                    <a:pt x="595660" y="1003263"/>
                  </a:lnTo>
                  <a:cubicBezTo>
                    <a:pt x="595205" y="1003039"/>
                    <a:pt x="594750" y="1002704"/>
                    <a:pt x="594295" y="1002481"/>
                  </a:cubicBezTo>
                  <a:lnTo>
                    <a:pt x="594295" y="999688"/>
                  </a:lnTo>
                  <a:cubicBezTo>
                    <a:pt x="595508" y="998013"/>
                    <a:pt x="596570" y="996449"/>
                    <a:pt x="597784" y="994774"/>
                  </a:cubicBezTo>
                  <a:lnTo>
                    <a:pt x="597784" y="992651"/>
                  </a:lnTo>
                  <a:lnTo>
                    <a:pt x="597784" y="989747"/>
                  </a:lnTo>
                  <a:cubicBezTo>
                    <a:pt x="596570" y="988072"/>
                    <a:pt x="595508" y="986508"/>
                    <a:pt x="594295" y="984833"/>
                  </a:cubicBezTo>
                  <a:cubicBezTo>
                    <a:pt x="593839" y="983716"/>
                    <a:pt x="593384" y="982487"/>
                    <a:pt x="592929" y="981370"/>
                  </a:cubicBezTo>
                  <a:cubicBezTo>
                    <a:pt x="592474" y="980700"/>
                    <a:pt x="591867" y="979918"/>
                    <a:pt x="591412" y="979248"/>
                  </a:cubicBezTo>
                  <a:cubicBezTo>
                    <a:pt x="591867" y="978242"/>
                    <a:pt x="592474" y="977349"/>
                    <a:pt x="592929" y="976344"/>
                  </a:cubicBezTo>
                  <a:cubicBezTo>
                    <a:pt x="594143" y="975897"/>
                    <a:pt x="595205" y="975450"/>
                    <a:pt x="596419" y="975003"/>
                  </a:cubicBezTo>
                  <a:cubicBezTo>
                    <a:pt x="596874" y="974780"/>
                    <a:pt x="597329" y="974445"/>
                    <a:pt x="597784" y="974221"/>
                  </a:cubicBezTo>
                  <a:cubicBezTo>
                    <a:pt x="598239" y="973328"/>
                    <a:pt x="598846" y="972323"/>
                    <a:pt x="599301" y="971429"/>
                  </a:cubicBezTo>
                  <a:cubicBezTo>
                    <a:pt x="598846" y="970200"/>
                    <a:pt x="598239" y="969083"/>
                    <a:pt x="597784" y="967855"/>
                  </a:cubicBezTo>
                  <a:lnTo>
                    <a:pt x="597784" y="962940"/>
                  </a:lnTo>
                  <a:cubicBezTo>
                    <a:pt x="598239" y="962493"/>
                    <a:pt x="598846" y="961935"/>
                    <a:pt x="599301" y="961488"/>
                  </a:cubicBezTo>
                  <a:cubicBezTo>
                    <a:pt x="600060" y="961265"/>
                    <a:pt x="600667" y="961041"/>
                    <a:pt x="601425" y="960818"/>
                  </a:cubicBezTo>
                  <a:lnTo>
                    <a:pt x="604156" y="959477"/>
                  </a:lnTo>
                  <a:cubicBezTo>
                    <a:pt x="604460" y="959031"/>
                    <a:pt x="604612" y="958472"/>
                    <a:pt x="604915" y="958025"/>
                  </a:cubicBezTo>
                  <a:cubicBezTo>
                    <a:pt x="605825" y="956797"/>
                    <a:pt x="606887" y="955680"/>
                    <a:pt x="607798" y="954451"/>
                  </a:cubicBezTo>
                  <a:cubicBezTo>
                    <a:pt x="608253" y="953334"/>
                    <a:pt x="608708" y="952105"/>
                    <a:pt x="609163" y="950988"/>
                  </a:cubicBezTo>
                  <a:lnTo>
                    <a:pt x="609922" y="950988"/>
                  </a:lnTo>
                  <a:lnTo>
                    <a:pt x="611287" y="950988"/>
                  </a:lnTo>
                  <a:lnTo>
                    <a:pt x="614170" y="950988"/>
                  </a:lnTo>
                  <a:lnTo>
                    <a:pt x="614777" y="950988"/>
                  </a:lnTo>
                  <a:cubicBezTo>
                    <a:pt x="615232" y="949983"/>
                    <a:pt x="615687" y="949090"/>
                    <a:pt x="616142" y="948084"/>
                  </a:cubicBezTo>
                  <a:lnTo>
                    <a:pt x="616142" y="944622"/>
                  </a:lnTo>
                  <a:cubicBezTo>
                    <a:pt x="616598" y="944175"/>
                    <a:pt x="617205" y="943616"/>
                    <a:pt x="617660" y="943170"/>
                  </a:cubicBezTo>
                  <a:lnTo>
                    <a:pt x="619784" y="943170"/>
                  </a:lnTo>
                  <a:cubicBezTo>
                    <a:pt x="620694" y="942723"/>
                    <a:pt x="621604" y="942164"/>
                    <a:pt x="622515" y="941718"/>
                  </a:cubicBezTo>
                  <a:lnTo>
                    <a:pt x="622515" y="941047"/>
                  </a:lnTo>
                  <a:lnTo>
                    <a:pt x="622515" y="936803"/>
                  </a:lnTo>
                  <a:lnTo>
                    <a:pt x="621149" y="931106"/>
                  </a:lnTo>
                  <a:lnTo>
                    <a:pt x="621149" y="926192"/>
                  </a:lnTo>
                  <a:cubicBezTo>
                    <a:pt x="621604" y="924516"/>
                    <a:pt x="622060" y="922952"/>
                    <a:pt x="622515" y="921277"/>
                  </a:cubicBezTo>
                  <a:cubicBezTo>
                    <a:pt x="622970" y="919602"/>
                    <a:pt x="623577" y="918038"/>
                    <a:pt x="624032" y="916362"/>
                  </a:cubicBezTo>
                  <a:lnTo>
                    <a:pt x="624032" y="911336"/>
                  </a:lnTo>
                  <a:cubicBezTo>
                    <a:pt x="623577" y="909214"/>
                    <a:pt x="622970" y="907091"/>
                    <a:pt x="622515" y="904969"/>
                  </a:cubicBezTo>
                  <a:cubicBezTo>
                    <a:pt x="622060" y="903852"/>
                    <a:pt x="621604" y="902624"/>
                    <a:pt x="621149" y="901507"/>
                  </a:cubicBezTo>
                  <a:lnTo>
                    <a:pt x="621149" y="900055"/>
                  </a:lnTo>
                  <a:lnTo>
                    <a:pt x="621149" y="897932"/>
                  </a:lnTo>
                  <a:cubicBezTo>
                    <a:pt x="621604" y="897039"/>
                    <a:pt x="622060" y="896033"/>
                    <a:pt x="622515" y="895140"/>
                  </a:cubicBezTo>
                  <a:cubicBezTo>
                    <a:pt x="622970" y="894470"/>
                    <a:pt x="623577" y="893688"/>
                    <a:pt x="624032" y="893018"/>
                  </a:cubicBezTo>
                  <a:cubicBezTo>
                    <a:pt x="623577" y="890895"/>
                    <a:pt x="622970" y="888773"/>
                    <a:pt x="622515" y="886651"/>
                  </a:cubicBezTo>
                  <a:cubicBezTo>
                    <a:pt x="621604" y="886204"/>
                    <a:pt x="620694" y="885646"/>
                    <a:pt x="619784" y="885199"/>
                  </a:cubicBezTo>
                  <a:cubicBezTo>
                    <a:pt x="619480" y="884975"/>
                    <a:pt x="619329" y="884752"/>
                    <a:pt x="619025" y="884529"/>
                  </a:cubicBezTo>
                  <a:lnTo>
                    <a:pt x="616142" y="884529"/>
                  </a:lnTo>
                  <a:cubicBezTo>
                    <a:pt x="615536" y="884752"/>
                    <a:pt x="614777" y="884975"/>
                    <a:pt x="614170" y="885199"/>
                  </a:cubicBezTo>
                  <a:lnTo>
                    <a:pt x="612653" y="885199"/>
                  </a:lnTo>
                  <a:lnTo>
                    <a:pt x="611287" y="885199"/>
                  </a:lnTo>
                  <a:cubicBezTo>
                    <a:pt x="610832" y="883300"/>
                    <a:pt x="610377" y="881513"/>
                    <a:pt x="609922" y="879614"/>
                  </a:cubicBezTo>
                  <a:cubicBezTo>
                    <a:pt x="609618" y="877939"/>
                    <a:pt x="609467" y="876263"/>
                    <a:pt x="609163" y="874588"/>
                  </a:cubicBezTo>
                  <a:cubicBezTo>
                    <a:pt x="608708" y="873247"/>
                    <a:pt x="608253" y="871795"/>
                    <a:pt x="607798" y="870455"/>
                  </a:cubicBezTo>
                  <a:cubicBezTo>
                    <a:pt x="606887" y="868779"/>
                    <a:pt x="605825" y="867104"/>
                    <a:pt x="604915" y="865429"/>
                  </a:cubicBezTo>
                  <a:cubicBezTo>
                    <a:pt x="603701" y="863976"/>
                    <a:pt x="602639" y="862636"/>
                    <a:pt x="601425" y="861184"/>
                  </a:cubicBezTo>
                  <a:cubicBezTo>
                    <a:pt x="600212" y="860290"/>
                    <a:pt x="598998" y="859285"/>
                    <a:pt x="597784" y="858392"/>
                  </a:cubicBezTo>
                  <a:cubicBezTo>
                    <a:pt x="597026" y="857945"/>
                    <a:pt x="596419" y="857386"/>
                    <a:pt x="595660" y="856940"/>
                  </a:cubicBezTo>
                  <a:lnTo>
                    <a:pt x="592929" y="856940"/>
                  </a:lnTo>
                  <a:cubicBezTo>
                    <a:pt x="592474" y="857386"/>
                    <a:pt x="591867" y="857945"/>
                    <a:pt x="591412" y="858392"/>
                  </a:cubicBezTo>
                  <a:cubicBezTo>
                    <a:pt x="591260" y="859620"/>
                    <a:pt x="590957" y="860737"/>
                    <a:pt x="590805" y="861966"/>
                  </a:cubicBezTo>
                  <a:cubicBezTo>
                    <a:pt x="589895" y="863641"/>
                    <a:pt x="588833" y="865205"/>
                    <a:pt x="587922" y="866881"/>
                  </a:cubicBezTo>
                  <a:cubicBezTo>
                    <a:pt x="587164" y="866210"/>
                    <a:pt x="586557" y="865429"/>
                    <a:pt x="585798" y="864758"/>
                  </a:cubicBezTo>
                  <a:lnTo>
                    <a:pt x="581550" y="861966"/>
                  </a:lnTo>
                  <a:cubicBezTo>
                    <a:pt x="579881" y="861743"/>
                    <a:pt x="578364" y="861407"/>
                    <a:pt x="576695" y="861184"/>
                  </a:cubicBezTo>
                  <a:lnTo>
                    <a:pt x="566681" y="861184"/>
                  </a:lnTo>
                  <a:lnTo>
                    <a:pt x="561067" y="861184"/>
                  </a:lnTo>
                  <a:lnTo>
                    <a:pt x="561067" y="859844"/>
                  </a:lnTo>
                  <a:cubicBezTo>
                    <a:pt x="561826" y="859397"/>
                    <a:pt x="562433" y="858838"/>
                    <a:pt x="563192" y="858392"/>
                  </a:cubicBezTo>
                  <a:cubicBezTo>
                    <a:pt x="564860" y="856716"/>
                    <a:pt x="566529" y="855152"/>
                    <a:pt x="568198" y="853477"/>
                  </a:cubicBezTo>
                  <a:cubicBezTo>
                    <a:pt x="568654" y="852248"/>
                    <a:pt x="569109" y="851131"/>
                    <a:pt x="569564" y="849903"/>
                  </a:cubicBezTo>
                  <a:lnTo>
                    <a:pt x="569564" y="844988"/>
                  </a:lnTo>
                  <a:cubicBezTo>
                    <a:pt x="569109" y="844094"/>
                    <a:pt x="568654" y="843089"/>
                    <a:pt x="568198" y="842196"/>
                  </a:cubicBezTo>
                  <a:lnTo>
                    <a:pt x="566074" y="842196"/>
                  </a:lnTo>
                  <a:lnTo>
                    <a:pt x="561067" y="842196"/>
                  </a:lnTo>
                  <a:lnTo>
                    <a:pt x="559702" y="842196"/>
                  </a:lnTo>
                  <a:lnTo>
                    <a:pt x="562433" y="837169"/>
                  </a:lnTo>
                  <a:cubicBezTo>
                    <a:pt x="563192" y="836052"/>
                    <a:pt x="563798" y="834824"/>
                    <a:pt x="564557" y="833707"/>
                  </a:cubicBezTo>
                  <a:lnTo>
                    <a:pt x="564557" y="832255"/>
                  </a:lnTo>
                  <a:lnTo>
                    <a:pt x="563192" y="832255"/>
                  </a:lnTo>
                  <a:lnTo>
                    <a:pt x="562433" y="832255"/>
                  </a:lnTo>
                  <a:lnTo>
                    <a:pt x="561067" y="832255"/>
                  </a:lnTo>
                  <a:cubicBezTo>
                    <a:pt x="560612" y="831584"/>
                    <a:pt x="560157" y="830802"/>
                    <a:pt x="559702" y="830132"/>
                  </a:cubicBezTo>
                  <a:cubicBezTo>
                    <a:pt x="559247" y="829685"/>
                    <a:pt x="558792" y="829127"/>
                    <a:pt x="558336" y="828680"/>
                  </a:cubicBezTo>
                  <a:cubicBezTo>
                    <a:pt x="557578" y="828233"/>
                    <a:pt x="556971" y="827787"/>
                    <a:pt x="556212" y="827340"/>
                  </a:cubicBezTo>
                  <a:lnTo>
                    <a:pt x="551206" y="828680"/>
                  </a:lnTo>
                  <a:lnTo>
                    <a:pt x="547716" y="831584"/>
                  </a:lnTo>
                  <a:cubicBezTo>
                    <a:pt x="546350" y="833260"/>
                    <a:pt x="544833" y="834824"/>
                    <a:pt x="543468" y="836499"/>
                  </a:cubicBezTo>
                  <a:cubicBezTo>
                    <a:pt x="542709" y="837169"/>
                    <a:pt x="542102" y="837951"/>
                    <a:pt x="541344" y="838621"/>
                  </a:cubicBezTo>
                  <a:cubicBezTo>
                    <a:pt x="540130" y="839068"/>
                    <a:pt x="538916" y="839627"/>
                    <a:pt x="537702" y="840073"/>
                  </a:cubicBezTo>
                  <a:cubicBezTo>
                    <a:pt x="536033" y="839627"/>
                    <a:pt x="534516" y="839068"/>
                    <a:pt x="532847" y="838621"/>
                  </a:cubicBezTo>
                  <a:cubicBezTo>
                    <a:pt x="530723" y="837393"/>
                    <a:pt x="528599" y="836276"/>
                    <a:pt x="526475" y="835047"/>
                  </a:cubicBezTo>
                  <a:cubicBezTo>
                    <a:pt x="525716" y="834600"/>
                    <a:pt x="525109" y="834153"/>
                    <a:pt x="524351" y="833707"/>
                  </a:cubicBezTo>
                  <a:cubicBezTo>
                    <a:pt x="523440" y="833260"/>
                    <a:pt x="522378" y="832701"/>
                    <a:pt x="521468" y="832255"/>
                  </a:cubicBezTo>
                  <a:cubicBezTo>
                    <a:pt x="520709" y="832701"/>
                    <a:pt x="520103" y="833260"/>
                    <a:pt x="519344" y="833707"/>
                  </a:cubicBezTo>
                  <a:lnTo>
                    <a:pt x="516613" y="833707"/>
                  </a:lnTo>
                  <a:cubicBezTo>
                    <a:pt x="514944" y="835382"/>
                    <a:pt x="513275" y="836946"/>
                    <a:pt x="511606" y="838621"/>
                  </a:cubicBezTo>
                  <a:lnTo>
                    <a:pt x="505234" y="844988"/>
                  </a:lnTo>
                  <a:cubicBezTo>
                    <a:pt x="504475" y="846105"/>
                    <a:pt x="503868" y="847334"/>
                    <a:pt x="503110" y="848451"/>
                  </a:cubicBezTo>
                  <a:cubicBezTo>
                    <a:pt x="501896" y="848897"/>
                    <a:pt x="500834" y="849456"/>
                    <a:pt x="499620" y="849903"/>
                  </a:cubicBezTo>
                  <a:cubicBezTo>
                    <a:pt x="497496" y="850573"/>
                    <a:pt x="495372" y="851355"/>
                    <a:pt x="493248" y="852025"/>
                  </a:cubicBezTo>
                  <a:cubicBezTo>
                    <a:pt x="491579" y="852472"/>
                    <a:pt x="489910" y="853030"/>
                    <a:pt x="488241" y="853477"/>
                  </a:cubicBezTo>
                  <a:cubicBezTo>
                    <a:pt x="487482" y="853924"/>
                    <a:pt x="486875" y="854371"/>
                    <a:pt x="486117" y="854817"/>
                  </a:cubicBezTo>
                  <a:cubicBezTo>
                    <a:pt x="485662" y="856046"/>
                    <a:pt x="485207" y="857163"/>
                    <a:pt x="484751" y="858392"/>
                  </a:cubicBezTo>
                  <a:cubicBezTo>
                    <a:pt x="484296" y="859285"/>
                    <a:pt x="483841" y="860290"/>
                    <a:pt x="483386" y="861184"/>
                  </a:cubicBezTo>
                  <a:cubicBezTo>
                    <a:pt x="482931" y="861854"/>
                    <a:pt x="482476" y="862636"/>
                    <a:pt x="482020" y="863306"/>
                  </a:cubicBezTo>
                  <a:cubicBezTo>
                    <a:pt x="480807" y="863976"/>
                    <a:pt x="479593" y="864758"/>
                    <a:pt x="478379" y="865429"/>
                  </a:cubicBezTo>
                  <a:lnTo>
                    <a:pt x="474889" y="868333"/>
                  </a:lnTo>
                  <a:lnTo>
                    <a:pt x="473524" y="869673"/>
                  </a:lnTo>
                  <a:lnTo>
                    <a:pt x="473524" y="871795"/>
                  </a:lnTo>
                  <a:lnTo>
                    <a:pt x="473524" y="874588"/>
                  </a:lnTo>
                  <a:cubicBezTo>
                    <a:pt x="473069" y="875258"/>
                    <a:pt x="472462" y="876040"/>
                    <a:pt x="472007" y="876710"/>
                  </a:cubicBezTo>
                  <a:cubicBezTo>
                    <a:pt x="471248" y="877157"/>
                    <a:pt x="470641" y="877715"/>
                    <a:pt x="469883" y="878162"/>
                  </a:cubicBezTo>
                  <a:cubicBezTo>
                    <a:pt x="468669" y="878609"/>
                    <a:pt x="467607" y="879167"/>
                    <a:pt x="466393" y="879614"/>
                  </a:cubicBezTo>
                  <a:cubicBezTo>
                    <a:pt x="463510" y="880284"/>
                    <a:pt x="460779" y="881066"/>
                    <a:pt x="457897" y="881736"/>
                  </a:cubicBezTo>
                  <a:cubicBezTo>
                    <a:pt x="454104" y="881289"/>
                    <a:pt x="450462" y="880731"/>
                    <a:pt x="446669" y="880284"/>
                  </a:cubicBezTo>
                  <a:cubicBezTo>
                    <a:pt x="447124" y="879056"/>
                    <a:pt x="447580" y="877939"/>
                    <a:pt x="448035" y="876710"/>
                  </a:cubicBezTo>
                  <a:lnTo>
                    <a:pt x="445152" y="874588"/>
                  </a:lnTo>
                  <a:cubicBezTo>
                    <a:pt x="443028" y="873247"/>
                    <a:pt x="440904" y="871795"/>
                    <a:pt x="438780" y="870455"/>
                  </a:cubicBezTo>
                  <a:lnTo>
                    <a:pt x="436656" y="870455"/>
                  </a:lnTo>
                  <a:lnTo>
                    <a:pt x="435290" y="871795"/>
                  </a:lnTo>
                  <a:cubicBezTo>
                    <a:pt x="434531" y="872242"/>
                    <a:pt x="433925" y="872801"/>
                    <a:pt x="433166" y="873247"/>
                  </a:cubicBezTo>
                  <a:lnTo>
                    <a:pt x="430435" y="873247"/>
                  </a:lnTo>
                  <a:cubicBezTo>
                    <a:pt x="429221" y="872801"/>
                    <a:pt x="428007" y="872242"/>
                    <a:pt x="426794" y="871795"/>
                  </a:cubicBezTo>
                  <a:lnTo>
                    <a:pt x="420421" y="871795"/>
                  </a:lnTo>
                  <a:lnTo>
                    <a:pt x="416932" y="871795"/>
                  </a:lnTo>
                  <a:lnTo>
                    <a:pt x="415566" y="870455"/>
                  </a:lnTo>
                  <a:cubicBezTo>
                    <a:pt x="416021" y="870231"/>
                    <a:pt x="416477" y="869896"/>
                    <a:pt x="416932" y="869673"/>
                  </a:cubicBezTo>
                  <a:lnTo>
                    <a:pt x="416932" y="866881"/>
                  </a:lnTo>
                  <a:cubicBezTo>
                    <a:pt x="416477" y="866434"/>
                    <a:pt x="416021" y="865875"/>
                    <a:pt x="415566" y="865429"/>
                  </a:cubicBezTo>
                  <a:cubicBezTo>
                    <a:pt x="414808" y="865205"/>
                    <a:pt x="414201" y="864982"/>
                    <a:pt x="413442" y="864758"/>
                  </a:cubicBezTo>
                  <a:cubicBezTo>
                    <a:pt x="412228" y="864312"/>
                    <a:pt x="411015" y="863753"/>
                    <a:pt x="409801" y="863306"/>
                  </a:cubicBezTo>
                  <a:cubicBezTo>
                    <a:pt x="408435" y="863753"/>
                    <a:pt x="406918" y="864312"/>
                    <a:pt x="405553" y="864758"/>
                  </a:cubicBezTo>
                  <a:lnTo>
                    <a:pt x="402063" y="864758"/>
                  </a:lnTo>
                  <a:cubicBezTo>
                    <a:pt x="400849" y="865429"/>
                    <a:pt x="399787" y="866210"/>
                    <a:pt x="398573" y="866881"/>
                  </a:cubicBezTo>
                  <a:cubicBezTo>
                    <a:pt x="397663" y="868109"/>
                    <a:pt x="396601" y="869226"/>
                    <a:pt x="395691" y="870455"/>
                  </a:cubicBezTo>
                  <a:cubicBezTo>
                    <a:pt x="394477" y="872130"/>
                    <a:pt x="393415" y="873694"/>
                    <a:pt x="392201" y="875370"/>
                  </a:cubicBezTo>
                  <a:cubicBezTo>
                    <a:pt x="391442" y="875816"/>
                    <a:pt x="390836" y="876263"/>
                    <a:pt x="390077" y="876710"/>
                  </a:cubicBezTo>
                  <a:cubicBezTo>
                    <a:pt x="389167" y="877715"/>
                    <a:pt x="388105" y="878609"/>
                    <a:pt x="387194" y="879614"/>
                  </a:cubicBezTo>
                  <a:cubicBezTo>
                    <a:pt x="387043" y="880731"/>
                    <a:pt x="386739" y="881960"/>
                    <a:pt x="386587" y="883077"/>
                  </a:cubicBezTo>
                  <a:cubicBezTo>
                    <a:pt x="386132" y="884752"/>
                    <a:pt x="385525" y="886428"/>
                    <a:pt x="385070" y="888103"/>
                  </a:cubicBezTo>
                  <a:lnTo>
                    <a:pt x="382339" y="889443"/>
                  </a:lnTo>
                  <a:cubicBezTo>
                    <a:pt x="382036" y="889667"/>
                    <a:pt x="381884" y="890002"/>
                    <a:pt x="381581" y="890225"/>
                  </a:cubicBezTo>
                  <a:cubicBezTo>
                    <a:pt x="380670" y="891901"/>
                    <a:pt x="379760" y="893464"/>
                    <a:pt x="378850" y="895140"/>
                  </a:cubicBezTo>
                  <a:cubicBezTo>
                    <a:pt x="378394" y="893464"/>
                    <a:pt x="377788" y="891901"/>
                    <a:pt x="377332" y="890225"/>
                  </a:cubicBezTo>
                  <a:lnTo>
                    <a:pt x="377332" y="885199"/>
                  </a:lnTo>
                  <a:cubicBezTo>
                    <a:pt x="377788" y="881960"/>
                    <a:pt x="378394" y="878609"/>
                    <a:pt x="378850" y="875370"/>
                  </a:cubicBezTo>
                  <a:cubicBezTo>
                    <a:pt x="378394" y="874699"/>
                    <a:pt x="377788" y="873917"/>
                    <a:pt x="377332" y="873247"/>
                  </a:cubicBezTo>
                  <a:cubicBezTo>
                    <a:pt x="377181" y="872801"/>
                    <a:pt x="376877" y="872242"/>
                    <a:pt x="376725" y="871795"/>
                  </a:cubicBezTo>
                  <a:lnTo>
                    <a:pt x="375208" y="871795"/>
                  </a:lnTo>
                  <a:cubicBezTo>
                    <a:pt x="373084" y="872242"/>
                    <a:pt x="370960" y="872801"/>
                    <a:pt x="368836" y="873247"/>
                  </a:cubicBezTo>
                  <a:lnTo>
                    <a:pt x="360340" y="878162"/>
                  </a:lnTo>
                  <a:cubicBezTo>
                    <a:pt x="359126" y="877715"/>
                    <a:pt x="358064" y="877157"/>
                    <a:pt x="356850" y="876710"/>
                  </a:cubicBezTo>
                  <a:lnTo>
                    <a:pt x="353967" y="876710"/>
                  </a:lnTo>
                  <a:cubicBezTo>
                    <a:pt x="353360" y="877715"/>
                    <a:pt x="352602" y="878609"/>
                    <a:pt x="351995" y="879614"/>
                  </a:cubicBezTo>
                  <a:cubicBezTo>
                    <a:pt x="351084" y="879837"/>
                    <a:pt x="350022" y="880061"/>
                    <a:pt x="349112" y="880284"/>
                  </a:cubicBezTo>
                  <a:cubicBezTo>
                    <a:pt x="348809" y="880061"/>
                    <a:pt x="348657" y="879837"/>
                    <a:pt x="348353" y="879614"/>
                  </a:cubicBezTo>
                  <a:cubicBezTo>
                    <a:pt x="347443" y="879167"/>
                    <a:pt x="346533" y="878609"/>
                    <a:pt x="345622" y="878162"/>
                  </a:cubicBezTo>
                  <a:cubicBezTo>
                    <a:pt x="343953" y="878609"/>
                    <a:pt x="342284" y="879167"/>
                    <a:pt x="340615" y="879614"/>
                  </a:cubicBezTo>
                  <a:lnTo>
                    <a:pt x="338491" y="879614"/>
                  </a:lnTo>
                  <a:cubicBezTo>
                    <a:pt x="337581" y="879167"/>
                    <a:pt x="336519" y="878609"/>
                    <a:pt x="335608" y="878162"/>
                  </a:cubicBezTo>
                  <a:cubicBezTo>
                    <a:pt x="333484" y="876933"/>
                    <a:pt x="331360" y="875816"/>
                    <a:pt x="329236" y="874588"/>
                  </a:cubicBezTo>
                  <a:cubicBezTo>
                    <a:pt x="327567" y="873247"/>
                    <a:pt x="326050" y="871795"/>
                    <a:pt x="324381" y="870455"/>
                  </a:cubicBezTo>
                  <a:lnTo>
                    <a:pt x="322257" y="870455"/>
                  </a:lnTo>
                  <a:lnTo>
                    <a:pt x="320891" y="871795"/>
                  </a:lnTo>
                  <a:cubicBezTo>
                    <a:pt x="320588" y="873024"/>
                    <a:pt x="320436" y="874141"/>
                    <a:pt x="320133" y="875370"/>
                  </a:cubicBezTo>
                  <a:cubicBezTo>
                    <a:pt x="319222" y="875816"/>
                    <a:pt x="318160" y="876263"/>
                    <a:pt x="317250" y="876710"/>
                  </a:cubicBezTo>
                  <a:cubicBezTo>
                    <a:pt x="316491" y="876263"/>
                    <a:pt x="315885" y="875816"/>
                    <a:pt x="315126" y="875370"/>
                  </a:cubicBezTo>
                  <a:cubicBezTo>
                    <a:pt x="314216" y="873694"/>
                    <a:pt x="313305" y="872130"/>
                    <a:pt x="312395" y="870455"/>
                  </a:cubicBezTo>
                  <a:cubicBezTo>
                    <a:pt x="311636" y="869785"/>
                    <a:pt x="311029" y="869003"/>
                    <a:pt x="310271" y="868333"/>
                  </a:cubicBezTo>
                  <a:lnTo>
                    <a:pt x="310271" y="870455"/>
                  </a:lnTo>
                  <a:lnTo>
                    <a:pt x="310271" y="875370"/>
                  </a:lnTo>
                  <a:cubicBezTo>
                    <a:pt x="309816" y="875816"/>
                    <a:pt x="309209" y="876263"/>
                    <a:pt x="308754" y="876710"/>
                  </a:cubicBezTo>
                  <a:lnTo>
                    <a:pt x="307388" y="876710"/>
                  </a:lnTo>
                  <a:lnTo>
                    <a:pt x="306023" y="876710"/>
                  </a:lnTo>
                  <a:cubicBezTo>
                    <a:pt x="305719" y="876263"/>
                    <a:pt x="305567" y="875816"/>
                    <a:pt x="305264" y="875370"/>
                  </a:cubicBezTo>
                  <a:cubicBezTo>
                    <a:pt x="304354" y="873694"/>
                    <a:pt x="303292" y="872130"/>
                    <a:pt x="302381" y="870455"/>
                  </a:cubicBezTo>
                  <a:cubicBezTo>
                    <a:pt x="301774" y="868779"/>
                    <a:pt x="301016" y="867104"/>
                    <a:pt x="300409" y="865429"/>
                  </a:cubicBezTo>
                  <a:cubicBezTo>
                    <a:pt x="299499" y="865205"/>
                    <a:pt x="298437" y="864982"/>
                    <a:pt x="297526" y="864758"/>
                  </a:cubicBezTo>
                  <a:cubicBezTo>
                    <a:pt x="296768" y="864312"/>
                    <a:pt x="296161" y="863753"/>
                    <a:pt x="295402" y="863306"/>
                  </a:cubicBezTo>
                  <a:cubicBezTo>
                    <a:pt x="293733" y="863753"/>
                    <a:pt x="292064" y="864312"/>
                    <a:pt x="290395" y="864758"/>
                  </a:cubicBezTo>
                  <a:lnTo>
                    <a:pt x="286147" y="864758"/>
                  </a:lnTo>
                  <a:lnTo>
                    <a:pt x="285540" y="864758"/>
                  </a:lnTo>
                  <a:cubicBezTo>
                    <a:pt x="285085" y="864312"/>
                    <a:pt x="284478" y="863753"/>
                    <a:pt x="284023" y="863306"/>
                  </a:cubicBezTo>
                  <a:cubicBezTo>
                    <a:pt x="284478" y="862189"/>
                    <a:pt x="285085" y="860961"/>
                    <a:pt x="285540" y="859844"/>
                  </a:cubicBezTo>
                  <a:cubicBezTo>
                    <a:pt x="285692" y="858168"/>
                    <a:pt x="285995" y="856493"/>
                    <a:pt x="286147" y="854817"/>
                  </a:cubicBezTo>
                  <a:lnTo>
                    <a:pt x="286147" y="853477"/>
                  </a:lnTo>
                  <a:lnTo>
                    <a:pt x="285540" y="853477"/>
                  </a:lnTo>
                  <a:cubicBezTo>
                    <a:pt x="284630" y="854371"/>
                    <a:pt x="283568" y="855376"/>
                    <a:pt x="282657" y="856269"/>
                  </a:cubicBezTo>
                  <a:lnTo>
                    <a:pt x="280533" y="856269"/>
                  </a:lnTo>
                  <a:lnTo>
                    <a:pt x="277651" y="856269"/>
                  </a:lnTo>
                  <a:cubicBezTo>
                    <a:pt x="275830" y="854817"/>
                    <a:pt x="273858" y="853477"/>
                    <a:pt x="272037" y="852025"/>
                  </a:cubicBezTo>
                  <a:lnTo>
                    <a:pt x="265665" y="846328"/>
                  </a:lnTo>
                  <a:cubicBezTo>
                    <a:pt x="264754" y="844988"/>
                    <a:pt x="263844" y="843536"/>
                    <a:pt x="262934" y="842196"/>
                  </a:cubicBezTo>
                  <a:lnTo>
                    <a:pt x="262934" y="838621"/>
                  </a:lnTo>
                  <a:cubicBezTo>
                    <a:pt x="262630" y="837393"/>
                    <a:pt x="262478" y="836276"/>
                    <a:pt x="262175" y="835047"/>
                  </a:cubicBezTo>
                  <a:lnTo>
                    <a:pt x="260810" y="833707"/>
                  </a:lnTo>
                  <a:cubicBezTo>
                    <a:pt x="260354" y="833260"/>
                    <a:pt x="259747" y="832701"/>
                    <a:pt x="259292" y="832255"/>
                  </a:cubicBezTo>
                  <a:cubicBezTo>
                    <a:pt x="258079" y="832701"/>
                    <a:pt x="257016" y="833260"/>
                    <a:pt x="255803" y="833707"/>
                  </a:cubicBezTo>
                  <a:lnTo>
                    <a:pt x="250796" y="835047"/>
                  </a:lnTo>
                  <a:lnTo>
                    <a:pt x="248672" y="835047"/>
                  </a:lnTo>
                  <a:lnTo>
                    <a:pt x="247306" y="833707"/>
                  </a:lnTo>
                  <a:cubicBezTo>
                    <a:pt x="246093" y="832031"/>
                    <a:pt x="245030" y="830356"/>
                    <a:pt x="243817" y="828680"/>
                  </a:cubicBezTo>
                  <a:cubicBezTo>
                    <a:pt x="242148" y="827005"/>
                    <a:pt x="240479" y="825441"/>
                    <a:pt x="238810" y="823766"/>
                  </a:cubicBezTo>
                  <a:cubicBezTo>
                    <a:pt x="237900" y="823095"/>
                    <a:pt x="236989" y="822313"/>
                    <a:pt x="236079" y="821643"/>
                  </a:cubicBezTo>
                  <a:lnTo>
                    <a:pt x="233955" y="821643"/>
                  </a:lnTo>
                  <a:cubicBezTo>
                    <a:pt x="232589" y="821197"/>
                    <a:pt x="231072" y="820638"/>
                    <a:pt x="229707" y="820191"/>
                  </a:cubicBezTo>
                  <a:cubicBezTo>
                    <a:pt x="228948" y="819744"/>
                    <a:pt x="228341" y="819298"/>
                    <a:pt x="227582" y="818851"/>
                  </a:cubicBezTo>
                  <a:lnTo>
                    <a:pt x="224700" y="816729"/>
                  </a:lnTo>
                  <a:cubicBezTo>
                    <a:pt x="223486" y="815500"/>
                    <a:pt x="222424" y="814383"/>
                    <a:pt x="221210" y="813154"/>
                  </a:cubicBezTo>
                  <a:cubicBezTo>
                    <a:pt x="220452" y="812261"/>
                    <a:pt x="219845" y="811255"/>
                    <a:pt x="219086" y="810362"/>
                  </a:cubicBezTo>
                  <a:cubicBezTo>
                    <a:pt x="218176" y="809915"/>
                    <a:pt x="217114" y="809357"/>
                    <a:pt x="216203" y="808910"/>
                  </a:cubicBezTo>
                  <a:cubicBezTo>
                    <a:pt x="214990" y="808686"/>
                    <a:pt x="213927" y="808463"/>
                    <a:pt x="212714" y="808240"/>
                  </a:cubicBezTo>
                  <a:cubicBezTo>
                    <a:pt x="212259" y="807793"/>
                    <a:pt x="211803" y="807234"/>
                    <a:pt x="211348" y="806788"/>
                  </a:cubicBezTo>
                  <a:lnTo>
                    <a:pt x="211348" y="803325"/>
                  </a:lnTo>
                  <a:lnTo>
                    <a:pt x="211348" y="801873"/>
                  </a:lnTo>
                  <a:cubicBezTo>
                    <a:pt x="211045" y="800979"/>
                    <a:pt x="210893" y="799974"/>
                    <a:pt x="210590" y="799080"/>
                  </a:cubicBezTo>
                  <a:cubicBezTo>
                    <a:pt x="209679" y="798857"/>
                    <a:pt x="208617" y="798522"/>
                    <a:pt x="207707" y="798299"/>
                  </a:cubicBezTo>
                  <a:cubicBezTo>
                    <a:pt x="206493" y="797852"/>
                    <a:pt x="205431" y="797405"/>
                    <a:pt x="204217" y="796958"/>
                  </a:cubicBezTo>
                  <a:lnTo>
                    <a:pt x="197845" y="796958"/>
                  </a:lnTo>
                  <a:cubicBezTo>
                    <a:pt x="196631" y="797628"/>
                    <a:pt x="195569" y="798410"/>
                    <a:pt x="194355" y="799080"/>
                  </a:cubicBezTo>
                  <a:cubicBezTo>
                    <a:pt x="193445" y="799974"/>
                    <a:pt x="192383" y="800979"/>
                    <a:pt x="191473" y="801873"/>
                  </a:cubicBezTo>
                  <a:cubicBezTo>
                    <a:pt x="191321" y="803102"/>
                    <a:pt x="191018" y="804219"/>
                    <a:pt x="190866" y="805447"/>
                  </a:cubicBezTo>
                  <a:cubicBezTo>
                    <a:pt x="190411" y="806341"/>
                    <a:pt x="189804" y="807346"/>
                    <a:pt x="189349" y="808240"/>
                  </a:cubicBezTo>
                  <a:lnTo>
                    <a:pt x="187983" y="808910"/>
                  </a:lnTo>
                  <a:cubicBezTo>
                    <a:pt x="187224" y="808686"/>
                    <a:pt x="186618" y="808463"/>
                    <a:pt x="185859" y="808240"/>
                  </a:cubicBezTo>
                  <a:cubicBezTo>
                    <a:pt x="184949" y="806564"/>
                    <a:pt x="183887" y="805000"/>
                    <a:pt x="182976" y="803325"/>
                  </a:cubicBezTo>
                  <a:cubicBezTo>
                    <a:pt x="182218" y="801873"/>
                    <a:pt x="181611" y="800533"/>
                    <a:pt x="180852" y="799080"/>
                  </a:cubicBezTo>
                  <a:lnTo>
                    <a:pt x="174480" y="794054"/>
                  </a:lnTo>
                  <a:cubicBezTo>
                    <a:pt x="172204" y="792602"/>
                    <a:pt x="169776" y="791262"/>
                    <a:pt x="167501" y="789810"/>
                  </a:cubicBezTo>
                  <a:lnTo>
                    <a:pt x="159763" y="782103"/>
                  </a:lnTo>
                  <a:cubicBezTo>
                    <a:pt x="158549" y="781432"/>
                    <a:pt x="157335" y="780650"/>
                    <a:pt x="156121" y="779980"/>
                  </a:cubicBezTo>
                  <a:cubicBezTo>
                    <a:pt x="155211" y="779534"/>
                    <a:pt x="154301" y="778975"/>
                    <a:pt x="153390" y="778528"/>
                  </a:cubicBezTo>
                  <a:cubicBezTo>
                    <a:pt x="152632" y="778975"/>
                    <a:pt x="152025" y="779534"/>
                    <a:pt x="151266" y="779980"/>
                  </a:cubicBezTo>
                  <a:lnTo>
                    <a:pt x="148384" y="779980"/>
                  </a:lnTo>
                  <a:cubicBezTo>
                    <a:pt x="147625" y="779534"/>
                    <a:pt x="147018" y="778975"/>
                    <a:pt x="146260" y="778528"/>
                  </a:cubicBezTo>
                  <a:cubicBezTo>
                    <a:pt x="145501" y="777411"/>
                    <a:pt x="144894" y="776183"/>
                    <a:pt x="144135" y="775066"/>
                  </a:cubicBezTo>
                  <a:cubicBezTo>
                    <a:pt x="142770" y="773390"/>
                    <a:pt x="141253" y="771715"/>
                    <a:pt x="139887" y="770039"/>
                  </a:cubicBezTo>
                  <a:cubicBezTo>
                    <a:pt x="139129" y="768587"/>
                    <a:pt x="138522" y="767247"/>
                    <a:pt x="137763" y="765795"/>
                  </a:cubicBezTo>
                  <a:lnTo>
                    <a:pt x="135032" y="765125"/>
                  </a:lnTo>
                  <a:cubicBezTo>
                    <a:pt x="134274" y="765348"/>
                    <a:pt x="133667" y="765571"/>
                    <a:pt x="132908" y="765795"/>
                  </a:cubicBezTo>
                  <a:lnTo>
                    <a:pt x="131391" y="765795"/>
                  </a:lnTo>
                  <a:cubicBezTo>
                    <a:pt x="130632" y="766242"/>
                    <a:pt x="130025" y="766800"/>
                    <a:pt x="129267" y="767247"/>
                  </a:cubicBezTo>
                  <a:lnTo>
                    <a:pt x="127901" y="767247"/>
                  </a:lnTo>
                  <a:lnTo>
                    <a:pt x="127901" y="765795"/>
                  </a:lnTo>
                  <a:lnTo>
                    <a:pt x="127901" y="762332"/>
                  </a:lnTo>
                  <a:lnTo>
                    <a:pt x="127901" y="753843"/>
                  </a:lnTo>
                  <a:lnTo>
                    <a:pt x="126536" y="746806"/>
                  </a:lnTo>
                  <a:cubicBezTo>
                    <a:pt x="125777" y="744237"/>
                    <a:pt x="125170" y="741557"/>
                    <a:pt x="124412" y="738988"/>
                  </a:cubicBezTo>
                  <a:cubicBezTo>
                    <a:pt x="123046" y="736865"/>
                    <a:pt x="121529" y="734743"/>
                    <a:pt x="120163" y="732621"/>
                  </a:cubicBezTo>
                  <a:cubicBezTo>
                    <a:pt x="119860" y="731951"/>
                    <a:pt x="119708" y="731169"/>
                    <a:pt x="119405" y="730499"/>
                  </a:cubicBezTo>
                  <a:lnTo>
                    <a:pt x="119405" y="727706"/>
                  </a:lnTo>
                  <a:cubicBezTo>
                    <a:pt x="119708" y="727483"/>
                    <a:pt x="119860" y="727259"/>
                    <a:pt x="120163" y="727036"/>
                  </a:cubicBezTo>
                  <a:lnTo>
                    <a:pt x="121529" y="727036"/>
                  </a:lnTo>
                  <a:lnTo>
                    <a:pt x="125019" y="727036"/>
                  </a:lnTo>
                  <a:cubicBezTo>
                    <a:pt x="125929" y="727259"/>
                    <a:pt x="126991" y="727483"/>
                    <a:pt x="127901" y="727706"/>
                  </a:cubicBezTo>
                  <a:cubicBezTo>
                    <a:pt x="128356" y="728153"/>
                    <a:pt x="128812" y="728711"/>
                    <a:pt x="129267" y="729158"/>
                  </a:cubicBezTo>
                  <a:cubicBezTo>
                    <a:pt x="130481" y="730834"/>
                    <a:pt x="131694" y="732397"/>
                    <a:pt x="132908" y="734073"/>
                  </a:cubicBezTo>
                  <a:lnTo>
                    <a:pt x="134274" y="734073"/>
                  </a:lnTo>
                  <a:cubicBezTo>
                    <a:pt x="134577" y="733626"/>
                    <a:pt x="134729" y="733068"/>
                    <a:pt x="135032" y="732621"/>
                  </a:cubicBezTo>
                  <a:lnTo>
                    <a:pt x="137763" y="731951"/>
                  </a:lnTo>
                  <a:cubicBezTo>
                    <a:pt x="138977" y="731057"/>
                    <a:pt x="140191" y="730052"/>
                    <a:pt x="141404" y="729158"/>
                  </a:cubicBezTo>
                  <a:cubicBezTo>
                    <a:pt x="142618" y="728488"/>
                    <a:pt x="143680" y="727706"/>
                    <a:pt x="144894" y="727036"/>
                  </a:cubicBezTo>
                  <a:cubicBezTo>
                    <a:pt x="145349" y="726031"/>
                    <a:pt x="145804" y="725137"/>
                    <a:pt x="146260" y="724132"/>
                  </a:cubicBezTo>
                  <a:lnTo>
                    <a:pt x="146260" y="722010"/>
                  </a:lnTo>
                  <a:lnTo>
                    <a:pt x="146260" y="719217"/>
                  </a:lnTo>
                  <a:cubicBezTo>
                    <a:pt x="145501" y="717542"/>
                    <a:pt x="144894" y="715978"/>
                    <a:pt x="144135" y="714302"/>
                  </a:cubicBezTo>
                  <a:cubicBezTo>
                    <a:pt x="143680" y="713632"/>
                    <a:pt x="143225" y="712850"/>
                    <a:pt x="142770" y="712180"/>
                  </a:cubicBezTo>
                  <a:lnTo>
                    <a:pt x="142770" y="709276"/>
                  </a:lnTo>
                  <a:lnTo>
                    <a:pt x="142770" y="708606"/>
                  </a:lnTo>
                  <a:cubicBezTo>
                    <a:pt x="141860" y="708159"/>
                    <a:pt x="140798" y="707601"/>
                    <a:pt x="139887" y="707154"/>
                  </a:cubicBezTo>
                  <a:cubicBezTo>
                    <a:pt x="138218" y="706260"/>
                    <a:pt x="136701" y="705255"/>
                    <a:pt x="135032" y="704361"/>
                  </a:cubicBezTo>
                  <a:cubicBezTo>
                    <a:pt x="134274" y="704138"/>
                    <a:pt x="133667" y="703915"/>
                    <a:pt x="132908" y="703691"/>
                  </a:cubicBezTo>
                  <a:cubicBezTo>
                    <a:pt x="132453" y="702798"/>
                    <a:pt x="131846" y="701792"/>
                    <a:pt x="131391" y="700899"/>
                  </a:cubicBezTo>
                  <a:lnTo>
                    <a:pt x="131391" y="698777"/>
                  </a:lnTo>
                  <a:cubicBezTo>
                    <a:pt x="131846" y="697101"/>
                    <a:pt x="132453" y="695426"/>
                    <a:pt x="132908" y="693750"/>
                  </a:cubicBezTo>
                  <a:cubicBezTo>
                    <a:pt x="133363" y="692857"/>
                    <a:pt x="133818" y="691851"/>
                    <a:pt x="134274" y="690958"/>
                  </a:cubicBezTo>
                  <a:cubicBezTo>
                    <a:pt x="133818" y="690288"/>
                    <a:pt x="133363" y="689506"/>
                    <a:pt x="132908" y="688836"/>
                  </a:cubicBezTo>
                  <a:cubicBezTo>
                    <a:pt x="132453" y="687160"/>
                    <a:pt x="131846" y="685596"/>
                    <a:pt x="131391" y="683921"/>
                  </a:cubicBezTo>
                  <a:cubicBezTo>
                    <a:pt x="130936" y="683474"/>
                    <a:pt x="130481" y="682916"/>
                    <a:pt x="130025" y="682469"/>
                  </a:cubicBezTo>
                  <a:cubicBezTo>
                    <a:pt x="130481" y="682022"/>
                    <a:pt x="130936" y="681464"/>
                    <a:pt x="131391" y="681017"/>
                  </a:cubicBezTo>
                  <a:cubicBezTo>
                    <a:pt x="132301" y="680793"/>
                    <a:pt x="133363" y="680570"/>
                    <a:pt x="134274" y="680347"/>
                  </a:cubicBezTo>
                  <a:lnTo>
                    <a:pt x="139280" y="680347"/>
                  </a:lnTo>
                  <a:cubicBezTo>
                    <a:pt x="140949" y="679900"/>
                    <a:pt x="142467" y="679341"/>
                    <a:pt x="144135" y="678895"/>
                  </a:cubicBezTo>
                  <a:cubicBezTo>
                    <a:pt x="144894" y="678448"/>
                    <a:pt x="145501" y="678001"/>
                    <a:pt x="146260" y="677554"/>
                  </a:cubicBezTo>
                  <a:cubicBezTo>
                    <a:pt x="146715" y="677107"/>
                    <a:pt x="147170" y="676549"/>
                    <a:pt x="147625" y="676102"/>
                  </a:cubicBezTo>
                  <a:lnTo>
                    <a:pt x="147625" y="673980"/>
                  </a:lnTo>
                  <a:lnTo>
                    <a:pt x="147625" y="671187"/>
                  </a:lnTo>
                  <a:cubicBezTo>
                    <a:pt x="147929" y="669959"/>
                    <a:pt x="148080" y="668842"/>
                    <a:pt x="148384" y="667613"/>
                  </a:cubicBezTo>
                  <a:lnTo>
                    <a:pt x="152632" y="664151"/>
                  </a:lnTo>
                  <a:lnTo>
                    <a:pt x="157639" y="659124"/>
                  </a:lnTo>
                  <a:cubicBezTo>
                    <a:pt x="158852" y="658231"/>
                    <a:pt x="159915" y="657225"/>
                    <a:pt x="161128" y="656332"/>
                  </a:cubicBezTo>
                  <a:cubicBezTo>
                    <a:pt x="161887" y="655662"/>
                    <a:pt x="162494" y="654880"/>
                    <a:pt x="163252" y="654209"/>
                  </a:cubicBezTo>
                  <a:lnTo>
                    <a:pt x="163252" y="652087"/>
                  </a:lnTo>
                  <a:cubicBezTo>
                    <a:pt x="163708" y="651194"/>
                    <a:pt x="164163" y="650188"/>
                    <a:pt x="164618" y="649295"/>
                  </a:cubicBezTo>
                  <a:cubicBezTo>
                    <a:pt x="164163" y="648066"/>
                    <a:pt x="163708" y="646949"/>
                    <a:pt x="163252" y="645721"/>
                  </a:cubicBezTo>
                  <a:cubicBezTo>
                    <a:pt x="163708" y="644827"/>
                    <a:pt x="164163" y="643822"/>
                    <a:pt x="164618" y="642928"/>
                  </a:cubicBezTo>
                  <a:cubicBezTo>
                    <a:pt x="165073" y="641699"/>
                    <a:pt x="165680" y="640582"/>
                    <a:pt x="166135" y="639354"/>
                  </a:cubicBezTo>
                  <a:cubicBezTo>
                    <a:pt x="166590" y="638237"/>
                    <a:pt x="167045" y="637008"/>
                    <a:pt x="167501" y="635891"/>
                  </a:cubicBezTo>
                  <a:cubicBezTo>
                    <a:pt x="167804" y="634886"/>
                    <a:pt x="167956" y="633992"/>
                    <a:pt x="168259" y="632987"/>
                  </a:cubicBezTo>
                  <a:cubicBezTo>
                    <a:pt x="167956" y="632317"/>
                    <a:pt x="167804" y="631535"/>
                    <a:pt x="167501" y="630865"/>
                  </a:cubicBezTo>
                  <a:lnTo>
                    <a:pt x="167501" y="629524"/>
                  </a:lnTo>
                  <a:lnTo>
                    <a:pt x="164618" y="629524"/>
                  </a:lnTo>
                  <a:cubicBezTo>
                    <a:pt x="163859" y="630418"/>
                    <a:pt x="163252" y="631423"/>
                    <a:pt x="162494" y="632317"/>
                  </a:cubicBezTo>
                  <a:lnTo>
                    <a:pt x="161128" y="632987"/>
                  </a:lnTo>
                  <a:lnTo>
                    <a:pt x="159763" y="632987"/>
                  </a:lnTo>
                  <a:cubicBezTo>
                    <a:pt x="159308" y="632317"/>
                    <a:pt x="158701" y="631535"/>
                    <a:pt x="158246" y="630865"/>
                  </a:cubicBezTo>
                  <a:cubicBezTo>
                    <a:pt x="158094" y="629971"/>
                    <a:pt x="157790" y="628966"/>
                    <a:pt x="157639" y="628072"/>
                  </a:cubicBezTo>
                  <a:cubicBezTo>
                    <a:pt x="157184" y="627849"/>
                    <a:pt x="156577" y="627626"/>
                    <a:pt x="156121" y="627402"/>
                  </a:cubicBezTo>
                  <a:lnTo>
                    <a:pt x="153390" y="628072"/>
                  </a:lnTo>
                  <a:cubicBezTo>
                    <a:pt x="153087" y="627849"/>
                    <a:pt x="152935" y="627626"/>
                    <a:pt x="152632" y="627402"/>
                  </a:cubicBezTo>
                  <a:cubicBezTo>
                    <a:pt x="151722" y="625727"/>
                    <a:pt x="150660" y="624051"/>
                    <a:pt x="149749" y="622376"/>
                  </a:cubicBezTo>
                  <a:cubicBezTo>
                    <a:pt x="148991" y="621482"/>
                    <a:pt x="148384" y="620477"/>
                    <a:pt x="147625" y="619583"/>
                  </a:cubicBezTo>
                  <a:cubicBezTo>
                    <a:pt x="146715" y="618913"/>
                    <a:pt x="145804" y="618131"/>
                    <a:pt x="144894" y="617461"/>
                  </a:cubicBezTo>
                  <a:cubicBezTo>
                    <a:pt x="143680" y="617014"/>
                    <a:pt x="142618" y="616456"/>
                    <a:pt x="141404" y="616009"/>
                  </a:cubicBezTo>
                  <a:lnTo>
                    <a:pt x="135032" y="616009"/>
                  </a:lnTo>
                  <a:lnTo>
                    <a:pt x="129267" y="618913"/>
                  </a:lnTo>
                  <a:lnTo>
                    <a:pt x="124412" y="619583"/>
                  </a:lnTo>
                  <a:cubicBezTo>
                    <a:pt x="122743" y="620812"/>
                    <a:pt x="121074" y="621929"/>
                    <a:pt x="119405" y="623158"/>
                  </a:cubicBezTo>
                  <a:lnTo>
                    <a:pt x="114550" y="627402"/>
                  </a:lnTo>
                  <a:lnTo>
                    <a:pt x="110908" y="628072"/>
                  </a:lnTo>
                  <a:cubicBezTo>
                    <a:pt x="109239" y="628966"/>
                    <a:pt x="107722" y="629971"/>
                    <a:pt x="106053" y="630865"/>
                  </a:cubicBezTo>
                  <a:cubicBezTo>
                    <a:pt x="104688" y="631312"/>
                    <a:pt x="103171" y="631870"/>
                    <a:pt x="101805" y="632317"/>
                  </a:cubicBezTo>
                  <a:cubicBezTo>
                    <a:pt x="96191" y="630641"/>
                    <a:pt x="90426" y="629078"/>
                    <a:pt x="84812" y="627402"/>
                  </a:cubicBezTo>
                  <a:cubicBezTo>
                    <a:pt x="82688" y="626397"/>
                    <a:pt x="80564" y="625503"/>
                    <a:pt x="78440" y="624498"/>
                  </a:cubicBezTo>
                  <a:cubicBezTo>
                    <a:pt x="77681" y="623828"/>
                    <a:pt x="77074" y="623046"/>
                    <a:pt x="76316" y="622376"/>
                  </a:cubicBezTo>
                  <a:cubicBezTo>
                    <a:pt x="75405" y="621482"/>
                    <a:pt x="74343" y="620477"/>
                    <a:pt x="73433" y="619583"/>
                  </a:cubicBezTo>
                  <a:cubicBezTo>
                    <a:pt x="73281" y="619360"/>
                    <a:pt x="72978" y="619137"/>
                    <a:pt x="72826" y="618913"/>
                  </a:cubicBezTo>
                  <a:lnTo>
                    <a:pt x="71309" y="618913"/>
                  </a:lnTo>
                  <a:lnTo>
                    <a:pt x="68578" y="619583"/>
                  </a:lnTo>
                  <a:lnTo>
                    <a:pt x="66454" y="619583"/>
                  </a:lnTo>
                  <a:lnTo>
                    <a:pt x="63571" y="619583"/>
                  </a:lnTo>
                  <a:cubicBezTo>
                    <a:pt x="62813" y="618913"/>
                    <a:pt x="62206" y="618131"/>
                    <a:pt x="61447" y="617461"/>
                  </a:cubicBezTo>
                  <a:cubicBezTo>
                    <a:pt x="60537" y="616344"/>
                    <a:pt x="59626" y="615116"/>
                    <a:pt x="58716" y="613999"/>
                  </a:cubicBezTo>
                  <a:cubicBezTo>
                    <a:pt x="58413" y="612993"/>
                    <a:pt x="58261" y="612100"/>
                    <a:pt x="57957" y="611094"/>
                  </a:cubicBezTo>
                  <a:lnTo>
                    <a:pt x="57957" y="608972"/>
                  </a:lnTo>
                  <a:cubicBezTo>
                    <a:pt x="58261" y="608079"/>
                    <a:pt x="58413" y="607073"/>
                    <a:pt x="58716" y="606180"/>
                  </a:cubicBezTo>
                  <a:cubicBezTo>
                    <a:pt x="59171" y="605733"/>
                    <a:pt x="59626" y="605175"/>
                    <a:pt x="60082" y="604728"/>
                  </a:cubicBezTo>
                  <a:lnTo>
                    <a:pt x="60082" y="604058"/>
                  </a:lnTo>
                  <a:cubicBezTo>
                    <a:pt x="59626" y="602605"/>
                    <a:pt x="59171" y="601265"/>
                    <a:pt x="58716" y="599813"/>
                  </a:cubicBezTo>
                  <a:cubicBezTo>
                    <a:pt x="58413" y="598584"/>
                    <a:pt x="58261" y="597467"/>
                    <a:pt x="57957" y="596239"/>
                  </a:cubicBezTo>
                  <a:lnTo>
                    <a:pt x="53709" y="592776"/>
                  </a:lnTo>
                  <a:cubicBezTo>
                    <a:pt x="53406" y="591771"/>
                    <a:pt x="53254" y="590877"/>
                    <a:pt x="52951" y="589872"/>
                  </a:cubicBezTo>
                  <a:lnTo>
                    <a:pt x="50220" y="589202"/>
                  </a:lnTo>
                  <a:lnTo>
                    <a:pt x="48702" y="589202"/>
                  </a:lnTo>
                  <a:lnTo>
                    <a:pt x="46578" y="589202"/>
                  </a:lnTo>
                  <a:cubicBezTo>
                    <a:pt x="46123" y="588755"/>
                    <a:pt x="45668" y="588197"/>
                    <a:pt x="45213" y="587750"/>
                  </a:cubicBezTo>
                  <a:lnTo>
                    <a:pt x="43847" y="586409"/>
                  </a:lnTo>
                  <a:cubicBezTo>
                    <a:pt x="43544" y="585739"/>
                    <a:pt x="43392" y="584957"/>
                    <a:pt x="43089" y="584287"/>
                  </a:cubicBezTo>
                  <a:cubicBezTo>
                    <a:pt x="42178" y="583394"/>
                    <a:pt x="41116" y="582388"/>
                    <a:pt x="40206" y="581495"/>
                  </a:cubicBezTo>
                  <a:lnTo>
                    <a:pt x="35351" y="581495"/>
                  </a:lnTo>
                  <a:lnTo>
                    <a:pt x="29737" y="581495"/>
                  </a:lnTo>
                  <a:cubicBezTo>
                    <a:pt x="28372" y="581271"/>
                    <a:pt x="26855" y="580936"/>
                    <a:pt x="25489" y="580713"/>
                  </a:cubicBezTo>
                  <a:lnTo>
                    <a:pt x="21848" y="579372"/>
                  </a:lnTo>
                  <a:cubicBezTo>
                    <a:pt x="21393" y="578367"/>
                    <a:pt x="20937" y="577474"/>
                    <a:pt x="20482" y="576468"/>
                  </a:cubicBezTo>
                  <a:cubicBezTo>
                    <a:pt x="20179" y="575798"/>
                    <a:pt x="20027" y="575016"/>
                    <a:pt x="19724" y="574346"/>
                  </a:cubicBezTo>
                  <a:cubicBezTo>
                    <a:pt x="20027" y="573899"/>
                    <a:pt x="20179" y="573453"/>
                    <a:pt x="20482" y="573006"/>
                  </a:cubicBezTo>
                  <a:lnTo>
                    <a:pt x="21848" y="573006"/>
                  </a:lnTo>
                  <a:lnTo>
                    <a:pt x="28220" y="573006"/>
                  </a:lnTo>
                  <a:lnTo>
                    <a:pt x="33227" y="573006"/>
                  </a:lnTo>
                  <a:cubicBezTo>
                    <a:pt x="34441" y="572559"/>
                    <a:pt x="35503" y="572000"/>
                    <a:pt x="36716" y="571554"/>
                  </a:cubicBezTo>
                  <a:lnTo>
                    <a:pt x="36716" y="569431"/>
                  </a:lnTo>
                  <a:lnTo>
                    <a:pt x="36716" y="567979"/>
                  </a:lnTo>
                  <a:cubicBezTo>
                    <a:pt x="35958" y="566862"/>
                    <a:pt x="35351" y="565634"/>
                    <a:pt x="34592" y="564517"/>
                  </a:cubicBezTo>
                  <a:cubicBezTo>
                    <a:pt x="33682" y="563512"/>
                    <a:pt x="32772" y="562618"/>
                    <a:pt x="31861" y="561613"/>
                  </a:cubicBezTo>
                  <a:lnTo>
                    <a:pt x="31861" y="559490"/>
                  </a:lnTo>
                  <a:lnTo>
                    <a:pt x="31861" y="554576"/>
                  </a:lnTo>
                  <a:cubicBezTo>
                    <a:pt x="32316" y="552900"/>
                    <a:pt x="32772" y="551337"/>
                    <a:pt x="33227" y="549661"/>
                  </a:cubicBezTo>
                  <a:cubicBezTo>
                    <a:pt x="32772" y="548991"/>
                    <a:pt x="32316" y="548209"/>
                    <a:pt x="31861" y="547539"/>
                  </a:cubicBezTo>
                  <a:cubicBezTo>
                    <a:pt x="31406" y="546645"/>
                    <a:pt x="30799" y="545640"/>
                    <a:pt x="30344" y="544746"/>
                  </a:cubicBezTo>
                  <a:cubicBezTo>
                    <a:pt x="30192" y="544300"/>
                    <a:pt x="29889" y="543741"/>
                    <a:pt x="29737" y="543294"/>
                  </a:cubicBezTo>
                  <a:lnTo>
                    <a:pt x="29737" y="542624"/>
                  </a:lnTo>
                  <a:lnTo>
                    <a:pt x="29737" y="537598"/>
                  </a:lnTo>
                  <a:lnTo>
                    <a:pt x="29737" y="533353"/>
                  </a:lnTo>
                  <a:lnTo>
                    <a:pt x="29737" y="532683"/>
                  </a:lnTo>
                  <a:cubicBezTo>
                    <a:pt x="29282" y="531790"/>
                    <a:pt x="28675" y="530784"/>
                    <a:pt x="28220" y="529891"/>
                  </a:cubicBezTo>
                  <a:cubicBezTo>
                    <a:pt x="27006" y="529221"/>
                    <a:pt x="25944" y="528439"/>
                    <a:pt x="24730" y="527768"/>
                  </a:cubicBezTo>
                  <a:cubicBezTo>
                    <a:pt x="23061" y="526875"/>
                    <a:pt x="21393" y="525870"/>
                    <a:pt x="19724" y="524976"/>
                  </a:cubicBezTo>
                  <a:lnTo>
                    <a:pt x="14868" y="524976"/>
                  </a:lnTo>
                  <a:lnTo>
                    <a:pt x="11986" y="524976"/>
                  </a:lnTo>
                  <a:cubicBezTo>
                    <a:pt x="11531" y="525870"/>
                    <a:pt x="11075" y="526875"/>
                    <a:pt x="10620" y="527768"/>
                  </a:cubicBezTo>
                  <a:lnTo>
                    <a:pt x="10620" y="529891"/>
                  </a:lnTo>
                  <a:lnTo>
                    <a:pt x="8496" y="529891"/>
                  </a:lnTo>
                  <a:cubicBezTo>
                    <a:pt x="8041" y="529444"/>
                    <a:pt x="7586" y="528885"/>
                    <a:pt x="7131" y="528439"/>
                  </a:cubicBezTo>
                  <a:cubicBezTo>
                    <a:pt x="6676" y="528215"/>
                    <a:pt x="6069" y="527992"/>
                    <a:pt x="5613" y="527768"/>
                  </a:cubicBezTo>
                  <a:cubicBezTo>
                    <a:pt x="4855" y="526093"/>
                    <a:pt x="4248" y="524529"/>
                    <a:pt x="3489" y="522854"/>
                  </a:cubicBezTo>
                  <a:lnTo>
                    <a:pt x="3489" y="519950"/>
                  </a:lnTo>
                  <a:cubicBezTo>
                    <a:pt x="3945" y="519279"/>
                    <a:pt x="4551" y="518498"/>
                    <a:pt x="5007" y="517827"/>
                  </a:cubicBezTo>
                  <a:lnTo>
                    <a:pt x="5007" y="515035"/>
                  </a:lnTo>
                  <a:lnTo>
                    <a:pt x="5007" y="514365"/>
                  </a:lnTo>
                  <a:cubicBezTo>
                    <a:pt x="4096" y="512913"/>
                    <a:pt x="3034" y="511572"/>
                    <a:pt x="2124" y="510120"/>
                  </a:cubicBezTo>
                  <a:cubicBezTo>
                    <a:pt x="1820" y="508892"/>
                    <a:pt x="1669" y="507775"/>
                    <a:pt x="1365" y="506546"/>
                  </a:cubicBezTo>
                  <a:cubicBezTo>
                    <a:pt x="910" y="505317"/>
                    <a:pt x="455" y="504200"/>
                    <a:pt x="0" y="502972"/>
                  </a:cubicBezTo>
                  <a:cubicBezTo>
                    <a:pt x="455" y="501855"/>
                    <a:pt x="910" y="500626"/>
                    <a:pt x="1365" y="499509"/>
                  </a:cubicBezTo>
                  <a:lnTo>
                    <a:pt x="5613" y="496717"/>
                  </a:lnTo>
                  <a:lnTo>
                    <a:pt x="8496" y="494594"/>
                  </a:lnTo>
                  <a:lnTo>
                    <a:pt x="8496" y="491690"/>
                  </a:lnTo>
                  <a:cubicBezTo>
                    <a:pt x="8041" y="491020"/>
                    <a:pt x="7586" y="490238"/>
                    <a:pt x="7131" y="489568"/>
                  </a:cubicBezTo>
                  <a:lnTo>
                    <a:pt x="7131" y="485324"/>
                  </a:lnTo>
                  <a:lnTo>
                    <a:pt x="7131" y="483201"/>
                  </a:lnTo>
                  <a:cubicBezTo>
                    <a:pt x="8344" y="482084"/>
                    <a:pt x="9407" y="480856"/>
                    <a:pt x="10620" y="479739"/>
                  </a:cubicBezTo>
                  <a:cubicBezTo>
                    <a:pt x="13200" y="478733"/>
                    <a:pt x="15779" y="477840"/>
                    <a:pt x="18358" y="476835"/>
                  </a:cubicBezTo>
                  <a:cubicBezTo>
                    <a:pt x="20027" y="476164"/>
                    <a:pt x="21696" y="475383"/>
                    <a:pt x="23365" y="474712"/>
                  </a:cubicBezTo>
                  <a:cubicBezTo>
                    <a:pt x="24579" y="473819"/>
                    <a:pt x="25641" y="472814"/>
                    <a:pt x="26855" y="471920"/>
                  </a:cubicBezTo>
                  <a:lnTo>
                    <a:pt x="29737" y="469798"/>
                  </a:lnTo>
                  <a:cubicBezTo>
                    <a:pt x="29889" y="468904"/>
                    <a:pt x="30192" y="467899"/>
                    <a:pt x="30344" y="467005"/>
                  </a:cubicBezTo>
                  <a:cubicBezTo>
                    <a:pt x="30799" y="466335"/>
                    <a:pt x="31406" y="465553"/>
                    <a:pt x="31861" y="464883"/>
                  </a:cubicBezTo>
                  <a:cubicBezTo>
                    <a:pt x="32316" y="464436"/>
                    <a:pt x="32772" y="463878"/>
                    <a:pt x="33227" y="463431"/>
                  </a:cubicBezTo>
                  <a:cubicBezTo>
                    <a:pt x="34441" y="463878"/>
                    <a:pt x="35503" y="464436"/>
                    <a:pt x="36716" y="464883"/>
                  </a:cubicBezTo>
                  <a:lnTo>
                    <a:pt x="40206" y="464883"/>
                  </a:lnTo>
                  <a:cubicBezTo>
                    <a:pt x="41116" y="464436"/>
                    <a:pt x="42178" y="463878"/>
                    <a:pt x="43089" y="463431"/>
                  </a:cubicBezTo>
                  <a:cubicBezTo>
                    <a:pt x="44303" y="462761"/>
                    <a:pt x="45365" y="461979"/>
                    <a:pt x="46578" y="461309"/>
                  </a:cubicBezTo>
                  <a:cubicBezTo>
                    <a:pt x="47034" y="460862"/>
                    <a:pt x="47640" y="460415"/>
                    <a:pt x="48096" y="459968"/>
                  </a:cubicBezTo>
                  <a:lnTo>
                    <a:pt x="48702" y="459968"/>
                  </a:lnTo>
                  <a:cubicBezTo>
                    <a:pt x="49613" y="461644"/>
                    <a:pt x="50675" y="463208"/>
                    <a:pt x="51585" y="464883"/>
                  </a:cubicBezTo>
                  <a:cubicBezTo>
                    <a:pt x="52040" y="466112"/>
                    <a:pt x="52495" y="467229"/>
                    <a:pt x="52951" y="468457"/>
                  </a:cubicBezTo>
                  <a:cubicBezTo>
                    <a:pt x="53254" y="469351"/>
                    <a:pt x="53406" y="470356"/>
                    <a:pt x="53709" y="471250"/>
                  </a:cubicBezTo>
                  <a:lnTo>
                    <a:pt x="56592" y="471250"/>
                  </a:lnTo>
                  <a:cubicBezTo>
                    <a:pt x="57047" y="470803"/>
                    <a:pt x="57502" y="470245"/>
                    <a:pt x="57957" y="469798"/>
                  </a:cubicBezTo>
                  <a:lnTo>
                    <a:pt x="62964" y="468457"/>
                  </a:lnTo>
                  <a:cubicBezTo>
                    <a:pt x="63116" y="468011"/>
                    <a:pt x="63419" y="467452"/>
                    <a:pt x="63571" y="467005"/>
                  </a:cubicBezTo>
                  <a:cubicBezTo>
                    <a:pt x="64482" y="467452"/>
                    <a:pt x="65544" y="468011"/>
                    <a:pt x="66454" y="468457"/>
                  </a:cubicBezTo>
                  <a:lnTo>
                    <a:pt x="67819" y="468457"/>
                  </a:lnTo>
                  <a:lnTo>
                    <a:pt x="69944" y="468457"/>
                  </a:lnTo>
                  <a:cubicBezTo>
                    <a:pt x="70399" y="467229"/>
                    <a:pt x="70854" y="466112"/>
                    <a:pt x="71309" y="464883"/>
                  </a:cubicBezTo>
                  <a:cubicBezTo>
                    <a:pt x="73281" y="460415"/>
                    <a:pt x="75102" y="455947"/>
                    <a:pt x="77074" y="451479"/>
                  </a:cubicBezTo>
                  <a:cubicBezTo>
                    <a:pt x="77530" y="450474"/>
                    <a:pt x="77985" y="449581"/>
                    <a:pt x="78440" y="448575"/>
                  </a:cubicBezTo>
                  <a:cubicBezTo>
                    <a:pt x="79350" y="448352"/>
                    <a:pt x="80412" y="448129"/>
                    <a:pt x="81323" y="447905"/>
                  </a:cubicBezTo>
                  <a:cubicBezTo>
                    <a:pt x="82992" y="447012"/>
                    <a:pt x="84509" y="446006"/>
                    <a:pt x="86178" y="445113"/>
                  </a:cubicBezTo>
                  <a:lnTo>
                    <a:pt x="91791" y="445113"/>
                  </a:lnTo>
                  <a:lnTo>
                    <a:pt x="98164" y="446453"/>
                  </a:lnTo>
                  <a:lnTo>
                    <a:pt x="104536" y="446453"/>
                  </a:lnTo>
                  <a:lnTo>
                    <a:pt x="109543" y="445113"/>
                  </a:lnTo>
                  <a:cubicBezTo>
                    <a:pt x="111212" y="444443"/>
                    <a:pt x="112881" y="443661"/>
                    <a:pt x="114550" y="442990"/>
                  </a:cubicBezTo>
                  <a:cubicBezTo>
                    <a:pt x="115308" y="442097"/>
                    <a:pt x="115915" y="441092"/>
                    <a:pt x="116674" y="440198"/>
                  </a:cubicBezTo>
                  <a:cubicBezTo>
                    <a:pt x="117129" y="438969"/>
                    <a:pt x="117584" y="437852"/>
                    <a:pt x="118039" y="436624"/>
                  </a:cubicBezTo>
                  <a:cubicBezTo>
                    <a:pt x="118798" y="435395"/>
                    <a:pt x="119405" y="434278"/>
                    <a:pt x="120163" y="433049"/>
                  </a:cubicBezTo>
                  <a:cubicBezTo>
                    <a:pt x="121529" y="431597"/>
                    <a:pt x="123046" y="430257"/>
                    <a:pt x="124412" y="428805"/>
                  </a:cubicBezTo>
                  <a:cubicBezTo>
                    <a:pt x="126081" y="427688"/>
                    <a:pt x="127598" y="426459"/>
                    <a:pt x="129267" y="425342"/>
                  </a:cubicBezTo>
                  <a:cubicBezTo>
                    <a:pt x="130936" y="424896"/>
                    <a:pt x="132605" y="424337"/>
                    <a:pt x="134274" y="423890"/>
                  </a:cubicBezTo>
                  <a:cubicBezTo>
                    <a:pt x="137763" y="422215"/>
                    <a:pt x="141404" y="420651"/>
                    <a:pt x="144894" y="418976"/>
                  </a:cubicBezTo>
                  <a:cubicBezTo>
                    <a:pt x="146563" y="418752"/>
                    <a:pt x="148080" y="418417"/>
                    <a:pt x="149749" y="418194"/>
                  </a:cubicBezTo>
                  <a:cubicBezTo>
                    <a:pt x="150660" y="417300"/>
                    <a:pt x="151722" y="416295"/>
                    <a:pt x="152632" y="415401"/>
                  </a:cubicBezTo>
                  <a:cubicBezTo>
                    <a:pt x="154301" y="414731"/>
                    <a:pt x="155970" y="413949"/>
                    <a:pt x="157639" y="413279"/>
                  </a:cubicBezTo>
                  <a:cubicBezTo>
                    <a:pt x="158397" y="412832"/>
                    <a:pt x="159004" y="412385"/>
                    <a:pt x="159763" y="411939"/>
                  </a:cubicBezTo>
                  <a:cubicBezTo>
                    <a:pt x="160673" y="411492"/>
                    <a:pt x="161583" y="410933"/>
                    <a:pt x="162494" y="410487"/>
                  </a:cubicBezTo>
                  <a:cubicBezTo>
                    <a:pt x="163708" y="409258"/>
                    <a:pt x="164921" y="408141"/>
                    <a:pt x="166135" y="406912"/>
                  </a:cubicBezTo>
                  <a:cubicBezTo>
                    <a:pt x="166590" y="406242"/>
                    <a:pt x="167045" y="405460"/>
                    <a:pt x="167501" y="404790"/>
                  </a:cubicBezTo>
                  <a:lnTo>
                    <a:pt x="167501" y="400546"/>
                  </a:lnTo>
                  <a:cubicBezTo>
                    <a:pt x="167045" y="398647"/>
                    <a:pt x="166590" y="396860"/>
                    <a:pt x="166135" y="394961"/>
                  </a:cubicBezTo>
                  <a:cubicBezTo>
                    <a:pt x="165680" y="392392"/>
                    <a:pt x="165073" y="389711"/>
                    <a:pt x="164618" y="387142"/>
                  </a:cubicBezTo>
                  <a:cubicBezTo>
                    <a:pt x="165073" y="386472"/>
                    <a:pt x="165680" y="385690"/>
                    <a:pt x="166135" y="385020"/>
                  </a:cubicBezTo>
                  <a:cubicBezTo>
                    <a:pt x="166894" y="384573"/>
                    <a:pt x="167501" y="384126"/>
                    <a:pt x="168259" y="383679"/>
                  </a:cubicBezTo>
                  <a:cubicBezTo>
                    <a:pt x="169170" y="383233"/>
                    <a:pt x="170080" y="382674"/>
                    <a:pt x="170990" y="382227"/>
                  </a:cubicBezTo>
                  <a:cubicBezTo>
                    <a:pt x="171445" y="381780"/>
                    <a:pt x="171901" y="381222"/>
                    <a:pt x="172356" y="380775"/>
                  </a:cubicBezTo>
                  <a:cubicBezTo>
                    <a:pt x="171901" y="380105"/>
                    <a:pt x="171445" y="379323"/>
                    <a:pt x="170990" y="378653"/>
                  </a:cubicBezTo>
                  <a:lnTo>
                    <a:pt x="170990" y="377313"/>
                  </a:lnTo>
                  <a:lnTo>
                    <a:pt x="170990" y="375190"/>
                  </a:lnTo>
                  <a:cubicBezTo>
                    <a:pt x="171445" y="374744"/>
                    <a:pt x="171901" y="374185"/>
                    <a:pt x="172356" y="373738"/>
                  </a:cubicBezTo>
                  <a:cubicBezTo>
                    <a:pt x="173114" y="373068"/>
                    <a:pt x="173721" y="372286"/>
                    <a:pt x="174480" y="371616"/>
                  </a:cubicBezTo>
                  <a:cubicBezTo>
                    <a:pt x="174935" y="371169"/>
                    <a:pt x="175542" y="370611"/>
                    <a:pt x="175997" y="370164"/>
                  </a:cubicBezTo>
                  <a:lnTo>
                    <a:pt x="177363" y="368824"/>
                  </a:lnTo>
                  <a:lnTo>
                    <a:pt x="177363" y="362457"/>
                  </a:lnTo>
                  <a:lnTo>
                    <a:pt x="175997" y="356760"/>
                  </a:lnTo>
                  <a:cubicBezTo>
                    <a:pt x="175087" y="354191"/>
                    <a:pt x="174025" y="351622"/>
                    <a:pt x="173114" y="349053"/>
                  </a:cubicBezTo>
                  <a:cubicBezTo>
                    <a:pt x="171445" y="343804"/>
                    <a:pt x="169928" y="338665"/>
                    <a:pt x="168259" y="333416"/>
                  </a:cubicBezTo>
                  <a:cubicBezTo>
                    <a:pt x="167956" y="331293"/>
                    <a:pt x="167804" y="329283"/>
                    <a:pt x="167501" y="327161"/>
                  </a:cubicBezTo>
                  <a:lnTo>
                    <a:pt x="167501" y="324257"/>
                  </a:lnTo>
                  <a:cubicBezTo>
                    <a:pt x="167804" y="323586"/>
                    <a:pt x="167956" y="322804"/>
                    <a:pt x="168259" y="322134"/>
                  </a:cubicBezTo>
                  <a:lnTo>
                    <a:pt x="169625" y="320794"/>
                  </a:lnTo>
                  <a:lnTo>
                    <a:pt x="169625" y="319342"/>
                  </a:lnTo>
                  <a:cubicBezTo>
                    <a:pt x="168866" y="318672"/>
                    <a:pt x="168259" y="317890"/>
                    <a:pt x="167501" y="317220"/>
                  </a:cubicBezTo>
                  <a:cubicBezTo>
                    <a:pt x="164921" y="315991"/>
                    <a:pt x="162342" y="314874"/>
                    <a:pt x="159763" y="313645"/>
                  </a:cubicBezTo>
                  <a:cubicBezTo>
                    <a:pt x="159004" y="313199"/>
                    <a:pt x="158397" y="312752"/>
                    <a:pt x="157639" y="312305"/>
                  </a:cubicBezTo>
                  <a:cubicBezTo>
                    <a:pt x="156728" y="311858"/>
                    <a:pt x="155666" y="311300"/>
                    <a:pt x="154756" y="310853"/>
                  </a:cubicBezTo>
                  <a:lnTo>
                    <a:pt x="157639" y="308731"/>
                  </a:lnTo>
                  <a:cubicBezTo>
                    <a:pt x="159459" y="308284"/>
                    <a:pt x="161432" y="307725"/>
                    <a:pt x="163252" y="307279"/>
                  </a:cubicBezTo>
                  <a:lnTo>
                    <a:pt x="185859" y="300242"/>
                  </a:lnTo>
                  <a:cubicBezTo>
                    <a:pt x="189197" y="299348"/>
                    <a:pt x="192383" y="298343"/>
                    <a:pt x="195721" y="297449"/>
                  </a:cubicBezTo>
                  <a:lnTo>
                    <a:pt x="199210" y="297449"/>
                  </a:lnTo>
                  <a:cubicBezTo>
                    <a:pt x="200424" y="297896"/>
                    <a:pt x="201638" y="298455"/>
                    <a:pt x="202852" y="298901"/>
                  </a:cubicBezTo>
                  <a:lnTo>
                    <a:pt x="209224" y="300912"/>
                  </a:lnTo>
                  <a:cubicBezTo>
                    <a:pt x="211348" y="301917"/>
                    <a:pt x="213472" y="302811"/>
                    <a:pt x="215596" y="303816"/>
                  </a:cubicBezTo>
                  <a:lnTo>
                    <a:pt x="217721" y="303816"/>
                  </a:lnTo>
                  <a:cubicBezTo>
                    <a:pt x="218479" y="303369"/>
                    <a:pt x="219086" y="302811"/>
                    <a:pt x="219845" y="302364"/>
                  </a:cubicBezTo>
                  <a:cubicBezTo>
                    <a:pt x="220755" y="301917"/>
                    <a:pt x="221665" y="301359"/>
                    <a:pt x="222576" y="300912"/>
                  </a:cubicBezTo>
                  <a:cubicBezTo>
                    <a:pt x="223031" y="299795"/>
                    <a:pt x="223486" y="298566"/>
                    <a:pt x="223941" y="297449"/>
                  </a:cubicBezTo>
                  <a:lnTo>
                    <a:pt x="223941" y="295327"/>
                  </a:lnTo>
                  <a:cubicBezTo>
                    <a:pt x="223486" y="294433"/>
                    <a:pt x="223031" y="293428"/>
                    <a:pt x="222576" y="292535"/>
                  </a:cubicBezTo>
                  <a:cubicBezTo>
                    <a:pt x="221665" y="291864"/>
                    <a:pt x="220755" y="291083"/>
                    <a:pt x="219845" y="290412"/>
                  </a:cubicBezTo>
                  <a:cubicBezTo>
                    <a:pt x="219086" y="289966"/>
                    <a:pt x="218479" y="289407"/>
                    <a:pt x="217721" y="288960"/>
                  </a:cubicBezTo>
                  <a:cubicBezTo>
                    <a:pt x="217265" y="288513"/>
                    <a:pt x="216658" y="287955"/>
                    <a:pt x="216203" y="287508"/>
                  </a:cubicBezTo>
                  <a:lnTo>
                    <a:pt x="216203" y="285386"/>
                  </a:lnTo>
                  <a:cubicBezTo>
                    <a:pt x="216658" y="283934"/>
                    <a:pt x="217265" y="282594"/>
                    <a:pt x="217721" y="281141"/>
                  </a:cubicBezTo>
                  <a:cubicBezTo>
                    <a:pt x="219389" y="278126"/>
                    <a:pt x="220907" y="274998"/>
                    <a:pt x="222576" y="271982"/>
                  </a:cubicBezTo>
                  <a:cubicBezTo>
                    <a:pt x="223789" y="267291"/>
                    <a:pt x="224851" y="262600"/>
                    <a:pt x="226065" y="257909"/>
                  </a:cubicBezTo>
                  <a:lnTo>
                    <a:pt x="229707" y="245845"/>
                  </a:lnTo>
                  <a:cubicBezTo>
                    <a:pt x="230617" y="241824"/>
                    <a:pt x="231527" y="237915"/>
                    <a:pt x="232438" y="233894"/>
                  </a:cubicBezTo>
                  <a:cubicBezTo>
                    <a:pt x="232893" y="232888"/>
                    <a:pt x="233500" y="231995"/>
                    <a:pt x="233955" y="230990"/>
                  </a:cubicBezTo>
                  <a:cubicBezTo>
                    <a:pt x="234713" y="230543"/>
                    <a:pt x="235320" y="230096"/>
                    <a:pt x="236079" y="229649"/>
                  </a:cubicBezTo>
                  <a:cubicBezTo>
                    <a:pt x="237293" y="230096"/>
                    <a:pt x="238355" y="230543"/>
                    <a:pt x="239568" y="230990"/>
                  </a:cubicBezTo>
                  <a:cubicBezTo>
                    <a:pt x="240934" y="231436"/>
                    <a:pt x="242451" y="231995"/>
                    <a:pt x="243817" y="232442"/>
                  </a:cubicBezTo>
                  <a:cubicBezTo>
                    <a:pt x="246851" y="234117"/>
                    <a:pt x="249886" y="235681"/>
                    <a:pt x="252920" y="237356"/>
                  </a:cubicBezTo>
                  <a:cubicBezTo>
                    <a:pt x="254589" y="237803"/>
                    <a:pt x="256258" y="238362"/>
                    <a:pt x="257927" y="238808"/>
                  </a:cubicBezTo>
                  <a:cubicBezTo>
                    <a:pt x="260051" y="238362"/>
                    <a:pt x="262175" y="237803"/>
                    <a:pt x="264299" y="237356"/>
                  </a:cubicBezTo>
                  <a:lnTo>
                    <a:pt x="267789" y="237356"/>
                  </a:lnTo>
                  <a:lnTo>
                    <a:pt x="270671" y="237356"/>
                  </a:lnTo>
                  <a:cubicBezTo>
                    <a:pt x="271430" y="237803"/>
                    <a:pt x="272037" y="238362"/>
                    <a:pt x="272796" y="238808"/>
                  </a:cubicBezTo>
                  <a:lnTo>
                    <a:pt x="274161" y="239479"/>
                  </a:lnTo>
                  <a:cubicBezTo>
                    <a:pt x="274616" y="239925"/>
                    <a:pt x="275071" y="240484"/>
                    <a:pt x="275527" y="240931"/>
                  </a:cubicBezTo>
                  <a:cubicBezTo>
                    <a:pt x="276285" y="241377"/>
                    <a:pt x="276892" y="241936"/>
                    <a:pt x="277651" y="242383"/>
                  </a:cubicBezTo>
                  <a:lnTo>
                    <a:pt x="280533" y="242383"/>
                  </a:lnTo>
                  <a:cubicBezTo>
                    <a:pt x="281747" y="241936"/>
                    <a:pt x="282809" y="241377"/>
                    <a:pt x="284023" y="240931"/>
                  </a:cubicBezTo>
                  <a:lnTo>
                    <a:pt x="291154" y="237356"/>
                  </a:lnTo>
                  <a:cubicBezTo>
                    <a:pt x="292823" y="236239"/>
                    <a:pt x="294492" y="235011"/>
                    <a:pt x="296161" y="233894"/>
                  </a:cubicBezTo>
                  <a:cubicBezTo>
                    <a:pt x="297071" y="232888"/>
                    <a:pt x="297981" y="231995"/>
                    <a:pt x="298892" y="230990"/>
                  </a:cubicBezTo>
                  <a:lnTo>
                    <a:pt x="298892" y="227527"/>
                  </a:lnTo>
                  <a:lnTo>
                    <a:pt x="297526" y="221160"/>
                  </a:lnTo>
                  <a:cubicBezTo>
                    <a:pt x="296768" y="217809"/>
                    <a:pt x="296161" y="214570"/>
                    <a:pt x="295402" y="211219"/>
                  </a:cubicBezTo>
                  <a:lnTo>
                    <a:pt x="295402" y="206304"/>
                  </a:lnTo>
                  <a:lnTo>
                    <a:pt x="295402" y="201390"/>
                  </a:lnTo>
                  <a:cubicBezTo>
                    <a:pt x="296161" y="199491"/>
                    <a:pt x="296768" y="197592"/>
                    <a:pt x="297526" y="195693"/>
                  </a:cubicBezTo>
                  <a:cubicBezTo>
                    <a:pt x="298437" y="194241"/>
                    <a:pt x="299499" y="192901"/>
                    <a:pt x="300409" y="191449"/>
                  </a:cubicBezTo>
                  <a:cubicBezTo>
                    <a:pt x="302230" y="190220"/>
                    <a:pt x="304202" y="189103"/>
                    <a:pt x="306023" y="187874"/>
                  </a:cubicBezTo>
                  <a:cubicBezTo>
                    <a:pt x="308602" y="186758"/>
                    <a:pt x="311181" y="185529"/>
                    <a:pt x="313760" y="184412"/>
                  </a:cubicBezTo>
                  <a:cubicBezTo>
                    <a:pt x="316188" y="183518"/>
                    <a:pt x="318464" y="182513"/>
                    <a:pt x="320891" y="181619"/>
                  </a:cubicBezTo>
                  <a:cubicBezTo>
                    <a:pt x="322105" y="180391"/>
                    <a:pt x="323167" y="179274"/>
                    <a:pt x="324381" y="178045"/>
                  </a:cubicBezTo>
                  <a:cubicBezTo>
                    <a:pt x="324836" y="176816"/>
                    <a:pt x="325291" y="175700"/>
                    <a:pt x="325746" y="174471"/>
                  </a:cubicBezTo>
                  <a:lnTo>
                    <a:pt x="325746" y="171008"/>
                  </a:lnTo>
                  <a:lnTo>
                    <a:pt x="325746" y="167434"/>
                  </a:lnTo>
                  <a:cubicBezTo>
                    <a:pt x="326657" y="166540"/>
                    <a:pt x="327719" y="165535"/>
                    <a:pt x="328629" y="164642"/>
                  </a:cubicBezTo>
                  <a:cubicBezTo>
                    <a:pt x="329843" y="164195"/>
                    <a:pt x="330905" y="163636"/>
                    <a:pt x="332119" y="163189"/>
                  </a:cubicBezTo>
                  <a:lnTo>
                    <a:pt x="340615" y="163189"/>
                  </a:lnTo>
                  <a:lnTo>
                    <a:pt x="348869" y="160875"/>
                  </a:lnTo>
                  <a:lnTo>
                    <a:pt x="349064" y="159443"/>
                  </a:lnTo>
                  <a:cubicBezTo>
                    <a:pt x="349375" y="157426"/>
                    <a:pt x="350149" y="155505"/>
                    <a:pt x="350549" y="153504"/>
                  </a:cubicBezTo>
                  <a:cubicBezTo>
                    <a:pt x="352115" y="145674"/>
                    <a:pt x="352034" y="147349"/>
                    <a:pt x="352034" y="143111"/>
                  </a:cubicBezTo>
                  <a:lnTo>
                    <a:pt x="353785" y="143211"/>
                  </a:lnTo>
                  <a:lnTo>
                    <a:pt x="356146" y="144855"/>
                  </a:lnTo>
                  <a:cubicBezTo>
                    <a:pt x="358726" y="146695"/>
                    <a:pt x="363057" y="150186"/>
                    <a:pt x="363598" y="153295"/>
                  </a:cubicBezTo>
                  <a:cubicBezTo>
                    <a:pt x="363630" y="153486"/>
                    <a:pt x="363598" y="153835"/>
                    <a:pt x="363630" y="154025"/>
                  </a:cubicBezTo>
                  <a:cubicBezTo>
                    <a:pt x="364267" y="160086"/>
                    <a:pt x="369298" y="162244"/>
                    <a:pt x="372642" y="166496"/>
                  </a:cubicBezTo>
                  <a:cubicBezTo>
                    <a:pt x="376973" y="172017"/>
                    <a:pt x="377896" y="169098"/>
                    <a:pt x="382323" y="169510"/>
                  </a:cubicBezTo>
                  <a:cubicBezTo>
                    <a:pt x="388246" y="170113"/>
                    <a:pt x="387195" y="176460"/>
                    <a:pt x="391940" y="178586"/>
                  </a:cubicBezTo>
                  <a:cubicBezTo>
                    <a:pt x="395124" y="179982"/>
                    <a:pt x="395634" y="179474"/>
                    <a:pt x="398086" y="182520"/>
                  </a:cubicBezTo>
                  <a:cubicBezTo>
                    <a:pt x="400952" y="186074"/>
                    <a:pt x="403595" y="187407"/>
                    <a:pt x="404264" y="192897"/>
                  </a:cubicBezTo>
                  <a:cubicBezTo>
                    <a:pt x="405442" y="202258"/>
                    <a:pt x="404423" y="206637"/>
                    <a:pt x="410951" y="215617"/>
                  </a:cubicBezTo>
                  <a:cubicBezTo>
                    <a:pt x="418435" y="225834"/>
                    <a:pt x="408181" y="238717"/>
                    <a:pt x="406493" y="247793"/>
                  </a:cubicBezTo>
                  <a:cubicBezTo>
                    <a:pt x="405474" y="253251"/>
                    <a:pt x="409200" y="249379"/>
                    <a:pt x="404136" y="254425"/>
                  </a:cubicBezTo>
                  <a:cubicBezTo>
                    <a:pt x="392736" y="265785"/>
                    <a:pt x="396334" y="266007"/>
                    <a:pt x="399073" y="277335"/>
                  </a:cubicBezTo>
                  <a:lnTo>
                    <a:pt x="399264" y="282095"/>
                  </a:lnTo>
                  <a:cubicBezTo>
                    <a:pt x="408435" y="282095"/>
                    <a:pt x="404391" y="283586"/>
                    <a:pt x="410696" y="286410"/>
                  </a:cubicBezTo>
                  <a:cubicBezTo>
                    <a:pt x="414072" y="287934"/>
                    <a:pt x="414072" y="286791"/>
                    <a:pt x="416588" y="288378"/>
                  </a:cubicBezTo>
                  <a:cubicBezTo>
                    <a:pt x="420313" y="290758"/>
                    <a:pt x="414263" y="288568"/>
                    <a:pt x="420059" y="290313"/>
                  </a:cubicBezTo>
                  <a:cubicBezTo>
                    <a:pt x="422797" y="291170"/>
                    <a:pt x="423944" y="290155"/>
                    <a:pt x="428274" y="291170"/>
                  </a:cubicBezTo>
                  <a:cubicBezTo>
                    <a:pt x="433401" y="292313"/>
                    <a:pt x="436650" y="296057"/>
                    <a:pt x="444229" y="296628"/>
                  </a:cubicBezTo>
                  <a:cubicBezTo>
                    <a:pt x="455311" y="297421"/>
                    <a:pt x="466361" y="298754"/>
                    <a:pt x="474067" y="306052"/>
                  </a:cubicBezTo>
                  <a:cubicBezTo>
                    <a:pt x="474163" y="306116"/>
                    <a:pt x="475787" y="307671"/>
                    <a:pt x="475818" y="307671"/>
                  </a:cubicBezTo>
                  <a:cubicBezTo>
                    <a:pt x="488397" y="318396"/>
                    <a:pt x="485945" y="318650"/>
                    <a:pt x="491964" y="322934"/>
                  </a:cubicBezTo>
                  <a:cubicBezTo>
                    <a:pt x="502727" y="330549"/>
                    <a:pt x="498301" y="333596"/>
                    <a:pt x="514956" y="333596"/>
                  </a:cubicBezTo>
                  <a:cubicBezTo>
                    <a:pt x="513554" y="336452"/>
                    <a:pt x="512949" y="339688"/>
                    <a:pt x="511580" y="342544"/>
                  </a:cubicBezTo>
                  <a:cubicBezTo>
                    <a:pt x="523203" y="348097"/>
                    <a:pt x="517822" y="348034"/>
                    <a:pt x="522853" y="363773"/>
                  </a:cubicBezTo>
                  <a:cubicBezTo>
                    <a:pt x="523968" y="367295"/>
                    <a:pt x="523458" y="370278"/>
                    <a:pt x="524541" y="373292"/>
                  </a:cubicBezTo>
                  <a:cubicBezTo>
                    <a:pt x="524891" y="374276"/>
                    <a:pt x="528489" y="378814"/>
                    <a:pt x="529286" y="379734"/>
                  </a:cubicBezTo>
                  <a:cubicBezTo>
                    <a:pt x="545335" y="398741"/>
                    <a:pt x="522789" y="394172"/>
                    <a:pt x="557850" y="394775"/>
                  </a:cubicBezTo>
                  <a:cubicBezTo>
                    <a:pt x="559793" y="394806"/>
                    <a:pt x="562786" y="395854"/>
                    <a:pt x="566162" y="396710"/>
                  </a:cubicBezTo>
                  <a:cubicBezTo>
                    <a:pt x="572531" y="398360"/>
                    <a:pt x="578294" y="400328"/>
                    <a:pt x="583740" y="401597"/>
                  </a:cubicBezTo>
                  <a:lnTo>
                    <a:pt x="621794" y="408197"/>
                  </a:lnTo>
                  <a:cubicBezTo>
                    <a:pt x="624087" y="408261"/>
                    <a:pt x="628832" y="406896"/>
                    <a:pt x="630902" y="406611"/>
                  </a:cubicBezTo>
                  <a:cubicBezTo>
                    <a:pt x="638895" y="405500"/>
                    <a:pt x="653639" y="405151"/>
                    <a:pt x="661409" y="407055"/>
                  </a:cubicBezTo>
                  <a:cubicBezTo>
                    <a:pt x="667746" y="408578"/>
                    <a:pt x="672523" y="410768"/>
                    <a:pt x="678573" y="412322"/>
                  </a:cubicBezTo>
                  <a:cubicBezTo>
                    <a:pt x="689910" y="415210"/>
                    <a:pt x="684369" y="414734"/>
                    <a:pt x="691088" y="422255"/>
                  </a:cubicBezTo>
                  <a:cubicBezTo>
                    <a:pt x="692999" y="424381"/>
                    <a:pt x="695323" y="425142"/>
                    <a:pt x="698285" y="426253"/>
                  </a:cubicBezTo>
                  <a:cubicBezTo>
                    <a:pt x="705227" y="428823"/>
                    <a:pt x="707775" y="426570"/>
                    <a:pt x="716022" y="430981"/>
                  </a:cubicBezTo>
                  <a:cubicBezTo>
                    <a:pt x="729015" y="437930"/>
                    <a:pt x="745224" y="445800"/>
                    <a:pt x="759809" y="438819"/>
                  </a:cubicBezTo>
                  <a:lnTo>
                    <a:pt x="759809" y="446656"/>
                  </a:lnTo>
                  <a:cubicBezTo>
                    <a:pt x="763726" y="446974"/>
                    <a:pt x="763152" y="447354"/>
                    <a:pt x="767770" y="447672"/>
                  </a:cubicBezTo>
                  <a:cubicBezTo>
                    <a:pt x="773725" y="448148"/>
                    <a:pt x="771782" y="447481"/>
                    <a:pt x="775540" y="449988"/>
                  </a:cubicBezTo>
                  <a:cubicBezTo>
                    <a:pt x="776654" y="448338"/>
                    <a:pt x="777514" y="447196"/>
                    <a:pt x="779138" y="445736"/>
                  </a:cubicBezTo>
                  <a:cubicBezTo>
                    <a:pt x="782355" y="442817"/>
                    <a:pt x="780985" y="444308"/>
                    <a:pt x="784807" y="442436"/>
                  </a:cubicBezTo>
                  <a:cubicBezTo>
                    <a:pt x="789488" y="440183"/>
                    <a:pt x="790921" y="438089"/>
                    <a:pt x="796239" y="435899"/>
                  </a:cubicBezTo>
                  <a:cubicBezTo>
                    <a:pt x="805251" y="432218"/>
                    <a:pt x="812480" y="427522"/>
                    <a:pt x="820600" y="424381"/>
                  </a:cubicBezTo>
                  <a:cubicBezTo>
                    <a:pt x="825727" y="422413"/>
                    <a:pt x="830567" y="422508"/>
                    <a:pt x="834994" y="420827"/>
                  </a:cubicBezTo>
                  <a:cubicBezTo>
                    <a:pt x="843878" y="417463"/>
                    <a:pt x="835503" y="416289"/>
                    <a:pt x="847445" y="417431"/>
                  </a:cubicBezTo>
                  <a:cubicBezTo>
                    <a:pt x="855693" y="418256"/>
                    <a:pt x="860342" y="415876"/>
                    <a:pt x="870150" y="415972"/>
                  </a:cubicBezTo>
                  <a:lnTo>
                    <a:pt x="884703" y="415400"/>
                  </a:lnTo>
                  <a:cubicBezTo>
                    <a:pt x="894798" y="412703"/>
                    <a:pt x="893906" y="417495"/>
                    <a:pt x="904097" y="410196"/>
                  </a:cubicBezTo>
                  <a:cubicBezTo>
                    <a:pt x="913777" y="403247"/>
                    <a:pt x="923172" y="406960"/>
                    <a:pt x="930878" y="392109"/>
                  </a:cubicBezTo>
                  <a:cubicBezTo>
                    <a:pt x="932820" y="388365"/>
                    <a:pt x="931578" y="389825"/>
                    <a:pt x="934062" y="386334"/>
                  </a:cubicBezTo>
                  <a:cubicBezTo>
                    <a:pt x="938680" y="379861"/>
                    <a:pt x="943170" y="375799"/>
                    <a:pt x="950335" y="372309"/>
                  </a:cubicBezTo>
                  <a:cubicBezTo>
                    <a:pt x="961831" y="366756"/>
                    <a:pt x="952851" y="368152"/>
                    <a:pt x="964251" y="362694"/>
                  </a:cubicBezTo>
                  <a:cubicBezTo>
                    <a:pt x="964251" y="348668"/>
                    <a:pt x="957500" y="353714"/>
                    <a:pt x="951036" y="342227"/>
                  </a:cubicBezTo>
                  <a:cubicBezTo>
                    <a:pt x="949316" y="339181"/>
                    <a:pt x="948170" y="338451"/>
                    <a:pt x="949252" y="334484"/>
                  </a:cubicBezTo>
                  <a:cubicBezTo>
                    <a:pt x="950653" y="329248"/>
                    <a:pt x="951959" y="322141"/>
                    <a:pt x="954443" y="317127"/>
                  </a:cubicBezTo>
                  <a:cubicBezTo>
                    <a:pt x="956959" y="312018"/>
                    <a:pt x="963678" y="308781"/>
                    <a:pt x="971639" y="311669"/>
                  </a:cubicBezTo>
                  <a:cubicBezTo>
                    <a:pt x="979091" y="314334"/>
                    <a:pt x="971639" y="318206"/>
                    <a:pt x="998006" y="319094"/>
                  </a:cubicBezTo>
                  <a:cubicBezTo>
                    <a:pt x="1006190" y="319348"/>
                    <a:pt x="1004948" y="319665"/>
                    <a:pt x="1009693" y="315096"/>
                  </a:cubicBezTo>
                  <a:cubicBezTo>
                    <a:pt x="1009916" y="314906"/>
                    <a:pt x="1012750" y="312748"/>
                    <a:pt x="1012878" y="312653"/>
                  </a:cubicBezTo>
                  <a:cubicBezTo>
                    <a:pt x="1019438" y="308496"/>
                    <a:pt x="1027144" y="300563"/>
                    <a:pt x="1027144" y="292186"/>
                  </a:cubicBezTo>
                  <a:cubicBezTo>
                    <a:pt x="1036506" y="289996"/>
                    <a:pt x="1050837" y="293391"/>
                    <a:pt x="1059435" y="282920"/>
                  </a:cubicBezTo>
                  <a:cubicBezTo>
                    <a:pt x="1069306" y="270894"/>
                    <a:pt x="1070230" y="280254"/>
                    <a:pt x="1070166" y="265309"/>
                  </a:cubicBezTo>
                  <a:cubicBezTo>
                    <a:pt x="1070134" y="260295"/>
                    <a:pt x="1073701" y="254203"/>
                    <a:pt x="1077077" y="251252"/>
                  </a:cubicBezTo>
                  <a:cubicBezTo>
                    <a:pt x="1077299" y="251029"/>
                    <a:pt x="1081917" y="248332"/>
                    <a:pt x="1081981" y="248301"/>
                  </a:cubicBezTo>
                  <a:cubicBezTo>
                    <a:pt x="1084496" y="247317"/>
                    <a:pt x="1092649" y="246365"/>
                    <a:pt x="1095674" y="246301"/>
                  </a:cubicBezTo>
                  <a:cubicBezTo>
                    <a:pt x="1095674" y="240939"/>
                    <a:pt x="1096438" y="241637"/>
                    <a:pt x="1096788" y="237321"/>
                  </a:cubicBezTo>
                  <a:cubicBezTo>
                    <a:pt x="1106756" y="238146"/>
                    <a:pt x="1102106" y="241732"/>
                    <a:pt x="1109685" y="234529"/>
                  </a:cubicBezTo>
                  <a:cubicBezTo>
                    <a:pt x="1117073" y="227548"/>
                    <a:pt x="1118029" y="228373"/>
                    <a:pt x="1130512" y="228373"/>
                  </a:cubicBezTo>
                  <a:cubicBezTo>
                    <a:pt x="1130958" y="223137"/>
                    <a:pt x="1131722" y="225422"/>
                    <a:pt x="1136148" y="226945"/>
                  </a:cubicBezTo>
                  <a:lnTo>
                    <a:pt x="1149491" y="227008"/>
                  </a:lnTo>
                  <a:cubicBezTo>
                    <a:pt x="1152962" y="226691"/>
                    <a:pt x="1155414" y="226310"/>
                    <a:pt x="1158121" y="223454"/>
                  </a:cubicBezTo>
                  <a:cubicBezTo>
                    <a:pt x="1162388" y="219012"/>
                    <a:pt x="1157548" y="212856"/>
                    <a:pt x="1155414" y="210254"/>
                  </a:cubicBezTo>
                  <a:cubicBezTo>
                    <a:pt x="1147198" y="200290"/>
                    <a:pt x="1156560" y="207366"/>
                    <a:pt x="1142899" y="198132"/>
                  </a:cubicBezTo>
                  <a:lnTo>
                    <a:pt x="1138154" y="193912"/>
                  </a:lnTo>
                  <a:cubicBezTo>
                    <a:pt x="1136658" y="192865"/>
                    <a:pt x="1136403" y="192992"/>
                    <a:pt x="1135957" y="192706"/>
                  </a:cubicBezTo>
                  <a:cubicBezTo>
                    <a:pt x="1134110" y="191564"/>
                    <a:pt x="1134906" y="192326"/>
                    <a:pt x="1133410" y="190771"/>
                  </a:cubicBezTo>
                  <a:cubicBezTo>
                    <a:pt x="1130989" y="188232"/>
                    <a:pt x="1135257" y="188898"/>
                    <a:pt x="1128314" y="186899"/>
                  </a:cubicBezTo>
                  <a:cubicBezTo>
                    <a:pt x="1119685" y="184361"/>
                    <a:pt x="1123665" y="188010"/>
                    <a:pt x="1118347" y="181156"/>
                  </a:cubicBezTo>
                  <a:cubicBezTo>
                    <a:pt x="1115290" y="177189"/>
                    <a:pt x="1107456" y="177253"/>
                    <a:pt x="1102202" y="178903"/>
                  </a:cubicBezTo>
                  <a:lnTo>
                    <a:pt x="1098826" y="180045"/>
                  </a:lnTo>
                  <a:cubicBezTo>
                    <a:pt x="1094177" y="181632"/>
                    <a:pt x="1096597" y="179379"/>
                    <a:pt x="1093572" y="183726"/>
                  </a:cubicBezTo>
                  <a:cubicBezTo>
                    <a:pt x="1091343" y="186899"/>
                    <a:pt x="1088763" y="190739"/>
                    <a:pt x="1087808" y="194801"/>
                  </a:cubicBezTo>
                  <a:cubicBezTo>
                    <a:pt x="1080452" y="194198"/>
                    <a:pt x="1078255" y="185884"/>
                    <a:pt x="1067587" y="190326"/>
                  </a:cubicBezTo>
                  <a:cubicBezTo>
                    <a:pt x="1060804" y="193151"/>
                    <a:pt x="1054117" y="190898"/>
                    <a:pt x="1051856" y="199275"/>
                  </a:cubicBezTo>
                  <a:cubicBezTo>
                    <a:pt x="1048862" y="198577"/>
                    <a:pt x="1045932" y="196895"/>
                    <a:pt x="1043735" y="195054"/>
                  </a:cubicBezTo>
                  <a:cubicBezTo>
                    <a:pt x="1040105" y="192072"/>
                    <a:pt x="1040646" y="190707"/>
                    <a:pt x="1039500" y="185852"/>
                  </a:cubicBezTo>
                  <a:cubicBezTo>
                    <a:pt x="1042971" y="183536"/>
                    <a:pt x="1042016" y="182489"/>
                    <a:pt x="1046251" y="181378"/>
                  </a:cubicBezTo>
                  <a:cubicBezTo>
                    <a:pt x="1045550" y="173064"/>
                    <a:pt x="1042047" y="173445"/>
                    <a:pt x="1046219" y="165671"/>
                  </a:cubicBezTo>
                  <a:cubicBezTo>
                    <a:pt x="1049626" y="159261"/>
                    <a:pt x="1048066" y="158150"/>
                    <a:pt x="1050040" y="150503"/>
                  </a:cubicBezTo>
                  <a:cubicBezTo>
                    <a:pt x="1051171" y="146061"/>
                    <a:pt x="1053265" y="139675"/>
                    <a:pt x="1055100" y="133336"/>
                  </a:cubicBezTo>
                  <a:lnTo>
                    <a:pt x="1055685" y="130518"/>
                  </a:lnTo>
                  <a:lnTo>
                    <a:pt x="1075071" y="135688"/>
                  </a:lnTo>
                  <a:lnTo>
                    <a:pt x="1075444" y="138551"/>
                  </a:lnTo>
                  <a:lnTo>
                    <a:pt x="1077680" y="139845"/>
                  </a:lnTo>
                  <a:cubicBezTo>
                    <a:pt x="1080259" y="141073"/>
                    <a:pt x="1082839" y="142190"/>
                    <a:pt x="1085418" y="143419"/>
                  </a:cubicBezTo>
                  <a:cubicBezTo>
                    <a:pt x="1087239" y="143866"/>
                    <a:pt x="1089211" y="144424"/>
                    <a:pt x="1091032" y="144871"/>
                  </a:cubicBezTo>
                  <a:lnTo>
                    <a:pt x="1097404" y="144871"/>
                  </a:lnTo>
                  <a:cubicBezTo>
                    <a:pt x="1099528" y="144424"/>
                    <a:pt x="1101652" y="143866"/>
                    <a:pt x="1103776" y="143419"/>
                  </a:cubicBezTo>
                  <a:cubicBezTo>
                    <a:pt x="1105749" y="142749"/>
                    <a:pt x="1107569" y="141967"/>
                    <a:pt x="1109542" y="141297"/>
                  </a:cubicBezTo>
                  <a:cubicBezTo>
                    <a:pt x="1111211" y="139621"/>
                    <a:pt x="1112728" y="138058"/>
                    <a:pt x="1114397" y="136382"/>
                  </a:cubicBezTo>
                  <a:lnTo>
                    <a:pt x="1120769" y="130015"/>
                  </a:lnTo>
                  <a:lnTo>
                    <a:pt x="1127141" y="124319"/>
                  </a:lnTo>
                  <a:lnTo>
                    <a:pt x="1132148" y="117952"/>
                  </a:lnTo>
                  <a:cubicBezTo>
                    <a:pt x="1133969" y="113484"/>
                    <a:pt x="1135941" y="109016"/>
                    <a:pt x="1137762" y="104548"/>
                  </a:cubicBezTo>
                  <a:cubicBezTo>
                    <a:pt x="1140341" y="99187"/>
                    <a:pt x="1142921" y="93714"/>
                    <a:pt x="1145500" y="88352"/>
                  </a:cubicBezTo>
                  <a:cubicBezTo>
                    <a:pt x="1147169" y="85560"/>
                    <a:pt x="1148838" y="82656"/>
                    <a:pt x="1150507" y="79863"/>
                  </a:cubicBezTo>
                  <a:cubicBezTo>
                    <a:pt x="1152630" y="77071"/>
                    <a:pt x="1154755" y="74167"/>
                    <a:pt x="1156879" y="71374"/>
                  </a:cubicBezTo>
                  <a:cubicBezTo>
                    <a:pt x="1159154" y="68023"/>
                    <a:pt x="1161582" y="64784"/>
                    <a:pt x="1163858" y="61433"/>
                  </a:cubicBezTo>
                  <a:cubicBezTo>
                    <a:pt x="1165072" y="58864"/>
                    <a:pt x="1166134" y="56295"/>
                    <a:pt x="1167348" y="53726"/>
                  </a:cubicBezTo>
                  <a:cubicBezTo>
                    <a:pt x="1167803" y="51827"/>
                    <a:pt x="1168410" y="49928"/>
                    <a:pt x="1168865" y="48030"/>
                  </a:cubicBezTo>
                  <a:lnTo>
                    <a:pt x="1168865" y="43115"/>
                  </a:lnTo>
                  <a:cubicBezTo>
                    <a:pt x="1167954" y="41663"/>
                    <a:pt x="1166892" y="40322"/>
                    <a:pt x="1165982" y="38870"/>
                  </a:cubicBezTo>
                  <a:cubicBezTo>
                    <a:pt x="1164768" y="38200"/>
                    <a:pt x="1163706" y="37418"/>
                    <a:pt x="1162492" y="36748"/>
                  </a:cubicBezTo>
                  <a:cubicBezTo>
                    <a:pt x="1161279" y="36301"/>
                    <a:pt x="1160217" y="35743"/>
                    <a:pt x="1159003" y="35296"/>
                  </a:cubicBezTo>
                  <a:lnTo>
                    <a:pt x="1153996" y="35296"/>
                  </a:lnTo>
                  <a:lnTo>
                    <a:pt x="1151872" y="35296"/>
                  </a:lnTo>
                  <a:lnTo>
                    <a:pt x="1150507" y="33956"/>
                  </a:lnTo>
                  <a:lnTo>
                    <a:pt x="1150507" y="33174"/>
                  </a:lnTo>
                  <a:lnTo>
                    <a:pt x="1150507" y="30381"/>
                  </a:lnTo>
                  <a:cubicBezTo>
                    <a:pt x="1150962" y="29153"/>
                    <a:pt x="1151417" y="28036"/>
                    <a:pt x="1151872" y="26807"/>
                  </a:cubicBezTo>
                  <a:lnTo>
                    <a:pt x="1156879" y="20440"/>
                  </a:lnTo>
                  <a:cubicBezTo>
                    <a:pt x="1159610" y="18542"/>
                    <a:pt x="1162492" y="16754"/>
                    <a:pt x="1165223" y="14856"/>
                  </a:cubicBezTo>
                  <a:cubicBezTo>
                    <a:pt x="1168561" y="13180"/>
                    <a:pt x="1171899" y="11616"/>
                    <a:pt x="1175237" y="9941"/>
                  </a:cubicBezTo>
                  <a:lnTo>
                    <a:pt x="1188589" y="4915"/>
                  </a:lnTo>
                  <a:cubicBezTo>
                    <a:pt x="1193747" y="3462"/>
                    <a:pt x="1199057" y="2122"/>
                    <a:pt x="1204216" y="670"/>
                  </a:cubicBez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6" name="Google Shape;266;p42"/>
            <p:cNvGrpSpPr/>
            <p:nvPr/>
          </p:nvGrpSpPr>
          <p:grpSpPr>
            <a:xfrm>
              <a:off x="8219593" y="4762354"/>
              <a:ext cx="1653680" cy="1407024"/>
              <a:chOff x="4847385" y="6173433"/>
              <a:chExt cx="4199289" cy="3572941"/>
            </a:xfrm>
          </p:grpSpPr>
          <p:sp>
            <p:nvSpPr>
              <p:cNvPr id="267" name="Google Shape;267;p42"/>
              <p:cNvSpPr/>
              <p:nvPr/>
            </p:nvSpPr>
            <p:spPr>
              <a:xfrm>
                <a:off x="8195786" y="9198812"/>
                <a:ext cx="500291" cy="547562"/>
              </a:xfrm>
              <a:custGeom>
                <a:rect b="b" l="l" r="r" t="t"/>
                <a:pathLst>
                  <a:path extrusionOk="0" h="305" w="276">
                    <a:moveTo>
                      <a:pt x="203" y="10"/>
                    </a:moveTo>
                    <a:lnTo>
                      <a:pt x="203" y="10"/>
                    </a:lnTo>
                    <a:lnTo>
                      <a:pt x="210" y="5"/>
                    </a:lnTo>
                    <a:lnTo>
                      <a:pt x="217" y="2"/>
                    </a:lnTo>
                    <a:lnTo>
                      <a:pt x="222" y="0"/>
                    </a:lnTo>
                    <a:lnTo>
                      <a:pt x="226" y="0"/>
                    </a:lnTo>
                    <a:lnTo>
                      <a:pt x="228" y="2"/>
                    </a:lnTo>
                    <a:lnTo>
                      <a:pt x="228" y="3"/>
                    </a:lnTo>
                    <a:lnTo>
                      <a:pt x="228" y="5"/>
                    </a:lnTo>
                    <a:lnTo>
                      <a:pt x="224" y="9"/>
                    </a:lnTo>
                    <a:lnTo>
                      <a:pt x="224" y="9"/>
                    </a:lnTo>
                    <a:lnTo>
                      <a:pt x="221" y="10"/>
                    </a:lnTo>
                    <a:lnTo>
                      <a:pt x="219" y="14"/>
                    </a:lnTo>
                    <a:lnTo>
                      <a:pt x="222" y="15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29" y="19"/>
                    </a:lnTo>
                    <a:lnTo>
                      <a:pt x="231" y="22"/>
                    </a:lnTo>
                    <a:lnTo>
                      <a:pt x="229" y="33"/>
                    </a:lnTo>
                    <a:lnTo>
                      <a:pt x="231" y="38"/>
                    </a:lnTo>
                    <a:lnTo>
                      <a:pt x="233" y="40"/>
                    </a:lnTo>
                    <a:lnTo>
                      <a:pt x="236" y="40"/>
                    </a:lnTo>
                    <a:lnTo>
                      <a:pt x="243" y="35"/>
                    </a:lnTo>
                    <a:lnTo>
                      <a:pt x="243" y="35"/>
                    </a:lnTo>
                    <a:lnTo>
                      <a:pt x="250" y="28"/>
                    </a:lnTo>
                    <a:lnTo>
                      <a:pt x="259" y="24"/>
                    </a:lnTo>
                    <a:lnTo>
                      <a:pt x="264" y="22"/>
                    </a:lnTo>
                    <a:lnTo>
                      <a:pt x="269" y="24"/>
                    </a:lnTo>
                    <a:lnTo>
                      <a:pt x="273" y="26"/>
                    </a:lnTo>
                    <a:lnTo>
                      <a:pt x="273" y="29"/>
                    </a:lnTo>
                    <a:lnTo>
                      <a:pt x="273" y="35"/>
                    </a:lnTo>
                    <a:lnTo>
                      <a:pt x="271" y="42"/>
                    </a:lnTo>
                    <a:lnTo>
                      <a:pt x="271" y="42"/>
                    </a:lnTo>
                    <a:lnTo>
                      <a:pt x="268" y="47"/>
                    </a:lnTo>
                    <a:lnTo>
                      <a:pt x="268" y="50"/>
                    </a:lnTo>
                    <a:lnTo>
                      <a:pt x="271" y="54"/>
                    </a:lnTo>
                    <a:lnTo>
                      <a:pt x="273" y="56"/>
                    </a:lnTo>
                    <a:lnTo>
                      <a:pt x="275" y="57"/>
                    </a:lnTo>
                    <a:lnTo>
                      <a:pt x="276" y="61"/>
                    </a:lnTo>
                    <a:lnTo>
                      <a:pt x="275" y="66"/>
                    </a:lnTo>
                    <a:lnTo>
                      <a:pt x="269" y="73"/>
                    </a:lnTo>
                    <a:lnTo>
                      <a:pt x="269" y="73"/>
                    </a:lnTo>
                    <a:lnTo>
                      <a:pt x="256" y="92"/>
                    </a:lnTo>
                    <a:lnTo>
                      <a:pt x="247" y="108"/>
                    </a:lnTo>
                    <a:lnTo>
                      <a:pt x="238" y="120"/>
                    </a:lnTo>
                    <a:lnTo>
                      <a:pt x="235" y="123"/>
                    </a:lnTo>
                    <a:lnTo>
                      <a:pt x="231" y="125"/>
                    </a:lnTo>
                    <a:lnTo>
                      <a:pt x="231" y="125"/>
                    </a:lnTo>
                    <a:lnTo>
                      <a:pt x="226" y="127"/>
                    </a:lnTo>
                    <a:lnTo>
                      <a:pt x="224" y="130"/>
                    </a:lnTo>
                    <a:lnTo>
                      <a:pt x="221" y="134"/>
                    </a:lnTo>
                    <a:lnTo>
                      <a:pt x="221" y="139"/>
                    </a:lnTo>
                    <a:lnTo>
                      <a:pt x="221" y="143"/>
                    </a:lnTo>
                    <a:lnTo>
                      <a:pt x="222" y="148"/>
                    </a:lnTo>
                    <a:lnTo>
                      <a:pt x="226" y="151"/>
                    </a:lnTo>
                    <a:lnTo>
                      <a:pt x="229" y="153"/>
                    </a:lnTo>
                    <a:lnTo>
                      <a:pt x="229" y="153"/>
                    </a:lnTo>
                    <a:lnTo>
                      <a:pt x="235" y="155"/>
                    </a:lnTo>
                    <a:lnTo>
                      <a:pt x="236" y="157"/>
                    </a:lnTo>
                    <a:lnTo>
                      <a:pt x="236" y="160"/>
                    </a:lnTo>
                    <a:lnTo>
                      <a:pt x="235" y="163"/>
                    </a:lnTo>
                    <a:lnTo>
                      <a:pt x="233" y="165"/>
                    </a:lnTo>
                    <a:lnTo>
                      <a:pt x="229" y="167"/>
                    </a:lnTo>
                    <a:lnTo>
                      <a:pt x="226" y="167"/>
                    </a:lnTo>
                    <a:lnTo>
                      <a:pt x="221" y="167"/>
                    </a:lnTo>
                    <a:lnTo>
                      <a:pt x="221" y="167"/>
                    </a:lnTo>
                    <a:lnTo>
                      <a:pt x="216" y="165"/>
                    </a:lnTo>
                    <a:lnTo>
                      <a:pt x="209" y="167"/>
                    </a:lnTo>
                    <a:lnTo>
                      <a:pt x="200" y="169"/>
                    </a:lnTo>
                    <a:lnTo>
                      <a:pt x="189" y="172"/>
                    </a:lnTo>
                    <a:lnTo>
                      <a:pt x="181" y="177"/>
                    </a:lnTo>
                    <a:lnTo>
                      <a:pt x="174" y="184"/>
                    </a:lnTo>
                    <a:lnTo>
                      <a:pt x="168" y="193"/>
                    </a:lnTo>
                    <a:lnTo>
                      <a:pt x="167" y="204"/>
                    </a:lnTo>
                    <a:lnTo>
                      <a:pt x="167" y="204"/>
                    </a:lnTo>
                    <a:lnTo>
                      <a:pt x="165" y="214"/>
                    </a:lnTo>
                    <a:lnTo>
                      <a:pt x="163" y="223"/>
                    </a:lnTo>
                    <a:lnTo>
                      <a:pt x="155" y="238"/>
                    </a:lnTo>
                    <a:lnTo>
                      <a:pt x="149" y="249"/>
                    </a:lnTo>
                    <a:lnTo>
                      <a:pt x="149" y="254"/>
                    </a:lnTo>
                    <a:lnTo>
                      <a:pt x="151" y="257"/>
                    </a:lnTo>
                    <a:lnTo>
                      <a:pt x="151" y="257"/>
                    </a:lnTo>
                    <a:lnTo>
                      <a:pt x="153" y="261"/>
                    </a:lnTo>
                    <a:lnTo>
                      <a:pt x="151" y="264"/>
                    </a:lnTo>
                    <a:lnTo>
                      <a:pt x="146" y="266"/>
                    </a:lnTo>
                    <a:lnTo>
                      <a:pt x="141" y="268"/>
                    </a:lnTo>
                    <a:lnTo>
                      <a:pt x="135" y="271"/>
                    </a:lnTo>
                    <a:lnTo>
                      <a:pt x="130" y="277"/>
                    </a:lnTo>
                    <a:lnTo>
                      <a:pt x="123" y="284"/>
                    </a:lnTo>
                    <a:lnTo>
                      <a:pt x="123" y="284"/>
                    </a:lnTo>
                    <a:lnTo>
                      <a:pt x="118" y="292"/>
                    </a:lnTo>
                    <a:lnTo>
                      <a:pt x="113" y="298"/>
                    </a:lnTo>
                    <a:lnTo>
                      <a:pt x="106" y="301"/>
                    </a:lnTo>
                    <a:lnTo>
                      <a:pt x="101" y="305"/>
                    </a:lnTo>
                    <a:lnTo>
                      <a:pt x="95" y="305"/>
                    </a:lnTo>
                    <a:lnTo>
                      <a:pt x="88" y="305"/>
                    </a:lnTo>
                    <a:lnTo>
                      <a:pt x="74" y="303"/>
                    </a:lnTo>
                    <a:lnTo>
                      <a:pt x="74" y="303"/>
                    </a:lnTo>
                    <a:lnTo>
                      <a:pt x="69" y="301"/>
                    </a:lnTo>
                    <a:lnTo>
                      <a:pt x="64" y="299"/>
                    </a:lnTo>
                    <a:lnTo>
                      <a:pt x="62" y="298"/>
                    </a:lnTo>
                    <a:lnTo>
                      <a:pt x="62" y="294"/>
                    </a:lnTo>
                    <a:lnTo>
                      <a:pt x="61" y="291"/>
                    </a:lnTo>
                    <a:lnTo>
                      <a:pt x="59" y="289"/>
                    </a:lnTo>
                    <a:lnTo>
                      <a:pt x="54" y="289"/>
                    </a:lnTo>
                    <a:lnTo>
                      <a:pt x="54" y="289"/>
                    </a:lnTo>
                    <a:lnTo>
                      <a:pt x="48" y="289"/>
                    </a:lnTo>
                    <a:lnTo>
                      <a:pt x="47" y="287"/>
                    </a:lnTo>
                    <a:lnTo>
                      <a:pt x="43" y="282"/>
                    </a:lnTo>
                    <a:lnTo>
                      <a:pt x="41" y="280"/>
                    </a:lnTo>
                    <a:lnTo>
                      <a:pt x="40" y="278"/>
                    </a:lnTo>
                    <a:lnTo>
                      <a:pt x="38" y="278"/>
                    </a:lnTo>
                    <a:lnTo>
                      <a:pt x="33" y="282"/>
                    </a:lnTo>
                    <a:lnTo>
                      <a:pt x="33" y="282"/>
                    </a:lnTo>
                    <a:lnTo>
                      <a:pt x="27" y="284"/>
                    </a:lnTo>
                    <a:lnTo>
                      <a:pt x="22" y="285"/>
                    </a:lnTo>
                    <a:lnTo>
                      <a:pt x="19" y="285"/>
                    </a:lnTo>
                    <a:lnTo>
                      <a:pt x="14" y="285"/>
                    </a:lnTo>
                    <a:lnTo>
                      <a:pt x="7" y="280"/>
                    </a:lnTo>
                    <a:lnTo>
                      <a:pt x="0" y="271"/>
                    </a:lnTo>
                    <a:lnTo>
                      <a:pt x="0" y="271"/>
                    </a:lnTo>
                    <a:lnTo>
                      <a:pt x="0" y="268"/>
                    </a:lnTo>
                    <a:lnTo>
                      <a:pt x="0" y="266"/>
                    </a:lnTo>
                    <a:lnTo>
                      <a:pt x="5" y="263"/>
                    </a:lnTo>
                    <a:lnTo>
                      <a:pt x="10" y="259"/>
                    </a:lnTo>
                    <a:lnTo>
                      <a:pt x="12" y="256"/>
                    </a:lnTo>
                    <a:lnTo>
                      <a:pt x="10" y="252"/>
                    </a:lnTo>
                    <a:lnTo>
                      <a:pt x="10" y="252"/>
                    </a:lnTo>
                    <a:lnTo>
                      <a:pt x="8" y="247"/>
                    </a:lnTo>
                    <a:lnTo>
                      <a:pt x="10" y="242"/>
                    </a:lnTo>
                    <a:lnTo>
                      <a:pt x="12" y="238"/>
                    </a:lnTo>
                    <a:lnTo>
                      <a:pt x="15" y="233"/>
                    </a:lnTo>
                    <a:lnTo>
                      <a:pt x="24" y="223"/>
                    </a:lnTo>
                    <a:lnTo>
                      <a:pt x="34" y="212"/>
                    </a:lnTo>
                    <a:lnTo>
                      <a:pt x="34" y="212"/>
                    </a:lnTo>
                    <a:lnTo>
                      <a:pt x="47" y="198"/>
                    </a:lnTo>
                    <a:lnTo>
                      <a:pt x="57" y="184"/>
                    </a:lnTo>
                    <a:lnTo>
                      <a:pt x="62" y="179"/>
                    </a:lnTo>
                    <a:lnTo>
                      <a:pt x="68" y="174"/>
                    </a:lnTo>
                    <a:lnTo>
                      <a:pt x="73" y="170"/>
                    </a:lnTo>
                    <a:lnTo>
                      <a:pt x="78" y="170"/>
                    </a:lnTo>
                    <a:lnTo>
                      <a:pt x="78" y="170"/>
                    </a:lnTo>
                    <a:lnTo>
                      <a:pt x="83" y="170"/>
                    </a:lnTo>
                    <a:lnTo>
                      <a:pt x="87" y="169"/>
                    </a:lnTo>
                    <a:lnTo>
                      <a:pt x="92" y="163"/>
                    </a:lnTo>
                    <a:lnTo>
                      <a:pt x="95" y="158"/>
                    </a:lnTo>
                    <a:lnTo>
                      <a:pt x="99" y="155"/>
                    </a:lnTo>
                    <a:lnTo>
                      <a:pt x="102" y="155"/>
                    </a:lnTo>
                    <a:lnTo>
                      <a:pt x="102" y="155"/>
                    </a:lnTo>
                    <a:lnTo>
                      <a:pt x="108" y="153"/>
                    </a:lnTo>
                    <a:lnTo>
                      <a:pt x="113" y="151"/>
                    </a:lnTo>
                    <a:lnTo>
                      <a:pt x="121" y="143"/>
                    </a:lnTo>
                    <a:lnTo>
                      <a:pt x="132" y="132"/>
                    </a:lnTo>
                    <a:lnTo>
                      <a:pt x="144" y="123"/>
                    </a:lnTo>
                    <a:lnTo>
                      <a:pt x="144" y="123"/>
                    </a:lnTo>
                    <a:lnTo>
                      <a:pt x="149" y="116"/>
                    </a:lnTo>
                    <a:lnTo>
                      <a:pt x="155" y="110"/>
                    </a:lnTo>
                    <a:lnTo>
                      <a:pt x="165" y="89"/>
                    </a:lnTo>
                    <a:lnTo>
                      <a:pt x="174" y="69"/>
                    </a:lnTo>
                    <a:lnTo>
                      <a:pt x="179" y="61"/>
                    </a:lnTo>
                    <a:lnTo>
                      <a:pt x="184" y="57"/>
                    </a:lnTo>
                    <a:lnTo>
                      <a:pt x="184" y="57"/>
                    </a:lnTo>
                    <a:lnTo>
                      <a:pt x="191" y="54"/>
                    </a:lnTo>
                    <a:lnTo>
                      <a:pt x="196" y="49"/>
                    </a:lnTo>
                    <a:lnTo>
                      <a:pt x="198" y="42"/>
                    </a:lnTo>
                    <a:lnTo>
                      <a:pt x="198" y="36"/>
                    </a:lnTo>
                    <a:lnTo>
                      <a:pt x="198" y="22"/>
                    </a:lnTo>
                    <a:lnTo>
                      <a:pt x="200" y="17"/>
                    </a:lnTo>
                    <a:lnTo>
                      <a:pt x="203" y="10"/>
                    </a:lnTo>
                    <a:lnTo>
                      <a:pt x="203" y="1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42"/>
              <p:cNvSpPr/>
              <p:nvPr/>
            </p:nvSpPr>
            <p:spPr>
              <a:xfrm>
                <a:off x="8585778" y="8686704"/>
                <a:ext cx="370293" cy="618468"/>
              </a:xfrm>
              <a:custGeom>
                <a:rect b="b" l="l" r="r" t="t"/>
                <a:pathLst>
                  <a:path extrusionOk="0" h="344" w="207">
                    <a:moveTo>
                      <a:pt x="81" y="330"/>
                    </a:moveTo>
                    <a:lnTo>
                      <a:pt x="81" y="330"/>
                    </a:lnTo>
                    <a:lnTo>
                      <a:pt x="71" y="327"/>
                    </a:lnTo>
                    <a:lnTo>
                      <a:pt x="69" y="325"/>
                    </a:lnTo>
                    <a:lnTo>
                      <a:pt x="69" y="323"/>
                    </a:lnTo>
                    <a:lnTo>
                      <a:pt x="73" y="320"/>
                    </a:lnTo>
                    <a:lnTo>
                      <a:pt x="78" y="315"/>
                    </a:lnTo>
                    <a:lnTo>
                      <a:pt x="78" y="315"/>
                    </a:lnTo>
                    <a:lnTo>
                      <a:pt x="81" y="311"/>
                    </a:lnTo>
                    <a:lnTo>
                      <a:pt x="85" y="304"/>
                    </a:lnTo>
                    <a:lnTo>
                      <a:pt x="88" y="289"/>
                    </a:lnTo>
                    <a:lnTo>
                      <a:pt x="90" y="282"/>
                    </a:lnTo>
                    <a:lnTo>
                      <a:pt x="88" y="273"/>
                    </a:lnTo>
                    <a:lnTo>
                      <a:pt x="87" y="268"/>
                    </a:lnTo>
                    <a:lnTo>
                      <a:pt x="81" y="262"/>
                    </a:lnTo>
                    <a:lnTo>
                      <a:pt x="81" y="262"/>
                    </a:lnTo>
                    <a:lnTo>
                      <a:pt x="69" y="255"/>
                    </a:lnTo>
                    <a:lnTo>
                      <a:pt x="53" y="249"/>
                    </a:lnTo>
                    <a:lnTo>
                      <a:pt x="43" y="238"/>
                    </a:lnTo>
                    <a:lnTo>
                      <a:pt x="40" y="235"/>
                    </a:lnTo>
                    <a:lnTo>
                      <a:pt x="40" y="229"/>
                    </a:lnTo>
                    <a:lnTo>
                      <a:pt x="40" y="229"/>
                    </a:lnTo>
                    <a:lnTo>
                      <a:pt x="41" y="226"/>
                    </a:lnTo>
                    <a:lnTo>
                      <a:pt x="47" y="222"/>
                    </a:lnTo>
                    <a:lnTo>
                      <a:pt x="57" y="215"/>
                    </a:lnTo>
                    <a:lnTo>
                      <a:pt x="62" y="212"/>
                    </a:lnTo>
                    <a:lnTo>
                      <a:pt x="67" y="207"/>
                    </a:lnTo>
                    <a:lnTo>
                      <a:pt x="71" y="200"/>
                    </a:lnTo>
                    <a:lnTo>
                      <a:pt x="71" y="191"/>
                    </a:lnTo>
                    <a:lnTo>
                      <a:pt x="71" y="191"/>
                    </a:lnTo>
                    <a:lnTo>
                      <a:pt x="71" y="184"/>
                    </a:lnTo>
                    <a:lnTo>
                      <a:pt x="73" y="177"/>
                    </a:lnTo>
                    <a:lnTo>
                      <a:pt x="76" y="167"/>
                    </a:lnTo>
                    <a:lnTo>
                      <a:pt x="76" y="161"/>
                    </a:lnTo>
                    <a:lnTo>
                      <a:pt x="76" y="154"/>
                    </a:lnTo>
                    <a:lnTo>
                      <a:pt x="74" y="146"/>
                    </a:lnTo>
                    <a:lnTo>
                      <a:pt x="69" y="134"/>
                    </a:lnTo>
                    <a:lnTo>
                      <a:pt x="69" y="134"/>
                    </a:lnTo>
                    <a:lnTo>
                      <a:pt x="57" y="102"/>
                    </a:lnTo>
                    <a:lnTo>
                      <a:pt x="55" y="99"/>
                    </a:lnTo>
                    <a:lnTo>
                      <a:pt x="60" y="101"/>
                    </a:lnTo>
                    <a:lnTo>
                      <a:pt x="60" y="101"/>
                    </a:lnTo>
                    <a:lnTo>
                      <a:pt x="62" y="102"/>
                    </a:lnTo>
                    <a:lnTo>
                      <a:pt x="62" y="99"/>
                    </a:lnTo>
                    <a:lnTo>
                      <a:pt x="60" y="92"/>
                    </a:lnTo>
                    <a:lnTo>
                      <a:pt x="57" y="85"/>
                    </a:lnTo>
                    <a:lnTo>
                      <a:pt x="55" y="85"/>
                    </a:lnTo>
                    <a:lnTo>
                      <a:pt x="53" y="87"/>
                    </a:lnTo>
                    <a:lnTo>
                      <a:pt x="53" y="87"/>
                    </a:lnTo>
                    <a:lnTo>
                      <a:pt x="50" y="90"/>
                    </a:lnTo>
                    <a:lnTo>
                      <a:pt x="48" y="90"/>
                    </a:lnTo>
                    <a:lnTo>
                      <a:pt x="45" y="85"/>
                    </a:lnTo>
                    <a:lnTo>
                      <a:pt x="40" y="78"/>
                    </a:lnTo>
                    <a:lnTo>
                      <a:pt x="31" y="60"/>
                    </a:lnTo>
                    <a:lnTo>
                      <a:pt x="27" y="52"/>
                    </a:lnTo>
                    <a:lnTo>
                      <a:pt x="22" y="45"/>
                    </a:lnTo>
                    <a:lnTo>
                      <a:pt x="22" y="45"/>
                    </a:lnTo>
                    <a:lnTo>
                      <a:pt x="17" y="36"/>
                    </a:lnTo>
                    <a:lnTo>
                      <a:pt x="19" y="33"/>
                    </a:lnTo>
                    <a:lnTo>
                      <a:pt x="19" y="31"/>
                    </a:lnTo>
                    <a:lnTo>
                      <a:pt x="19" y="29"/>
                    </a:lnTo>
                    <a:lnTo>
                      <a:pt x="17" y="26"/>
                    </a:lnTo>
                    <a:lnTo>
                      <a:pt x="13" y="20"/>
                    </a:lnTo>
                    <a:lnTo>
                      <a:pt x="13" y="20"/>
                    </a:lnTo>
                    <a:lnTo>
                      <a:pt x="5" y="10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2" y="1"/>
                    </a:lnTo>
                    <a:lnTo>
                      <a:pt x="15" y="3"/>
                    </a:lnTo>
                    <a:lnTo>
                      <a:pt x="20" y="12"/>
                    </a:lnTo>
                    <a:lnTo>
                      <a:pt x="24" y="19"/>
                    </a:lnTo>
                    <a:lnTo>
                      <a:pt x="26" y="22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40" y="26"/>
                    </a:lnTo>
                    <a:lnTo>
                      <a:pt x="47" y="27"/>
                    </a:lnTo>
                    <a:lnTo>
                      <a:pt x="52" y="33"/>
                    </a:lnTo>
                    <a:lnTo>
                      <a:pt x="59" y="40"/>
                    </a:lnTo>
                    <a:lnTo>
                      <a:pt x="59" y="40"/>
                    </a:lnTo>
                    <a:lnTo>
                      <a:pt x="64" y="48"/>
                    </a:lnTo>
                    <a:lnTo>
                      <a:pt x="66" y="54"/>
                    </a:lnTo>
                    <a:lnTo>
                      <a:pt x="67" y="59"/>
                    </a:lnTo>
                    <a:lnTo>
                      <a:pt x="67" y="67"/>
                    </a:lnTo>
                    <a:lnTo>
                      <a:pt x="67" y="67"/>
                    </a:lnTo>
                    <a:lnTo>
                      <a:pt x="67" y="71"/>
                    </a:lnTo>
                    <a:lnTo>
                      <a:pt x="69" y="74"/>
                    </a:lnTo>
                    <a:lnTo>
                      <a:pt x="73" y="80"/>
                    </a:lnTo>
                    <a:lnTo>
                      <a:pt x="76" y="87"/>
                    </a:lnTo>
                    <a:lnTo>
                      <a:pt x="76" y="92"/>
                    </a:lnTo>
                    <a:lnTo>
                      <a:pt x="76" y="97"/>
                    </a:lnTo>
                    <a:lnTo>
                      <a:pt x="76" y="97"/>
                    </a:lnTo>
                    <a:lnTo>
                      <a:pt x="76" y="104"/>
                    </a:lnTo>
                    <a:lnTo>
                      <a:pt x="80" y="111"/>
                    </a:lnTo>
                    <a:lnTo>
                      <a:pt x="85" y="118"/>
                    </a:lnTo>
                    <a:lnTo>
                      <a:pt x="90" y="125"/>
                    </a:lnTo>
                    <a:lnTo>
                      <a:pt x="97" y="128"/>
                    </a:lnTo>
                    <a:lnTo>
                      <a:pt x="102" y="132"/>
                    </a:lnTo>
                    <a:lnTo>
                      <a:pt x="104" y="130"/>
                    </a:lnTo>
                    <a:lnTo>
                      <a:pt x="104" y="130"/>
                    </a:lnTo>
                    <a:lnTo>
                      <a:pt x="104" y="125"/>
                    </a:lnTo>
                    <a:lnTo>
                      <a:pt x="104" y="125"/>
                    </a:lnTo>
                    <a:lnTo>
                      <a:pt x="97" y="109"/>
                    </a:lnTo>
                    <a:lnTo>
                      <a:pt x="95" y="99"/>
                    </a:lnTo>
                    <a:lnTo>
                      <a:pt x="95" y="95"/>
                    </a:lnTo>
                    <a:lnTo>
                      <a:pt x="97" y="94"/>
                    </a:lnTo>
                    <a:lnTo>
                      <a:pt x="99" y="95"/>
                    </a:lnTo>
                    <a:lnTo>
                      <a:pt x="104" y="101"/>
                    </a:lnTo>
                    <a:lnTo>
                      <a:pt x="104" y="101"/>
                    </a:lnTo>
                    <a:lnTo>
                      <a:pt x="109" y="107"/>
                    </a:lnTo>
                    <a:lnTo>
                      <a:pt x="111" y="114"/>
                    </a:lnTo>
                    <a:lnTo>
                      <a:pt x="116" y="130"/>
                    </a:lnTo>
                    <a:lnTo>
                      <a:pt x="118" y="139"/>
                    </a:lnTo>
                    <a:lnTo>
                      <a:pt x="121" y="146"/>
                    </a:lnTo>
                    <a:lnTo>
                      <a:pt x="127" y="153"/>
                    </a:lnTo>
                    <a:lnTo>
                      <a:pt x="134" y="158"/>
                    </a:lnTo>
                    <a:lnTo>
                      <a:pt x="134" y="158"/>
                    </a:lnTo>
                    <a:lnTo>
                      <a:pt x="149" y="165"/>
                    </a:lnTo>
                    <a:lnTo>
                      <a:pt x="156" y="167"/>
                    </a:lnTo>
                    <a:lnTo>
                      <a:pt x="161" y="168"/>
                    </a:lnTo>
                    <a:lnTo>
                      <a:pt x="168" y="167"/>
                    </a:lnTo>
                    <a:lnTo>
                      <a:pt x="172" y="165"/>
                    </a:lnTo>
                    <a:lnTo>
                      <a:pt x="175" y="161"/>
                    </a:lnTo>
                    <a:lnTo>
                      <a:pt x="179" y="156"/>
                    </a:lnTo>
                    <a:lnTo>
                      <a:pt x="179" y="156"/>
                    </a:lnTo>
                    <a:lnTo>
                      <a:pt x="182" y="151"/>
                    </a:lnTo>
                    <a:lnTo>
                      <a:pt x="188" y="149"/>
                    </a:lnTo>
                    <a:lnTo>
                      <a:pt x="193" y="148"/>
                    </a:lnTo>
                    <a:lnTo>
                      <a:pt x="198" y="148"/>
                    </a:lnTo>
                    <a:lnTo>
                      <a:pt x="201" y="149"/>
                    </a:lnTo>
                    <a:lnTo>
                      <a:pt x="205" y="153"/>
                    </a:lnTo>
                    <a:lnTo>
                      <a:pt x="207" y="156"/>
                    </a:lnTo>
                    <a:lnTo>
                      <a:pt x="205" y="160"/>
                    </a:lnTo>
                    <a:lnTo>
                      <a:pt x="205" y="160"/>
                    </a:lnTo>
                    <a:lnTo>
                      <a:pt x="203" y="163"/>
                    </a:lnTo>
                    <a:lnTo>
                      <a:pt x="203" y="168"/>
                    </a:lnTo>
                    <a:lnTo>
                      <a:pt x="201" y="182"/>
                    </a:lnTo>
                    <a:lnTo>
                      <a:pt x="201" y="188"/>
                    </a:lnTo>
                    <a:lnTo>
                      <a:pt x="200" y="193"/>
                    </a:lnTo>
                    <a:lnTo>
                      <a:pt x="196" y="198"/>
                    </a:lnTo>
                    <a:lnTo>
                      <a:pt x="193" y="200"/>
                    </a:lnTo>
                    <a:lnTo>
                      <a:pt x="193" y="200"/>
                    </a:lnTo>
                    <a:lnTo>
                      <a:pt x="189" y="202"/>
                    </a:lnTo>
                    <a:lnTo>
                      <a:pt x="188" y="203"/>
                    </a:lnTo>
                    <a:lnTo>
                      <a:pt x="186" y="208"/>
                    </a:lnTo>
                    <a:lnTo>
                      <a:pt x="188" y="214"/>
                    </a:lnTo>
                    <a:lnTo>
                      <a:pt x="188" y="221"/>
                    </a:lnTo>
                    <a:lnTo>
                      <a:pt x="189" y="226"/>
                    </a:lnTo>
                    <a:lnTo>
                      <a:pt x="189" y="229"/>
                    </a:lnTo>
                    <a:lnTo>
                      <a:pt x="188" y="231"/>
                    </a:lnTo>
                    <a:lnTo>
                      <a:pt x="188" y="231"/>
                    </a:lnTo>
                    <a:lnTo>
                      <a:pt x="182" y="228"/>
                    </a:lnTo>
                    <a:lnTo>
                      <a:pt x="182" y="228"/>
                    </a:lnTo>
                    <a:lnTo>
                      <a:pt x="174" y="222"/>
                    </a:lnTo>
                    <a:lnTo>
                      <a:pt x="168" y="222"/>
                    </a:lnTo>
                    <a:lnTo>
                      <a:pt x="161" y="224"/>
                    </a:lnTo>
                    <a:lnTo>
                      <a:pt x="156" y="228"/>
                    </a:lnTo>
                    <a:lnTo>
                      <a:pt x="153" y="233"/>
                    </a:lnTo>
                    <a:lnTo>
                      <a:pt x="151" y="236"/>
                    </a:lnTo>
                    <a:lnTo>
                      <a:pt x="151" y="242"/>
                    </a:lnTo>
                    <a:lnTo>
                      <a:pt x="151" y="245"/>
                    </a:lnTo>
                    <a:lnTo>
                      <a:pt x="151" y="245"/>
                    </a:lnTo>
                    <a:lnTo>
                      <a:pt x="153" y="249"/>
                    </a:lnTo>
                    <a:lnTo>
                      <a:pt x="154" y="252"/>
                    </a:lnTo>
                    <a:lnTo>
                      <a:pt x="151" y="264"/>
                    </a:lnTo>
                    <a:lnTo>
                      <a:pt x="146" y="278"/>
                    </a:lnTo>
                    <a:lnTo>
                      <a:pt x="137" y="294"/>
                    </a:lnTo>
                    <a:lnTo>
                      <a:pt x="118" y="322"/>
                    </a:lnTo>
                    <a:lnTo>
                      <a:pt x="109" y="332"/>
                    </a:lnTo>
                    <a:lnTo>
                      <a:pt x="102" y="339"/>
                    </a:lnTo>
                    <a:lnTo>
                      <a:pt x="102" y="339"/>
                    </a:lnTo>
                    <a:lnTo>
                      <a:pt x="97" y="343"/>
                    </a:lnTo>
                    <a:lnTo>
                      <a:pt x="94" y="344"/>
                    </a:lnTo>
                    <a:lnTo>
                      <a:pt x="92" y="343"/>
                    </a:lnTo>
                    <a:lnTo>
                      <a:pt x="90" y="341"/>
                    </a:lnTo>
                    <a:lnTo>
                      <a:pt x="87" y="336"/>
                    </a:lnTo>
                    <a:lnTo>
                      <a:pt x="85" y="332"/>
                    </a:lnTo>
                    <a:lnTo>
                      <a:pt x="81" y="330"/>
                    </a:lnTo>
                    <a:lnTo>
                      <a:pt x="81" y="33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42"/>
              <p:cNvSpPr/>
              <p:nvPr/>
            </p:nvSpPr>
            <p:spPr>
              <a:xfrm>
                <a:off x="6533403" y="6173433"/>
                <a:ext cx="681498" cy="634225"/>
              </a:xfrm>
              <a:custGeom>
                <a:rect b="b" l="l" r="r" t="t"/>
                <a:pathLst>
                  <a:path extrusionOk="0" h="353" w="379">
                    <a:moveTo>
                      <a:pt x="0" y="0"/>
                    </a:moveTo>
                    <a:lnTo>
                      <a:pt x="0" y="0"/>
                    </a:lnTo>
                    <a:lnTo>
                      <a:pt x="10" y="2"/>
                    </a:lnTo>
                    <a:lnTo>
                      <a:pt x="22" y="5"/>
                    </a:lnTo>
                    <a:lnTo>
                      <a:pt x="52" y="17"/>
                    </a:lnTo>
                    <a:lnTo>
                      <a:pt x="81" y="31"/>
                    </a:lnTo>
                    <a:lnTo>
                      <a:pt x="95" y="38"/>
                    </a:lnTo>
                    <a:lnTo>
                      <a:pt x="107" y="42"/>
                    </a:lnTo>
                    <a:lnTo>
                      <a:pt x="107" y="42"/>
                    </a:lnTo>
                    <a:lnTo>
                      <a:pt x="116" y="43"/>
                    </a:lnTo>
                    <a:lnTo>
                      <a:pt x="123" y="47"/>
                    </a:lnTo>
                    <a:lnTo>
                      <a:pt x="132" y="54"/>
                    </a:lnTo>
                    <a:lnTo>
                      <a:pt x="137" y="59"/>
                    </a:lnTo>
                    <a:lnTo>
                      <a:pt x="142" y="61"/>
                    </a:lnTo>
                    <a:lnTo>
                      <a:pt x="146" y="63"/>
                    </a:lnTo>
                    <a:lnTo>
                      <a:pt x="146" y="63"/>
                    </a:lnTo>
                    <a:lnTo>
                      <a:pt x="153" y="63"/>
                    </a:lnTo>
                    <a:lnTo>
                      <a:pt x="161" y="68"/>
                    </a:lnTo>
                    <a:lnTo>
                      <a:pt x="172" y="75"/>
                    </a:lnTo>
                    <a:lnTo>
                      <a:pt x="181" y="84"/>
                    </a:lnTo>
                    <a:lnTo>
                      <a:pt x="191" y="92"/>
                    </a:lnTo>
                    <a:lnTo>
                      <a:pt x="198" y="101"/>
                    </a:lnTo>
                    <a:lnTo>
                      <a:pt x="202" y="108"/>
                    </a:lnTo>
                    <a:lnTo>
                      <a:pt x="203" y="115"/>
                    </a:lnTo>
                    <a:lnTo>
                      <a:pt x="203" y="115"/>
                    </a:lnTo>
                    <a:lnTo>
                      <a:pt x="200" y="122"/>
                    </a:lnTo>
                    <a:lnTo>
                      <a:pt x="198" y="127"/>
                    </a:lnTo>
                    <a:lnTo>
                      <a:pt x="200" y="129"/>
                    </a:lnTo>
                    <a:lnTo>
                      <a:pt x="202" y="131"/>
                    </a:lnTo>
                    <a:lnTo>
                      <a:pt x="215" y="134"/>
                    </a:lnTo>
                    <a:lnTo>
                      <a:pt x="215" y="134"/>
                    </a:lnTo>
                    <a:lnTo>
                      <a:pt x="224" y="138"/>
                    </a:lnTo>
                    <a:lnTo>
                      <a:pt x="231" y="141"/>
                    </a:lnTo>
                    <a:lnTo>
                      <a:pt x="238" y="148"/>
                    </a:lnTo>
                    <a:lnTo>
                      <a:pt x="243" y="151"/>
                    </a:lnTo>
                    <a:lnTo>
                      <a:pt x="247" y="153"/>
                    </a:lnTo>
                    <a:lnTo>
                      <a:pt x="252" y="151"/>
                    </a:lnTo>
                    <a:lnTo>
                      <a:pt x="252" y="151"/>
                    </a:lnTo>
                    <a:lnTo>
                      <a:pt x="257" y="151"/>
                    </a:lnTo>
                    <a:lnTo>
                      <a:pt x="261" y="155"/>
                    </a:lnTo>
                    <a:lnTo>
                      <a:pt x="266" y="158"/>
                    </a:lnTo>
                    <a:lnTo>
                      <a:pt x="269" y="164"/>
                    </a:lnTo>
                    <a:lnTo>
                      <a:pt x="275" y="174"/>
                    </a:lnTo>
                    <a:lnTo>
                      <a:pt x="275" y="179"/>
                    </a:lnTo>
                    <a:lnTo>
                      <a:pt x="273" y="183"/>
                    </a:lnTo>
                    <a:lnTo>
                      <a:pt x="273" y="183"/>
                    </a:lnTo>
                    <a:lnTo>
                      <a:pt x="271" y="185"/>
                    </a:lnTo>
                    <a:lnTo>
                      <a:pt x="268" y="185"/>
                    </a:lnTo>
                    <a:lnTo>
                      <a:pt x="259" y="185"/>
                    </a:lnTo>
                    <a:lnTo>
                      <a:pt x="249" y="185"/>
                    </a:lnTo>
                    <a:lnTo>
                      <a:pt x="245" y="186"/>
                    </a:lnTo>
                    <a:lnTo>
                      <a:pt x="242" y="186"/>
                    </a:lnTo>
                    <a:lnTo>
                      <a:pt x="242" y="186"/>
                    </a:lnTo>
                    <a:lnTo>
                      <a:pt x="240" y="188"/>
                    </a:lnTo>
                    <a:lnTo>
                      <a:pt x="240" y="191"/>
                    </a:lnTo>
                    <a:lnTo>
                      <a:pt x="242" y="197"/>
                    </a:lnTo>
                    <a:lnTo>
                      <a:pt x="247" y="205"/>
                    </a:lnTo>
                    <a:lnTo>
                      <a:pt x="252" y="214"/>
                    </a:lnTo>
                    <a:lnTo>
                      <a:pt x="268" y="230"/>
                    </a:lnTo>
                    <a:lnTo>
                      <a:pt x="273" y="235"/>
                    </a:lnTo>
                    <a:lnTo>
                      <a:pt x="278" y="238"/>
                    </a:lnTo>
                    <a:lnTo>
                      <a:pt x="278" y="238"/>
                    </a:lnTo>
                    <a:lnTo>
                      <a:pt x="282" y="242"/>
                    </a:lnTo>
                    <a:lnTo>
                      <a:pt x="285" y="249"/>
                    </a:lnTo>
                    <a:lnTo>
                      <a:pt x="290" y="265"/>
                    </a:lnTo>
                    <a:lnTo>
                      <a:pt x="292" y="273"/>
                    </a:lnTo>
                    <a:lnTo>
                      <a:pt x="297" y="279"/>
                    </a:lnTo>
                    <a:lnTo>
                      <a:pt x="303" y="282"/>
                    </a:lnTo>
                    <a:lnTo>
                      <a:pt x="306" y="284"/>
                    </a:lnTo>
                    <a:lnTo>
                      <a:pt x="311" y="282"/>
                    </a:lnTo>
                    <a:lnTo>
                      <a:pt x="311" y="282"/>
                    </a:lnTo>
                    <a:lnTo>
                      <a:pt x="320" y="280"/>
                    </a:lnTo>
                    <a:lnTo>
                      <a:pt x="325" y="282"/>
                    </a:lnTo>
                    <a:lnTo>
                      <a:pt x="325" y="285"/>
                    </a:lnTo>
                    <a:lnTo>
                      <a:pt x="323" y="289"/>
                    </a:lnTo>
                    <a:lnTo>
                      <a:pt x="322" y="294"/>
                    </a:lnTo>
                    <a:lnTo>
                      <a:pt x="322" y="299"/>
                    </a:lnTo>
                    <a:lnTo>
                      <a:pt x="322" y="301"/>
                    </a:lnTo>
                    <a:lnTo>
                      <a:pt x="325" y="303"/>
                    </a:lnTo>
                    <a:lnTo>
                      <a:pt x="334" y="306"/>
                    </a:lnTo>
                    <a:lnTo>
                      <a:pt x="334" y="306"/>
                    </a:lnTo>
                    <a:lnTo>
                      <a:pt x="344" y="306"/>
                    </a:lnTo>
                    <a:lnTo>
                      <a:pt x="348" y="308"/>
                    </a:lnTo>
                    <a:lnTo>
                      <a:pt x="346" y="312"/>
                    </a:lnTo>
                    <a:lnTo>
                      <a:pt x="344" y="315"/>
                    </a:lnTo>
                    <a:lnTo>
                      <a:pt x="341" y="319"/>
                    </a:lnTo>
                    <a:lnTo>
                      <a:pt x="341" y="320"/>
                    </a:lnTo>
                    <a:lnTo>
                      <a:pt x="343" y="322"/>
                    </a:lnTo>
                    <a:lnTo>
                      <a:pt x="350" y="326"/>
                    </a:lnTo>
                    <a:lnTo>
                      <a:pt x="363" y="331"/>
                    </a:lnTo>
                    <a:lnTo>
                      <a:pt x="363" y="331"/>
                    </a:lnTo>
                    <a:lnTo>
                      <a:pt x="372" y="334"/>
                    </a:lnTo>
                    <a:lnTo>
                      <a:pt x="376" y="336"/>
                    </a:lnTo>
                    <a:lnTo>
                      <a:pt x="379" y="341"/>
                    </a:lnTo>
                    <a:lnTo>
                      <a:pt x="377" y="345"/>
                    </a:lnTo>
                    <a:lnTo>
                      <a:pt x="376" y="348"/>
                    </a:lnTo>
                    <a:lnTo>
                      <a:pt x="370" y="350"/>
                    </a:lnTo>
                    <a:lnTo>
                      <a:pt x="365" y="352"/>
                    </a:lnTo>
                    <a:lnTo>
                      <a:pt x="360" y="353"/>
                    </a:lnTo>
                    <a:lnTo>
                      <a:pt x="360" y="353"/>
                    </a:lnTo>
                    <a:lnTo>
                      <a:pt x="355" y="353"/>
                    </a:lnTo>
                    <a:lnTo>
                      <a:pt x="351" y="352"/>
                    </a:lnTo>
                    <a:lnTo>
                      <a:pt x="344" y="346"/>
                    </a:lnTo>
                    <a:lnTo>
                      <a:pt x="339" y="345"/>
                    </a:lnTo>
                    <a:lnTo>
                      <a:pt x="332" y="341"/>
                    </a:lnTo>
                    <a:lnTo>
                      <a:pt x="322" y="338"/>
                    </a:lnTo>
                    <a:lnTo>
                      <a:pt x="306" y="334"/>
                    </a:lnTo>
                    <a:lnTo>
                      <a:pt x="306" y="334"/>
                    </a:lnTo>
                    <a:lnTo>
                      <a:pt x="278" y="329"/>
                    </a:lnTo>
                    <a:lnTo>
                      <a:pt x="271" y="326"/>
                    </a:lnTo>
                    <a:lnTo>
                      <a:pt x="266" y="322"/>
                    </a:lnTo>
                    <a:lnTo>
                      <a:pt x="261" y="319"/>
                    </a:lnTo>
                    <a:lnTo>
                      <a:pt x="255" y="312"/>
                    </a:lnTo>
                    <a:lnTo>
                      <a:pt x="242" y="292"/>
                    </a:lnTo>
                    <a:lnTo>
                      <a:pt x="242" y="292"/>
                    </a:lnTo>
                    <a:lnTo>
                      <a:pt x="233" y="280"/>
                    </a:lnTo>
                    <a:lnTo>
                      <a:pt x="226" y="270"/>
                    </a:lnTo>
                    <a:lnTo>
                      <a:pt x="217" y="254"/>
                    </a:lnTo>
                    <a:lnTo>
                      <a:pt x="212" y="247"/>
                    </a:lnTo>
                    <a:lnTo>
                      <a:pt x="205" y="242"/>
                    </a:lnTo>
                    <a:lnTo>
                      <a:pt x="198" y="238"/>
                    </a:lnTo>
                    <a:lnTo>
                      <a:pt x="188" y="237"/>
                    </a:lnTo>
                    <a:lnTo>
                      <a:pt x="188" y="237"/>
                    </a:lnTo>
                    <a:lnTo>
                      <a:pt x="177" y="235"/>
                    </a:lnTo>
                    <a:lnTo>
                      <a:pt x="172" y="232"/>
                    </a:lnTo>
                    <a:lnTo>
                      <a:pt x="168" y="230"/>
                    </a:lnTo>
                    <a:lnTo>
                      <a:pt x="167" y="228"/>
                    </a:lnTo>
                    <a:lnTo>
                      <a:pt x="167" y="226"/>
                    </a:lnTo>
                    <a:lnTo>
                      <a:pt x="165" y="225"/>
                    </a:lnTo>
                    <a:lnTo>
                      <a:pt x="153" y="228"/>
                    </a:lnTo>
                    <a:lnTo>
                      <a:pt x="153" y="228"/>
                    </a:lnTo>
                    <a:lnTo>
                      <a:pt x="146" y="230"/>
                    </a:lnTo>
                    <a:lnTo>
                      <a:pt x="139" y="228"/>
                    </a:lnTo>
                    <a:lnTo>
                      <a:pt x="134" y="225"/>
                    </a:lnTo>
                    <a:lnTo>
                      <a:pt x="128" y="218"/>
                    </a:lnTo>
                    <a:lnTo>
                      <a:pt x="128" y="218"/>
                    </a:lnTo>
                    <a:lnTo>
                      <a:pt x="132" y="228"/>
                    </a:lnTo>
                    <a:lnTo>
                      <a:pt x="132" y="233"/>
                    </a:lnTo>
                    <a:lnTo>
                      <a:pt x="132" y="237"/>
                    </a:lnTo>
                    <a:lnTo>
                      <a:pt x="130" y="238"/>
                    </a:lnTo>
                    <a:lnTo>
                      <a:pt x="125" y="240"/>
                    </a:lnTo>
                    <a:lnTo>
                      <a:pt x="125" y="240"/>
                    </a:lnTo>
                    <a:lnTo>
                      <a:pt x="123" y="244"/>
                    </a:lnTo>
                    <a:lnTo>
                      <a:pt x="123" y="244"/>
                    </a:lnTo>
                    <a:lnTo>
                      <a:pt x="123" y="247"/>
                    </a:lnTo>
                    <a:lnTo>
                      <a:pt x="120" y="249"/>
                    </a:lnTo>
                    <a:lnTo>
                      <a:pt x="109" y="252"/>
                    </a:lnTo>
                    <a:lnTo>
                      <a:pt x="106" y="252"/>
                    </a:lnTo>
                    <a:lnTo>
                      <a:pt x="102" y="254"/>
                    </a:lnTo>
                    <a:lnTo>
                      <a:pt x="104" y="256"/>
                    </a:lnTo>
                    <a:lnTo>
                      <a:pt x="109" y="259"/>
                    </a:lnTo>
                    <a:lnTo>
                      <a:pt x="109" y="259"/>
                    </a:lnTo>
                    <a:lnTo>
                      <a:pt x="116" y="266"/>
                    </a:lnTo>
                    <a:lnTo>
                      <a:pt x="120" y="273"/>
                    </a:lnTo>
                    <a:lnTo>
                      <a:pt x="120" y="279"/>
                    </a:lnTo>
                    <a:lnTo>
                      <a:pt x="120" y="280"/>
                    </a:lnTo>
                    <a:lnTo>
                      <a:pt x="118" y="282"/>
                    </a:lnTo>
                    <a:lnTo>
                      <a:pt x="114" y="284"/>
                    </a:lnTo>
                    <a:lnTo>
                      <a:pt x="114" y="284"/>
                    </a:lnTo>
                    <a:lnTo>
                      <a:pt x="111" y="284"/>
                    </a:lnTo>
                    <a:lnTo>
                      <a:pt x="107" y="285"/>
                    </a:lnTo>
                    <a:lnTo>
                      <a:pt x="101" y="291"/>
                    </a:lnTo>
                    <a:lnTo>
                      <a:pt x="95" y="294"/>
                    </a:lnTo>
                    <a:lnTo>
                      <a:pt x="92" y="296"/>
                    </a:lnTo>
                    <a:lnTo>
                      <a:pt x="87" y="296"/>
                    </a:lnTo>
                    <a:lnTo>
                      <a:pt x="81" y="294"/>
                    </a:lnTo>
                    <a:lnTo>
                      <a:pt x="81" y="294"/>
                    </a:lnTo>
                    <a:lnTo>
                      <a:pt x="74" y="291"/>
                    </a:lnTo>
                    <a:lnTo>
                      <a:pt x="67" y="291"/>
                    </a:lnTo>
                    <a:lnTo>
                      <a:pt x="54" y="291"/>
                    </a:lnTo>
                    <a:lnTo>
                      <a:pt x="41" y="291"/>
                    </a:lnTo>
                    <a:lnTo>
                      <a:pt x="36" y="291"/>
                    </a:lnTo>
                    <a:lnTo>
                      <a:pt x="33" y="289"/>
                    </a:lnTo>
                    <a:lnTo>
                      <a:pt x="33" y="289"/>
                    </a:lnTo>
                    <a:lnTo>
                      <a:pt x="20" y="272"/>
                    </a:lnTo>
                    <a:lnTo>
                      <a:pt x="12" y="261"/>
                    </a:lnTo>
                    <a:lnTo>
                      <a:pt x="1" y="2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42"/>
              <p:cNvSpPr/>
              <p:nvPr/>
            </p:nvSpPr>
            <p:spPr>
              <a:xfrm>
                <a:off x="5450081" y="6787964"/>
                <a:ext cx="39392" cy="35451"/>
              </a:xfrm>
              <a:custGeom>
                <a:rect b="b" l="l" r="r" t="t"/>
                <a:pathLst>
                  <a:path extrusionOk="0" h="19" w="23">
                    <a:moveTo>
                      <a:pt x="0" y="17"/>
                    </a:moveTo>
                    <a:lnTo>
                      <a:pt x="0" y="17"/>
                    </a:lnTo>
                    <a:lnTo>
                      <a:pt x="2" y="12"/>
                    </a:lnTo>
                    <a:lnTo>
                      <a:pt x="6" y="10"/>
                    </a:lnTo>
                    <a:lnTo>
                      <a:pt x="11" y="8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3" y="1"/>
                    </a:lnTo>
                    <a:lnTo>
                      <a:pt x="23" y="5"/>
                    </a:lnTo>
                    <a:lnTo>
                      <a:pt x="21" y="8"/>
                    </a:lnTo>
                    <a:lnTo>
                      <a:pt x="21" y="8"/>
                    </a:lnTo>
                    <a:lnTo>
                      <a:pt x="9" y="17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42"/>
              <p:cNvSpPr/>
              <p:nvPr/>
            </p:nvSpPr>
            <p:spPr>
              <a:xfrm>
                <a:off x="8960009" y="7221286"/>
                <a:ext cx="86665" cy="74845"/>
              </a:xfrm>
              <a:custGeom>
                <a:rect b="b" l="l" r="r" t="t"/>
                <a:pathLst>
                  <a:path extrusionOk="0" h="38" w="49">
                    <a:moveTo>
                      <a:pt x="2" y="31"/>
                    </a:moveTo>
                    <a:lnTo>
                      <a:pt x="2" y="31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2" y="22"/>
                    </a:lnTo>
                    <a:lnTo>
                      <a:pt x="7" y="24"/>
                    </a:lnTo>
                    <a:lnTo>
                      <a:pt x="9" y="22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13" y="15"/>
                    </a:lnTo>
                    <a:lnTo>
                      <a:pt x="16" y="14"/>
                    </a:lnTo>
                    <a:lnTo>
                      <a:pt x="21" y="14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37" y="3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9" y="0"/>
                    </a:lnTo>
                    <a:lnTo>
                      <a:pt x="49" y="1"/>
                    </a:lnTo>
                    <a:lnTo>
                      <a:pt x="47" y="5"/>
                    </a:lnTo>
                    <a:lnTo>
                      <a:pt x="47" y="5"/>
                    </a:lnTo>
                    <a:lnTo>
                      <a:pt x="42" y="12"/>
                    </a:lnTo>
                    <a:lnTo>
                      <a:pt x="40" y="17"/>
                    </a:lnTo>
                    <a:lnTo>
                      <a:pt x="39" y="19"/>
                    </a:lnTo>
                    <a:lnTo>
                      <a:pt x="40" y="19"/>
                    </a:lnTo>
                    <a:lnTo>
                      <a:pt x="44" y="17"/>
                    </a:lnTo>
                    <a:lnTo>
                      <a:pt x="44" y="17"/>
                    </a:lnTo>
                    <a:lnTo>
                      <a:pt x="47" y="15"/>
                    </a:lnTo>
                    <a:lnTo>
                      <a:pt x="49" y="17"/>
                    </a:lnTo>
                    <a:lnTo>
                      <a:pt x="47" y="22"/>
                    </a:lnTo>
                    <a:lnTo>
                      <a:pt x="49" y="26"/>
                    </a:lnTo>
                    <a:lnTo>
                      <a:pt x="49" y="26"/>
                    </a:lnTo>
                    <a:lnTo>
                      <a:pt x="49" y="28"/>
                    </a:lnTo>
                    <a:lnTo>
                      <a:pt x="49" y="28"/>
                    </a:lnTo>
                    <a:lnTo>
                      <a:pt x="44" y="28"/>
                    </a:lnTo>
                    <a:lnTo>
                      <a:pt x="39" y="28"/>
                    </a:lnTo>
                    <a:lnTo>
                      <a:pt x="32" y="29"/>
                    </a:lnTo>
                    <a:lnTo>
                      <a:pt x="32" y="29"/>
                    </a:lnTo>
                    <a:lnTo>
                      <a:pt x="30" y="31"/>
                    </a:lnTo>
                    <a:lnTo>
                      <a:pt x="30" y="31"/>
                    </a:lnTo>
                    <a:lnTo>
                      <a:pt x="28" y="29"/>
                    </a:lnTo>
                    <a:lnTo>
                      <a:pt x="27" y="28"/>
                    </a:lnTo>
                    <a:lnTo>
                      <a:pt x="27" y="26"/>
                    </a:lnTo>
                    <a:lnTo>
                      <a:pt x="23" y="28"/>
                    </a:lnTo>
                    <a:lnTo>
                      <a:pt x="20" y="29"/>
                    </a:lnTo>
                    <a:lnTo>
                      <a:pt x="20" y="29"/>
                    </a:lnTo>
                    <a:lnTo>
                      <a:pt x="7" y="38"/>
                    </a:lnTo>
                    <a:lnTo>
                      <a:pt x="6" y="36"/>
                    </a:lnTo>
                    <a:lnTo>
                      <a:pt x="2" y="31"/>
                    </a:lnTo>
                    <a:lnTo>
                      <a:pt x="2" y="3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42"/>
              <p:cNvSpPr/>
              <p:nvPr/>
            </p:nvSpPr>
            <p:spPr>
              <a:xfrm>
                <a:off x="7565499" y="6492516"/>
                <a:ext cx="70908" cy="63029"/>
              </a:xfrm>
              <a:custGeom>
                <a:rect b="b" l="l" r="r" t="t"/>
                <a:pathLst>
                  <a:path extrusionOk="0" h="36" w="42">
                    <a:moveTo>
                      <a:pt x="5" y="1"/>
                    </a:moveTo>
                    <a:lnTo>
                      <a:pt x="5" y="1"/>
                    </a:lnTo>
                    <a:lnTo>
                      <a:pt x="21" y="12"/>
                    </a:lnTo>
                    <a:lnTo>
                      <a:pt x="25" y="15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30" y="26"/>
                    </a:lnTo>
                    <a:lnTo>
                      <a:pt x="31" y="29"/>
                    </a:lnTo>
                    <a:lnTo>
                      <a:pt x="38" y="33"/>
                    </a:lnTo>
                    <a:lnTo>
                      <a:pt x="42" y="34"/>
                    </a:lnTo>
                    <a:lnTo>
                      <a:pt x="42" y="34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5" y="36"/>
                    </a:lnTo>
                    <a:lnTo>
                      <a:pt x="31" y="34"/>
                    </a:lnTo>
                    <a:lnTo>
                      <a:pt x="23" y="31"/>
                    </a:lnTo>
                    <a:lnTo>
                      <a:pt x="18" y="24"/>
                    </a:lnTo>
                    <a:lnTo>
                      <a:pt x="12" y="19"/>
                    </a:lnTo>
                    <a:lnTo>
                      <a:pt x="12" y="19"/>
                    </a:lnTo>
                    <a:lnTo>
                      <a:pt x="11" y="15"/>
                    </a:lnTo>
                    <a:lnTo>
                      <a:pt x="7" y="13"/>
                    </a:lnTo>
                    <a:lnTo>
                      <a:pt x="4" y="10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1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42"/>
              <p:cNvSpPr/>
              <p:nvPr/>
            </p:nvSpPr>
            <p:spPr>
              <a:xfrm>
                <a:off x="8270634" y="7158257"/>
                <a:ext cx="23636" cy="15757"/>
              </a:xfrm>
              <a:custGeom>
                <a:rect b="b" l="l" r="r" t="t"/>
                <a:pathLst>
                  <a:path extrusionOk="0" h="9" w="13">
                    <a:moveTo>
                      <a:pt x="2" y="9"/>
                    </a:moveTo>
                    <a:lnTo>
                      <a:pt x="2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5"/>
                    </a:lnTo>
                    <a:lnTo>
                      <a:pt x="2" y="9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42"/>
              <p:cNvSpPr/>
              <p:nvPr/>
            </p:nvSpPr>
            <p:spPr>
              <a:xfrm>
                <a:off x="8026397" y="7540367"/>
                <a:ext cx="193024" cy="177270"/>
              </a:xfrm>
              <a:custGeom>
                <a:rect b="b" l="l" r="r" t="t"/>
                <a:pathLst>
                  <a:path extrusionOk="0" h="98" w="104">
                    <a:moveTo>
                      <a:pt x="67" y="59"/>
                    </a:moveTo>
                    <a:lnTo>
                      <a:pt x="50" y="44"/>
                    </a:lnTo>
                    <a:lnTo>
                      <a:pt x="50" y="44"/>
                    </a:lnTo>
                    <a:lnTo>
                      <a:pt x="48" y="40"/>
                    </a:lnTo>
                    <a:lnTo>
                      <a:pt x="45" y="35"/>
                    </a:lnTo>
                    <a:lnTo>
                      <a:pt x="33" y="23"/>
                    </a:lnTo>
                    <a:lnTo>
                      <a:pt x="19" y="12"/>
                    </a:lnTo>
                    <a:lnTo>
                      <a:pt x="10" y="6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5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12" y="25"/>
                    </a:lnTo>
                    <a:lnTo>
                      <a:pt x="12" y="25"/>
                    </a:lnTo>
                    <a:lnTo>
                      <a:pt x="12" y="28"/>
                    </a:lnTo>
                    <a:lnTo>
                      <a:pt x="14" y="30"/>
                    </a:lnTo>
                    <a:lnTo>
                      <a:pt x="12" y="30"/>
                    </a:lnTo>
                    <a:lnTo>
                      <a:pt x="22" y="39"/>
                    </a:lnTo>
                    <a:lnTo>
                      <a:pt x="27" y="42"/>
                    </a:lnTo>
                    <a:lnTo>
                      <a:pt x="33" y="56"/>
                    </a:lnTo>
                    <a:lnTo>
                      <a:pt x="34" y="53"/>
                    </a:lnTo>
                    <a:lnTo>
                      <a:pt x="36" y="58"/>
                    </a:lnTo>
                    <a:lnTo>
                      <a:pt x="36" y="58"/>
                    </a:lnTo>
                    <a:lnTo>
                      <a:pt x="38" y="58"/>
                    </a:lnTo>
                    <a:lnTo>
                      <a:pt x="43" y="63"/>
                    </a:lnTo>
                    <a:lnTo>
                      <a:pt x="43" y="63"/>
                    </a:lnTo>
                    <a:lnTo>
                      <a:pt x="48" y="66"/>
                    </a:lnTo>
                    <a:lnTo>
                      <a:pt x="55" y="72"/>
                    </a:lnTo>
                    <a:lnTo>
                      <a:pt x="62" y="77"/>
                    </a:lnTo>
                    <a:lnTo>
                      <a:pt x="69" y="82"/>
                    </a:lnTo>
                    <a:lnTo>
                      <a:pt x="85" y="91"/>
                    </a:lnTo>
                    <a:lnTo>
                      <a:pt x="85" y="91"/>
                    </a:lnTo>
                    <a:lnTo>
                      <a:pt x="85" y="94"/>
                    </a:lnTo>
                    <a:lnTo>
                      <a:pt x="85" y="96"/>
                    </a:lnTo>
                    <a:lnTo>
                      <a:pt x="85" y="98"/>
                    </a:lnTo>
                    <a:lnTo>
                      <a:pt x="85" y="98"/>
                    </a:lnTo>
                    <a:lnTo>
                      <a:pt x="101" y="93"/>
                    </a:lnTo>
                    <a:lnTo>
                      <a:pt x="104" y="91"/>
                    </a:lnTo>
                    <a:lnTo>
                      <a:pt x="104" y="89"/>
                    </a:lnTo>
                    <a:lnTo>
                      <a:pt x="95" y="82"/>
                    </a:lnTo>
                    <a:lnTo>
                      <a:pt x="74" y="63"/>
                    </a:lnTo>
                    <a:lnTo>
                      <a:pt x="74" y="63"/>
                    </a:lnTo>
                    <a:lnTo>
                      <a:pt x="71" y="59"/>
                    </a:lnTo>
                    <a:lnTo>
                      <a:pt x="67" y="58"/>
                    </a:lnTo>
                    <a:lnTo>
                      <a:pt x="67" y="59"/>
                    </a:lnTo>
                    <a:lnTo>
                      <a:pt x="67" y="59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42"/>
              <p:cNvSpPr/>
              <p:nvPr/>
            </p:nvSpPr>
            <p:spPr>
              <a:xfrm>
                <a:off x="6820973" y="9218508"/>
                <a:ext cx="240296" cy="256055"/>
              </a:xfrm>
              <a:custGeom>
                <a:rect b="b" l="l" r="r" t="t"/>
                <a:pathLst>
                  <a:path extrusionOk="0" h="144" w="132">
                    <a:moveTo>
                      <a:pt x="1" y="12"/>
                    </a:moveTo>
                    <a:lnTo>
                      <a:pt x="1" y="1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5" y="5"/>
                    </a:lnTo>
                    <a:lnTo>
                      <a:pt x="21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35" y="10"/>
                    </a:lnTo>
                    <a:lnTo>
                      <a:pt x="40" y="13"/>
                    </a:lnTo>
                    <a:lnTo>
                      <a:pt x="48" y="20"/>
                    </a:lnTo>
                    <a:lnTo>
                      <a:pt x="54" y="22"/>
                    </a:lnTo>
                    <a:lnTo>
                      <a:pt x="59" y="24"/>
                    </a:lnTo>
                    <a:lnTo>
                      <a:pt x="66" y="24"/>
                    </a:lnTo>
                    <a:lnTo>
                      <a:pt x="76" y="20"/>
                    </a:lnTo>
                    <a:lnTo>
                      <a:pt x="76" y="20"/>
                    </a:lnTo>
                    <a:lnTo>
                      <a:pt x="92" y="15"/>
                    </a:lnTo>
                    <a:lnTo>
                      <a:pt x="99" y="15"/>
                    </a:lnTo>
                    <a:lnTo>
                      <a:pt x="101" y="15"/>
                    </a:lnTo>
                    <a:lnTo>
                      <a:pt x="104" y="13"/>
                    </a:lnTo>
                    <a:lnTo>
                      <a:pt x="104" y="13"/>
                    </a:lnTo>
                    <a:lnTo>
                      <a:pt x="106" y="10"/>
                    </a:lnTo>
                    <a:lnTo>
                      <a:pt x="108" y="10"/>
                    </a:lnTo>
                    <a:lnTo>
                      <a:pt x="111" y="10"/>
                    </a:lnTo>
                    <a:lnTo>
                      <a:pt x="116" y="12"/>
                    </a:lnTo>
                    <a:lnTo>
                      <a:pt x="118" y="10"/>
                    </a:lnTo>
                    <a:lnTo>
                      <a:pt x="120" y="8"/>
                    </a:lnTo>
                    <a:lnTo>
                      <a:pt x="120" y="8"/>
                    </a:lnTo>
                    <a:lnTo>
                      <a:pt x="122" y="6"/>
                    </a:lnTo>
                    <a:lnTo>
                      <a:pt x="123" y="6"/>
                    </a:lnTo>
                    <a:lnTo>
                      <a:pt x="125" y="10"/>
                    </a:lnTo>
                    <a:lnTo>
                      <a:pt x="129" y="13"/>
                    </a:lnTo>
                    <a:lnTo>
                      <a:pt x="130" y="20"/>
                    </a:lnTo>
                    <a:lnTo>
                      <a:pt x="132" y="27"/>
                    </a:lnTo>
                    <a:lnTo>
                      <a:pt x="132" y="36"/>
                    </a:lnTo>
                    <a:lnTo>
                      <a:pt x="130" y="45"/>
                    </a:lnTo>
                    <a:lnTo>
                      <a:pt x="130" y="45"/>
                    </a:lnTo>
                    <a:lnTo>
                      <a:pt x="129" y="52"/>
                    </a:lnTo>
                    <a:lnTo>
                      <a:pt x="129" y="57"/>
                    </a:lnTo>
                    <a:lnTo>
                      <a:pt x="130" y="66"/>
                    </a:lnTo>
                    <a:lnTo>
                      <a:pt x="132" y="71"/>
                    </a:lnTo>
                    <a:lnTo>
                      <a:pt x="132" y="73"/>
                    </a:lnTo>
                    <a:lnTo>
                      <a:pt x="132" y="76"/>
                    </a:lnTo>
                    <a:lnTo>
                      <a:pt x="132" y="76"/>
                    </a:lnTo>
                    <a:lnTo>
                      <a:pt x="130" y="78"/>
                    </a:lnTo>
                    <a:lnTo>
                      <a:pt x="129" y="78"/>
                    </a:lnTo>
                    <a:lnTo>
                      <a:pt x="129" y="74"/>
                    </a:lnTo>
                    <a:lnTo>
                      <a:pt x="127" y="69"/>
                    </a:lnTo>
                    <a:lnTo>
                      <a:pt x="125" y="69"/>
                    </a:lnTo>
                    <a:lnTo>
                      <a:pt x="123" y="71"/>
                    </a:lnTo>
                    <a:lnTo>
                      <a:pt x="123" y="71"/>
                    </a:lnTo>
                    <a:lnTo>
                      <a:pt x="120" y="73"/>
                    </a:lnTo>
                    <a:lnTo>
                      <a:pt x="120" y="76"/>
                    </a:lnTo>
                    <a:lnTo>
                      <a:pt x="122" y="81"/>
                    </a:lnTo>
                    <a:lnTo>
                      <a:pt x="122" y="87"/>
                    </a:lnTo>
                    <a:lnTo>
                      <a:pt x="122" y="90"/>
                    </a:lnTo>
                    <a:lnTo>
                      <a:pt x="120" y="92"/>
                    </a:lnTo>
                    <a:lnTo>
                      <a:pt x="120" y="92"/>
                    </a:lnTo>
                    <a:lnTo>
                      <a:pt x="118" y="95"/>
                    </a:lnTo>
                    <a:lnTo>
                      <a:pt x="118" y="99"/>
                    </a:lnTo>
                    <a:lnTo>
                      <a:pt x="120" y="111"/>
                    </a:lnTo>
                    <a:lnTo>
                      <a:pt x="122" y="121"/>
                    </a:lnTo>
                    <a:lnTo>
                      <a:pt x="120" y="125"/>
                    </a:lnTo>
                    <a:lnTo>
                      <a:pt x="116" y="125"/>
                    </a:lnTo>
                    <a:lnTo>
                      <a:pt x="116" y="125"/>
                    </a:lnTo>
                    <a:lnTo>
                      <a:pt x="109" y="123"/>
                    </a:lnTo>
                    <a:lnTo>
                      <a:pt x="108" y="120"/>
                    </a:lnTo>
                    <a:lnTo>
                      <a:pt x="108" y="116"/>
                    </a:lnTo>
                    <a:lnTo>
                      <a:pt x="111" y="114"/>
                    </a:lnTo>
                    <a:lnTo>
                      <a:pt x="111" y="114"/>
                    </a:lnTo>
                    <a:lnTo>
                      <a:pt x="113" y="114"/>
                    </a:lnTo>
                    <a:lnTo>
                      <a:pt x="113" y="113"/>
                    </a:lnTo>
                    <a:lnTo>
                      <a:pt x="111" y="109"/>
                    </a:lnTo>
                    <a:lnTo>
                      <a:pt x="109" y="107"/>
                    </a:lnTo>
                    <a:lnTo>
                      <a:pt x="109" y="107"/>
                    </a:lnTo>
                    <a:lnTo>
                      <a:pt x="106" y="107"/>
                    </a:lnTo>
                    <a:lnTo>
                      <a:pt x="106" y="107"/>
                    </a:lnTo>
                    <a:lnTo>
                      <a:pt x="104" y="113"/>
                    </a:lnTo>
                    <a:lnTo>
                      <a:pt x="102" y="116"/>
                    </a:lnTo>
                    <a:lnTo>
                      <a:pt x="101" y="116"/>
                    </a:lnTo>
                    <a:lnTo>
                      <a:pt x="101" y="113"/>
                    </a:lnTo>
                    <a:lnTo>
                      <a:pt x="101" y="113"/>
                    </a:lnTo>
                    <a:lnTo>
                      <a:pt x="99" y="111"/>
                    </a:lnTo>
                    <a:lnTo>
                      <a:pt x="97" y="113"/>
                    </a:lnTo>
                    <a:lnTo>
                      <a:pt x="97" y="116"/>
                    </a:lnTo>
                    <a:lnTo>
                      <a:pt x="94" y="123"/>
                    </a:lnTo>
                    <a:lnTo>
                      <a:pt x="92" y="127"/>
                    </a:lnTo>
                    <a:lnTo>
                      <a:pt x="90" y="130"/>
                    </a:lnTo>
                    <a:lnTo>
                      <a:pt x="90" y="130"/>
                    </a:lnTo>
                    <a:lnTo>
                      <a:pt x="85" y="134"/>
                    </a:lnTo>
                    <a:lnTo>
                      <a:pt x="83" y="139"/>
                    </a:lnTo>
                    <a:lnTo>
                      <a:pt x="82" y="144"/>
                    </a:lnTo>
                    <a:lnTo>
                      <a:pt x="80" y="144"/>
                    </a:lnTo>
                    <a:lnTo>
                      <a:pt x="76" y="144"/>
                    </a:lnTo>
                    <a:lnTo>
                      <a:pt x="76" y="144"/>
                    </a:lnTo>
                    <a:lnTo>
                      <a:pt x="64" y="141"/>
                    </a:lnTo>
                    <a:lnTo>
                      <a:pt x="61" y="139"/>
                    </a:lnTo>
                    <a:lnTo>
                      <a:pt x="55" y="141"/>
                    </a:lnTo>
                    <a:lnTo>
                      <a:pt x="55" y="141"/>
                    </a:lnTo>
                    <a:lnTo>
                      <a:pt x="52" y="141"/>
                    </a:lnTo>
                    <a:lnTo>
                      <a:pt x="50" y="139"/>
                    </a:lnTo>
                    <a:lnTo>
                      <a:pt x="47" y="132"/>
                    </a:lnTo>
                    <a:lnTo>
                      <a:pt x="43" y="123"/>
                    </a:lnTo>
                    <a:lnTo>
                      <a:pt x="40" y="120"/>
                    </a:lnTo>
                    <a:lnTo>
                      <a:pt x="36" y="114"/>
                    </a:lnTo>
                    <a:lnTo>
                      <a:pt x="36" y="114"/>
                    </a:lnTo>
                    <a:lnTo>
                      <a:pt x="31" y="111"/>
                    </a:lnTo>
                    <a:lnTo>
                      <a:pt x="28" y="106"/>
                    </a:lnTo>
                    <a:lnTo>
                      <a:pt x="24" y="94"/>
                    </a:lnTo>
                    <a:lnTo>
                      <a:pt x="22" y="81"/>
                    </a:lnTo>
                    <a:lnTo>
                      <a:pt x="21" y="69"/>
                    </a:lnTo>
                    <a:lnTo>
                      <a:pt x="21" y="69"/>
                    </a:lnTo>
                    <a:lnTo>
                      <a:pt x="21" y="62"/>
                    </a:lnTo>
                    <a:lnTo>
                      <a:pt x="17" y="59"/>
                    </a:lnTo>
                    <a:lnTo>
                      <a:pt x="14" y="55"/>
                    </a:lnTo>
                    <a:lnTo>
                      <a:pt x="10" y="47"/>
                    </a:lnTo>
                    <a:lnTo>
                      <a:pt x="10" y="47"/>
                    </a:lnTo>
                    <a:lnTo>
                      <a:pt x="3" y="26"/>
                    </a:lnTo>
                    <a:lnTo>
                      <a:pt x="0" y="19"/>
                    </a:lnTo>
                    <a:lnTo>
                      <a:pt x="1" y="12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42"/>
              <p:cNvSpPr/>
              <p:nvPr/>
            </p:nvSpPr>
            <p:spPr>
              <a:xfrm>
                <a:off x="4847385" y="6807658"/>
                <a:ext cx="2544785" cy="2292671"/>
              </a:xfrm>
              <a:custGeom>
                <a:rect b="b" l="l" r="r" t="t"/>
                <a:pathLst>
                  <a:path extrusionOk="0" h="1278" w="1419">
                    <a:moveTo>
                      <a:pt x="305" y="333"/>
                    </a:moveTo>
                    <a:lnTo>
                      <a:pt x="305" y="333"/>
                    </a:lnTo>
                    <a:lnTo>
                      <a:pt x="314" y="326"/>
                    </a:lnTo>
                    <a:lnTo>
                      <a:pt x="315" y="319"/>
                    </a:lnTo>
                    <a:lnTo>
                      <a:pt x="317" y="312"/>
                    </a:lnTo>
                    <a:lnTo>
                      <a:pt x="315" y="307"/>
                    </a:lnTo>
                    <a:lnTo>
                      <a:pt x="314" y="298"/>
                    </a:lnTo>
                    <a:lnTo>
                      <a:pt x="315" y="289"/>
                    </a:lnTo>
                    <a:lnTo>
                      <a:pt x="319" y="279"/>
                    </a:lnTo>
                    <a:lnTo>
                      <a:pt x="328" y="263"/>
                    </a:lnTo>
                    <a:lnTo>
                      <a:pt x="328" y="263"/>
                    </a:lnTo>
                    <a:lnTo>
                      <a:pt x="333" y="256"/>
                    </a:lnTo>
                    <a:lnTo>
                      <a:pt x="338" y="253"/>
                    </a:lnTo>
                    <a:lnTo>
                      <a:pt x="342" y="251"/>
                    </a:lnTo>
                    <a:lnTo>
                      <a:pt x="345" y="253"/>
                    </a:lnTo>
                    <a:lnTo>
                      <a:pt x="349" y="255"/>
                    </a:lnTo>
                    <a:lnTo>
                      <a:pt x="352" y="258"/>
                    </a:lnTo>
                    <a:lnTo>
                      <a:pt x="355" y="267"/>
                    </a:lnTo>
                    <a:lnTo>
                      <a:pt x="361" y="281"/>
                    </a:lnTo>
                    <a:lnTo>
                      <a:pt x="361" y="281"/>
                    </a:lnTo>
                    <a:lnTo>
                      <a:pt x="361" y="277"/>
                    </a:lnTo>
                    <a:lnTo>
                      <a:pt x="362" y="265"/>
                    </a:lnTo>
                    <a:lnTo>
                      <a:pt x="362" y="265"/>
                    </a:lnTo>
                    <a:lnTo>
                      <a:pt x="364" y="248"/>
                    </a:lnTo>
                    <a:lnTo>
                      <a:pt x="366" y="242"/>
                    </a:lnTo>
                    <a:lnTo>
                      <a:pt x="369" y="239"/>
                    </a:lnTo>
                    <a:lnTo>
                      <a:pt x="371" y="237"/>
                    </a:lnTo>
                    <a:lnTo>
                      <a:pt x="373" y="237"/>
                    </a:lnTo>
                    <a:lnTo>
                      <a:pt x="378" y="239"/>
                    </a:lnTo>
                    <a:lnTo>
                      <a:pt x="383" y="242"/>
                    </a:lnTo>
                    <a:lnTo>
                      <a:pt x="387" y="242"/>
                    </a:lnTo>
                    <a:lnTo>
                      <a:pt x="389" y="242"/>
                    </a:lnTo>
                    <a:lnTo>
                      <a:pt x="390" y="239"/>
                    </a:lnTo>
                    <a:lnTo>
                      <a:pt x="392" y="227"/>
                    </a:lnTo>
                    <a:lnTo>
                      <a:pt x="392" y="227"/>
                    </a:lnTo>
                    <a:lnTo>
                      <a:pt x="392" y="216"/>
                    </a:lnTo>
                    <a:lnTo>
                      <a:pt x="394" y="209"/>
                    </a:lnTo>
                    <a:lnTo>
                      <a:pt x="396" y="206"/>
                    </a:lnTo>
                    <a:lnTo>
                      <a:pt x="399" y="202"/>
                    </a:lnTo>
                    <a:lnTo>
                      <a:pt x="408" y="192"/>
                    </a:lnTo>
                    <a:lnTo>
                      <a:pt x="415" y="185"/>
                    </a:lnTo>
                    <a:lnTo>
                      <a:pt x="422" y="171"/>
                    </a:lnTo>
                    <a:lnTo>
                      <a:pt x="422" y="171"/>
                    </a:lnTo>
                    <a:lnTo>
                      <a:pt x="429" y="161"/>
                    </a:lnTo>
                    <a:lnTo>
                      <a:pt x="434" y="155"/>
                    </a:lnTo>
                    <a:lnTo>
                      <a:pt x="439" y="154"/>
                    </a:lnTo>
                    <a:lnTo>
                      <a:pt x="443" y="155"/>
                    </a:lnTo>
                    <a:lnTo>
                      <a:pt x="444" y="157"/>
                    </a:lnTo>
                    <a:lnTo>
                      <a:pt x="448" y="157"/>
                    </a:lnTo>
                    <a:lnTo>
                      <a:pt x="450" y="155"/>
                    </a:lnTo>
                    <a:lnTo>
                      <a:pt x="450" y="148"/>
                    </a:lnTo>
                    <a:lnTo>
                      <a:pt x="450" y="148"/>
                    </a:lnTo>
                    <a:lnTo>
                      <a:pt x="451" y="140"/>
                    </a:lnTo>
                    <a:lnTo>
                      <a:pt x="455" y="138"/>
                    </a:lnTo>
                    <a:lnTo>
                      <a:pt x="458" y="138"/>
                    </a:lnTo>
                    <a:lnTo>
                      <a:pt x="463" y="140"/>
                    </a:lnTo>
                    <a:lnTo>
                      <a:pt x="467" y="143"/>
                    </a:lnTo>
                    <a:lnTo>
                      <a:pt x="470" y="143"/>
                    </a:lnTo>
                    <a:lnTo>
                      <a:pt x="474" y="141"/>
                    </a:lnTo>
                    <a:lnTo>
                      <a:pt x="474" y="134"/>
                    </a:lnTo>
                    <a:lnTo>
                      <a:pt x="474" y="134"/>
                    </a:lnTo>
                    <a:lnTo>
                      <a:pt x="476" y="131"/>
                    </a:lnTo>
                    <a:lnTo>
                      <a:pt x="477" y="129"/>
                    </a:lnTo>
                    <a:lnTo>
                      <a:pt x="479" y="129"/>
                    </a:lnTo>
                    <a:lnTo>
                      <a:pt x="483" y="129"/>
                    </a:lnTo>
                    <a:lnTo>
                      <a:pt x="490" y="136"/>
                    </a:lnTo>
                    <a:lnTo>
                      <a:pt x="500" y="147"/>
                    </a:lnTo>
                    <a:lnTo>
                      <a:pt x="521" y="166"/>
                    </a:lnTo>
                    <a:lnTo>
                      <a:pt x="530" y="173"/>
                    </a:lnTo>
                    <a:lnTo>
                      <a:pt x="535" y="175"/>
                    </a:lnTo>
                    <a:lnTo>
                      <a:pt x="538" y="175"/>
                    </a:lnTo>
                    <a:lnTo>
                      <a:pt x="538" y="175"/>
                    </a:lnTo>
                    <a:lnTo>
                      <a:pt x="545" y="175"/>
                    </a:lnTo>
                    <a:lnTo>
                      <a:pt x="551" y="176"/>
                    </a:lnTo>
                    <a:lnTo>
                      <a:pt x="557" y="180"/>
                    </a:lnTo>
                    <a:lnTo>
                      <a:pt x="561" y="181"/>
                    </a:lnTo>
                    <a:lnTo>
                      <a:pt x="564" y="183"/>
                    </a:lnTo>
                    <a:lnTo>
                      <a:pt x="568" y="181"/>
                    </a:lnTo>
                    <a:lnTo>
                      <a:pt x="573" y="178"/>
                    </a:lnTo>
                    <a:lnTo>
                      <a:pt x="573" y="178"/>
                    </a:lnTo>
                    <a:lnTo>
                      <a:pt x="577" y="175"/>
                    </a:lnTo>
                    <a:lnTo>
                      <a:pt x="577" y="171"/>
                    </a:lnTo>
                    <a:lnTo>
                      <a:pt x="570" y="166"/>
                    </a:lnTo>
                    <a:lnTo>
                      <a:pt x="568" y="161"/>
                    </a:lnTo>
                    <a:lnTo>
                      <a:pt x="566" y="155"/>
                    </a:lnTo>
                    <a:lnTo>
                      <a:pt x="570" y="147"/>
                    </a:lnTo>
                    <a:lnTo>
                      <a:pt x="577" y="134"/>
                    </a:lnTo>
                    <a:lnTo>
                      <a:pt x="577" y="134"/>
                    </a:lnTo>
                    <a:lnTo>
                      <a:pt x="584" y="122"/>
                    </a:lnTo>
                    <a:lnTo>
                      <a:pt x="587" y="114"/>
                    </a:lnTo>
                    <a:lnTo>
                      <a:pt x="589" y="108"/>
                    </a:lnTo>
                    <a:lnTo>
                      <a:pt x="589" y="103"/>
                    </a:lnTo>
                    <a:lnTo>
                      <a:pt x="591" y="98"/>
                    </a:lnTo>
                    <a:lnTo>
                      <a:pt x="592" y="93"/>
                    </a:lnTo>
                    <a:lnTo>
                      <a:pt x="599" y="86"/>
                    </a:lnTo>
                    <a:lnTo>
                      <a:pt x="610" y="77"/>
                    </a:lnTo>
                    <a:lnTo>
                      <a:pt x="610" y="77"/>
                    </a:lnTo>
                    <a:lnTo>
                      <a:pt x="627" y="65"/>
                    </a:lnTo>
                    <a:lnTo>
                      <a:pt x="632" y="63"/>
                    </a:lnTo>
                    <a:lnTo>
                      <a:pt x="636" y="63"/>
                    </a:lnTo>
                    <a:lnTo>
                      <a:pt x="641" y="67"/>
                    </a:lnTo>
                    <a:lnTo>
                      <a:pt x="646" y="67"/>
                    </a:lnTo>
                    <a:lnTo>
                      <a:pt x="655" y="65"/>
                    </a:lnTo>
                    <a:lnTo>
                      <a:pt x="655" y="65"/>
                    </a:lnTo>
                    <a:lnTo>
                      <a:pt x="664" y="65"/>
                    </a:lnTo>
                    <a:lnTo>
                      <a:pt x="669" y="65"/>
                    </a:lnTo>
                    <a:lnTo>
                      <a:pt x="676" y="67"/>
                    </a:lnTo>
                    <a:lnTo>
                      <a:pt x="678" y="67"/>
                    </a:lnTo>
                    <a:lnTo>
                      <a:pt x="678" y="65"/>
                    </a:lnTo>
                    <a:lnTo>
                      <a:pt x="681" y="51"/>
                    </a:lnTo>
                    <a:lnTo>
                      <a:pt x="681" y="51"/>
                    </a:lnTo>
                    <a:lnTo>
                      <a:pt x="683" y="42"/>
                    </a:lnTo>
                    <a:lnTo>
                      <a:pt x="681" y="39"/>
                    </a:lnTo>
                    <a:lnTo>
                      <a:pt x="678" y="35"/>
                    </a:lnTo>
                    <a:lnTo>
                      <a:pt x="674" y="35"/>
                    </a:lnTo>
                    <a:lnTo>
                      <a:pt x="664" y="35"/>
                    </a:lnTo>
                    <a:lnTo>
                      <a:pt x="660" y="33"/>
                    </a:lnTo>
                    <a:lnTo>
                      <a:pt x="657" y="32"/>
                    </a:lnTo>
                    <a:lnTo>
                      <a:pt x="657" y="32"/>
                    </a:lnTo>
                    <a:lnTo>
                      <a:pt x="653" y="25"/>
                    </a:lnTo>
                    <a:lnTo>
                      <a:pt x="653" y="23"/>
                    </a:lnTo>
                    <a:lnTo>
                      <a:pt x="655" y="21"/>
                    </a:lnTo>
                    <a:lnTo>
                      <a:pt x="660" y="20"/>
                    </a:lnTo>
                    <a:lnTo>
                      <a:pt x="669" y="20"/>
                    </a:lnTo>
                    <a:lnTo>
                      <a:pt x="669" y="20"/>
                    </a:lnTo>
                    <a:lnTo>
                      <a:pt x="674" y="21"/>
                    </a:lnTo>
                    <a:lnTo>
                      <a:pt x="678" y="23"/>
                    </a:lnTo>
                    <a:lnTo>
                      <a:pt x="681" y="27"/>
                    </a:lnTo>
                    <a:lnTo>
                      <a:pt x="683" y="30"/>
                    </a:lnTo>
                    <a:lnTo>
                      <a:pt x="686" y="30"/>
                    </a:lnTo>
                    <a:lnTo>
                      <a:pt x="690" y="30"/>
                    </a:lnTo>
                    <a:lnTo>
                      <a:pt x="690" y="30"/>
                    </a:lnTo>
                    <a:lnTo>
                      <a:pt x="693" y="28"/>
                    </a:lnTo>
                    <a:lnTo>
                      <a:pt x="695" y="30"/>
                    </a:lnTo>
                    <a:lnTo>
                      <a:pt x="699" y="35"/>
                    </a:lnTo>
                    <a:lnTo>
                      <a:pt x="700" y="39"/>
                    </a:lnTo>
                    <a:lnTo>
                      <a:pt x="704" y="40"/>
                    </a:lnTo>
                    <a:lnTo>
                      <a:pt x="709" y="42"/>
                    </a:lnTo>
                    <a:lnTo>
                      <a:pt x="716" y="42"/>
                    </a:lnTo>
                    <a:lnTo>
                      <a:pt x="716" y="42"/>
                    </a:lnTo>
                    <a:lnTo>
                      <a:pt x="723" y="44"/>
                    </a:lnTo>
                    <a:lnTo>
                      <a:pt x="728" y="46"/>
                    </a:lnTo>
                    <a:lnTo>
                      <a:pt x="733" y="51"/>
                    </a:lnTo>
                    <a:lnTo>
                      <a:pt x="735" y="54"/>
                    </a:lnTo>
                    <a:lnTo>
                      <a:pt x="739" y="58"/>
                    </a:lnTo>
                    <a:lnTo>
                      <a:pt x="744" y="58"/>
                    </a:lnTo>
                    <a:lnTo>
                      <a:pt x="749" y="56"/>
                    </a:lnTo>
                    <a:lnTo>
                      <a:pt x="749" y="56"/>
                    </a:lnTo>
                    <a:lnTo>
                      <a:pt x="754" y="54"/>
                    </a:lnTo>
                    <a:lnTo>
                      <a:pt x="758" y="56"/>
                    </a:lnTo>
                    <a:lnTo>
                      <a:pt x="761" y="61"/>
                    </a:lnTo>
                    <a:lnTo>
                      <a:pt x="765" y="63"/>
                    </a:lnTo>
                    <a:lnTo>
                      <a:pt x="768" y="65"/>
                    </a:lnTo>
                    <a:lnTo>
                      <a:pt x="773" y="61"/>
                    </a:lnTo>
                    <a:lnTo>
                      <a:pt x="782" y="56"/>
                    </a:lnTo>
                    <a:lnTo>
                      <a:pt x="782" y="56"/>
                    </a:lnTo>
                    <a:lnTo>
                      <a:pt x="789" y="49"/>
                    </a:lnTo>
                    <a:lnTo>
                      <a:pt x="794" y="47"/>
                    </a:lnTo>
                    <a:lnTo>
                      <a:pt x="796" y="47"/>
                    </a:lnTo>
                    <a:lnTo>
                      <a:pt x="796" y="49"/>
                    </a:lnTo>
                    <a:lnTo>
                      <a:pt x="796" y="56"/>
                    </a:lnTo>
                    <a:lnTo>
                      <a:pt x="796" y="60"/>
                    </a:lnTo>
                    <a:lnTo>
                      <a:pt x="798" y="60"/>
                    </a:lnTo>
                    <a:lnTo>
                      <a:pt x="798" y="60"/>
                    </a:lnTo>
                    <a:lnTo>
                      <a:pt x="799" y="61"/>
                    </a:lnTo>
                    <a:lnTo>
                      <a:pt x="799" y="63"/>
                    </a:lnTo>
                    <a:lnTo>
                      <a:pt x="799" y="68"/>
                    </a:lnTo>
                    <a:lnTo>
                      <a:pt x="801" y="72"/>
                    </a:lnTo>
                    <a:lnTo>
                      <a:pt x="803" y="74"/>
                    </a:lnTo>
                    <a:lnTo>
                      <a:pt x="806" y="72"/>
                    </a:lnTo>
                    <a:lnTo>
                      <a:pt x="806" y="72"/>
                    </a:lnTo>
                    <a:lnTo>
                      <a:pt x="808" y="70"/>
                    </a:lnTo>
                    <a:lnTo>
                      <a:pt x="810" y="68"/>
                    </a:lnTo>
                    <a:lnTo>
                      <a:pt x="808" y="63"/>
                    </a:lnTo>
                    <a:lnTo>
                      <a:pt x="808" y="60"/>
                    </a:lnTo>
                    <a:lnTo>
                      <a:pt x="810" y="56"/>
                    </a:lnTo>
                    <a:lnTo>
                      <a:pt x="813" y="53"/>
                    </a:lnTo>
                    <a:lnTo>
                      <a:pt x="813" y="53"/>
                    </a:lnTo>
                    <a:lnTo>
                      <a:pt x="819" y="49"/>
                    </a:lnTo>
                    <a:lnTo>
                      <a:pt x="820" y="51"/>
                    </a:lnTo>
                    <a:lnTo>
                      <a:pt x="822" y="53"/>
                    </a:lnTo>
                    <a:lnTo>
                      <a:pt x="824" y="58"/>
                    </a:lnTo>
                    <a:lnTo>
                      <a:pt x="827" y="61"/>
                    </a:lnTo>
                    <a:lnTo>
                      <a:pt x="833" y="65"/>
                    </a:lnTo>
                    <a:lnTo>
                      <a:pt x="833" y="65"/>
                    </a:lnTo>
                    <a:lnTo>
                      <a:pt x="836" y="68"/>
                    </a:lnTo>
                    <a:lnTo>
                      <a:pt x="836" y="70"/>
                    </a:lnTo>
                    <a:lnTo>
                      <a:pt x="836" y="74"/>
                    </a:lnTo>
                    <a:lnTo>
                      <a:pt x="833" y="75"/>
                    </a:lnTo>
                    <a:lnTo>
                      <a:pt x="827" y="79"/>
                    </a:lnTo>
                    <a:lnTo>
                      <a:pt x="824" y="84"/>
                    </a:lnTo>
                    <a:lnTo>
                      <a:pt x="820" y="93"/>
                    </a:lnTo>
                    <a:lnTo>
                      <a:pt x="819" y="101"/>
                    </a:lnTo>
                    <a:lnTo>
                      <a:pt x="819" y="101"/>
                    </a:lnTo>
                    <a:lnTo>
                      <a:pt x="817" y="110"/>
                    </a:lnTo>
                    <a:lnTo>
                      <a:pt x="817" y="114"/>
                    </a:lnTo>
                    <a:lnTo>
                      <a:pt x="815" y="112"/>
                    </a:lnTo>
                    <a:lnTo>
                      <a:pt x="813" y="108"/>
                    </a:lnTo>
                    <a:lnTo>
                      <a:pt x="812" y="107"/>
                    </a:lnTo>
                    <a:lnTo>
                      <a:pt x="808" y="105"/>
                    </a:lnTo>
                    <a:lnTo>
                      <a:pt x="805" y="107"/>
                    </a:lnTo>
                    <a:lnTo>
                      <a:pt x="799" y="115"/>
                    </a:lnTo>
                    <a:lnTo>
                      <a:pt x="799" y="115"/>
                    </a:lnTo>
                    <a:lnTo>
                      <a:pt x="796" y="124"/>
                    </a:lnTo>
                    <a:lnTo>
                      <a:pt x="796" y="127"/>
                    </a:lnTo>
                    <a:lnTo>
                      <a:pt x="798" y="129"/>
                    </a:lnTo>
                    <a:lnTo>
                      <a:pt x="799" y="129"/>
                    </a:lnTo>
                    <a:lnTo>
                      <a:pt x="801" y="131"/>
                    </a:lnTo>
                    <a:lnTo>
                      <a:pt x="801" y="134"/>
                    </a:lnTo>
                    <a:lnTo>
                      <a:pt x="798" y="143"/>
                    </a:lnTo>
                    <a:lnTo>
                      <a:pt x="791" y="155"/>
                    </a:lnTo>
                    <a:lnTo>
                      <a:pt x="791" y="155"/>
                    </a:lnTo>
                    <a:lnTo>
                      <a:pt x="784" y="168"/>
                    </a:lnTo>
                    <a:lnTo>
                      <a:pt x="782" y="175"/>
                    </a:lnTo>
                    <a:lnTo>
                      <a:pt x="780" y="180"/>
                    </a:lnTo>
                    <a:lnTo>
                      <a:pt x="784" y="185"/>
                    </a:lnTo>
                    <a:lnTo>
                      <a:pt x="794" y="195"/>
                    </a:lnTo>
                    <a:lnTo>
                      <a:pt x="803" y="202"/>
                    </a:lnTo>
                    <a:lnTo>
                      <a:pt x="813" y="213"/>
                    </a:lnTo>
                    <a:lnTo>
                      <a:pt x="813" y="213"/>
                    </a:lnTo>
                    <a:lnTo>
                      <a:pt x="820" y="220"/>
                    </a:lnTo>
                    <a:lnTo>
                      <a:pt x="826" y="222"/>
                    </a:lnTo>
                    <a:lnTo>
                      <a:pt x="833" y="225"/>
                    </a:lnTo>
                    <a:lnTo>
                      <a:pt x="838" y="225"/>
                    </a:lnTo>
                    <a:lnTo>
                      <a:pt x="845" y="228"/>
                    </a:lnTo>
                    <a:lnTo>
                      <a:pt x="852" y="234"/>
                    </a:lnTo>
                    <a:lnTo>
                      <a:pt x="864" y="244"/>
                    </a:lnTo>
                    <a:lnTo>
                      <a:pt x="864" y="244"/>
                    </a:lnTo>
                    <a:lnTo>
                      <a:pt x="874" y="253"/>
                    </a:lnTo>
                    <a:lnTo>
                      <a:pt x="883" y="260"/>
                    </a:lnTo>
                    <a:lnTo>
                      <a:pt x="890" y="263"/>
                    </a:lnTo>
                    <a:lnTo>
                      <a:pt x="895" y="265"/>
                    </a:lnTo>
                    <a:lnTo>
                      <a:pt x="904" y="267"/>
                    </a:lnTo>
                    <a:lnTo>
                      <a:pt x="906" y="270"/>
                    </a:lnTo>
                    <a:lnTo>
                      <a:pt x="909" y="275"/>
                    </a:lnTo>
                    <a:lnTo>
                      <a:pt x="909" y="275"/>
                    </a:lnTo>
                    <a:lnTo>
                      <a:pt x="911" y="281"/>
                    </a:lnTo>
                    <a:lnTo>
                      <a:pt x="916" y="286"/>
                    </a:lnTo>
                    <a:lnTo>
                      <a:pt x="923" y="291"/>
                    </a:lnTo>
                    <a:lnTo>
                      <a:pt x="930" y="296"/>
                    </a:lnTo>
                    <a:lnTo>
                      <a:pt x="939" y="300"/>
                    </a:lnTo>
                    <a:lnTo>
                      <a:pt x="947" y="302"/>
                    </a:lnTo>
                    <a:lnTo>
                      <a:pt x="954" y="302"/>
                    </a:lnTo>
                    <a:lnTo>
                      <a:pt x="961" y="298"/>
                    </a:lnTo>
                    <a:lnTo>
                      <a:pt x="961" y="298"/>
                    </a:lnTo>
                    <a:lnTo>
                      <a:pt x="967" y="293"/>
                    </a:lnTo>
                    <a:lnTo>
                      <a:pt x="970" y="288"/>
                    </a:lnTo>
                    <a:lnTo>
                      <a:pt x="974" y="277"/>
                    </a:lnTo>
                    <a:lnTo>
                      <a:pt x="975" y="265"/>
                    </a:lnTo>
                    <a:lnTo>
                      <a:pt x="979" y="258"/>
                    </a:lnTo>
                    <a:lnTo>
                      <a:pt x="984" y="248"/>
                    </a:lnTo>
                    <a:lnTo>
                      <a:pt x="984" y="248"/>
                    </a:lnTo>
                    <a:lnTo>
                      <a:pt x="989" y="235"/>
                    </a:lnTo>
                    <a:lnTo>
                      <a:pt x="989" y="227"/>
                    </a:lnTo>
                    <a:lnTo>
                      <a:pt x="991" y="216"/>
                    </a:lnTo>
                    <a:lnTo>
                      <a:pt x="995" y="199"/>
                    </a:lnTo>
                    <a:lnTo>
                      <a:pt x="995" y="199"/>
                    </a:lnTo>
                    <a:lnTo>
                      <a:pt x="996" y="188"/>
                    </a:lnTo>
                    <a:lnTo>
                      <a:pt x="996" y="176"/>
                    </a:lnTo>
                    <a:lnTo>
                      <a:pt x="993" y="155"/>
                    </a:lnTo>
                    <a:lnTo>
                      <a:pt x="991" y="136"/>
                    </a:lnTo>
                    <a:lnTo>
                      <a:pt x="991" y="127"/>
                    </a:lnTo>
                    <a:lnTo>
                      <a:pt x="993" y="121"/>
                    </a:lnTo>
                    <a:lnTo>
                      <a:pt x="993" y="121"/>
                    </a:lnTo>
                    <a:lnTo>
                      <a:pt x="996" y="108"/>
                    </a:lnTo>
                    <a:lnTo>
                      <a:pt x="996" y="101"/>
                    </a:lnTo>
                    <a:lnTo>
                      <a:pt x="996" y="94"/>
                    </a:lnTo>
                    <a:lnTo>
                      <a:pt x="1001" y="87"/>
                    </a:lnTo>
                    <a:lnTo>
                      <a:pt x="1001" y="87"/>
                    </a:lnTo>
                    <a:lnTo>
                      <a:pt x="1003" y="86"/>
                    </a:lnTo>
                    <a:lnTo>
                      <a:pt x="1003" y="84"/>
                    </a:lnTo>
                    <a:lnTo>
                      <a:pt x="1001" y="80"/>
                    </a:lnTo>
                    <a:lnTo>
                      <a:pt x="1000" y="79"/>
                    </a:lnTo>
                    <a:lnTo>
                      <a:pt x="998" y="77"/>
                    </a:lnTo>
                    <a:lnTo>
                      <a:pt x="998" y="72"/>
                    </a:lnTo>
                    <a:lnTo>
                      <a:pt x="1001" y="65"/>
                    </a:lnTo>
                    <a:lnTo>
                      <a:pt x="1001" y="65"/>
                    </a:lnTo>
                    <a:lnTo>
                      <a:pt x="1012" y="37"/>
                    </a:lnTo>
                    <a:lnTo>
                      <a:pt x="1014" y="28"/>
                    </a:lnTo>
                    <a:lnTo>
                      <a:pt x="1015" y="16"/>
                    </a:lnTo>
                    <a:lnTo>
                      <a:pt x="1015" y="16"/>
                    </a:lnTo>
                    <a:lnTo>
                      <a:pt x="1017" y="9"/>
                    </a:lnTo>
                    <a:lnTo>
                      <a:pt x="1019" y="6"/>
                    </a:lnTo>
                    <a:lnTo>
                      <a:pt x="1021" y="2"/>
                    </a:lnTo>
                    <a:lnTo>
                      <a:pt x="1024" y="0"/>
                    </a:lnTo>
                    <a:lnTo>
                      <a:pt x="1028" y="0"/>
                    </a:lnTo>
                    <a:lnTo>
                      <a:pt x="1031" y="2"/>
                    </a:lnTo>
                    <a:lnTo>
                      <a:pt x="1035" y="6"/>
                    </a:lnTo>
                    <a:lnTo>
                      <a:pt x="1036" y="13"/>
                    </a:lnTo>
                    <a:lnTo>
                      <a:pt x="1036" y="13"/>
                    </a:lnTo>
                    <a:lnTo>
                      <a:pt x="1038" y="25"/>
                    </a:lnTo>
                    <a:lnTo>
                      <a:pt x="1040" y="37"/>
                    </a:lnTo>
                    <a:lnTo>
                      <a:pt x="1042" y="46"/>
                    </a:lnTo>
                    <a:lnTo>
                      <a:pt x="1045" y="49"/>
                    </a:lnTo>
                    <a:lnTo>
                      <a:pt x="1048" y="51"/>
                    </a:lnTo>
                    <a:lnTo>
                      <a:pt x="1048" y="51"/>
                    </a:lnTo>
                    <a:lnTo>
                      <a:pt x="1052" y="53"/>
                    </a:lnTo>
                    <a:lnTo>
                      <a:pt x="1052" y="54"/>
                    </a:lnTo>
                    <a:lnTo>
                      <a:pt x="1052" y="60"/>
                    </a:lnTo>
                    <a:lnTo>
                      <a:pt x="1050" y="67"/>
                    </a:lnTo>
                    <a:lnTo>
                      <a:pt x="1052" y="70"/>
                    </a:lnTo>
                    <a:lnTo>
                      <a:pt x="1055" y="75"/>
                    </a:lnTo>
                    <a:lnTo>
                      <a:pt x="1055" y="75"/>
                    </a:lnTo>
                    <a:lnTo>
                      <a:pt x="1059" y="80"/>
                    </a:lnTo>
                    <a:lnTo>
                      <a:pt x="1062" y="87"/>
                    </a:lnTo>
                    <a:lnTo>
                      <a:pt x="1066" y="100"/>
                    </a:lnTo>
                    <a:lnTo>
                      <a:pt x="1066" y="114"/>
                    </a:lnTo>
                    <a:lnTo>
                      <a:pt x="1066" y="126"/>
                    </a:lnTo>
                    <a:lnTo>
                      <a:pt x="1066" y="126"/>
                    </a:lnTo>
                    <a:lnTo>
                      <a:pt x="1068" y="140"/>
                    </a:lnTo>
                    <a:lnTo>
                      <a:pt x="1069" y="147"/>
                    </a:lnTo>
                    <a:lnTo>
                      <a:pt x="1073" y="154"/>
                    </a:lnTo>
                    <a:lnTo>
                      <a:pt x="1076" y="157"/>
                    </a:lnTo>
                    <a:lnTo>
                      <a:pt x="1080" y="161"/>
                    </a:lnTo>
                    <a:lnTo>
                      <a:pt x="1083" y="159"/>
                    </a:lnTo>
                    <a:lnTo>
                      <a:pt x="1089" y="154"/>
                    </a:lnTo>
                    <a:lnTo>
                      <a:pt x="1089" y="154"/>
                    </a:lnTo>
                    <a:lnTo>
                      <a:pt x="1092" y="148"/>
                    </a:lnTo>
                    <a:lnTo>
                      <a:pt x="1095" y="147"/>
                    </a:lnTo>
                    <a:lnTo>
                      <a:pt x="1097" y="147"/>
                    </a:lnTo>
                    <a:lnTo>
                      <a:pt x="1099" y="150"/>
                    </a:lnTo>
                    <a:lnTo>
                      <a:pt x="1104" y="161"/>
                    </a:lnTo>
                    <a:lnTo>
                      <a:pt x="1109" y="166"/>
                    </a:lnTo>
                    <a:lnTo>
                      <a:pt x="1116" y="173"/>
                    </a:lnTo>
                    <a:lnTo>
                      <a:pt x="1116" y="173"/>
                    </a:lnTo>
                    <a:lnTo>
                      <a:pt x="1120" y="175"/>
                    </a:lnTo>
                    <a:lnTo>
                      <a:pt x="1123" y="180"/>
                    </a:lnTo>
                    <a:lnTo>
                      <a:pt x="1127" y="188"/>
                    </a:lnTo>
                    <a:lnTo>
                      <a:pt x="1129" y="201"/>
                    </a:lnTo>
                    <a:lnTo>
                      <a:pt x="1129" y="213"/>
                    </a:lnTo>
                    <a:lnTo>
                      <a:pt x="1130" y="225"/>
                    </a:lnTo>
                    <a:lnTo>
                      <a:pt x="1130" y="239"/>
                    </a:lnTo>
                    <a:lnTo>
                      <a:pt x="1134" y="249"/>
                    </a:lnTo>
                    <a:lnTo>
                      <a:pt x="1136" y="255"/>
                    </a:lnTo>
                    <a:lnTo>
                      <a:pt x="1139" y="258"/>
                    </a:lnTo>
                    <a:lnTo>
                      <a:pt x="1139" y="258"/>
                    </a:lnTo>
                    <a:lnTo>
                      <a:pt x="1146" y="269"/>
                    </a:lnTo>
                    <a:lnTo>
                      <a:pt x="1149" y="279"/>
                    </a:lnTo>
                    <a:lnTo>
                      <a:pt x="1151" y="289"/>
                    </a:lnTo>
                    <a:lnTo>
                      <a:pt x="1153" y="300"/>
                    </a:lnTo>
                    <a:lnTo>
                      <a:pt x="1153" y="319"/>
                    </a:lnTo>
                    <a:lnTo>
                      <a:pt x="1153" y="326"/>
                    </a:lnTo>
                    <a:lnTo>
                      <a:pt x="1156" y="333"/>
                    </a:lnTo>
                    <a:lnTo>
                      <a:pt x="1156" y="333"/>
                    </a:lnTo>
                    <a:lnTo>
                      <a:pt x="1160" y="338"/>
                    </a:lnTo>
                    <a:lnTo>
                      <a:pt x="1162" y="343"/>
                    </a:lnTo>
                    <a:lnTo>
                      <a:pt x="1165" y="356"/>
                    </a:lnTo>
                    <a:lnTo>
                      <a:pt x="1169" y="359"/>
                    </a:lnTo>
                    <a:lnTo>
                      <a:pt x="1172" y="364"/>
                    </a:lnTo>
                    <a:lnTo>
                      <a:pt x="1179" y="368"/>
                    </a:lnTo>
                    <a:lnTo>
                      <a:pt x="1188" y="371"/>
                    </a:lnTo>
                    <a:lnTo>
                      <a:pt x="1188" y="371"/>
                    </a:lnTo>
                    <a:lnTo>
                      <a:pt x="1196" y="373"/>
                    </a:lnTo>
                    <a:lnTo>
                      <a:pt x="1202" y="376"/>
                    </a:lnTo>
                    <a:lnTo>
                      <a:pt x="1205" y="380"/>
                    </a:lnTo>
                    <a:lnTo>
                      <a:pt x="1207" y="383"/>
                    </a:lnTo>
                    <a:lnTo>
                      <a:pt x="1209" y="387"/>
                    </a:lnTo>
                    <a:lnTo>
                      <a:pt x="1212" y="390"/>
                    </a:lnTo>
                    <a:lnTo>
                      <a:pt x="1219" y="394"/>
                    </a:lnTo>
                    <a:lnTo>
                      <a:pt x="1228" y="399"/>
                    </a:lnTo>
                    <a:lnTo>
                      <a:pt x="1228" y="399"/>
                    </a:lnTo>
                    <a:lnTo>
                      <a:pt x="1238" y="403"/>
                    </a:lnTo>
                    <a:lnTo>
                      <a:pt x="1245" y="408"/>
                    </a:lnTo>
                    <a:lnTo>
                      <a:pt x="1250" y="413"/>
                    </a:lnTo>
                    <a:lnTo>
                      <a:pt x="1254" y="417"/>
                    </a:lnTo>
                    <a:lnTo>
                      <a:pt x="1254" y="420"/>
                    </a:lnTo>
                    <a:lnTo>
                      <a:pt x="1252" y="423"/>
                    </a:lnTo>
                    <a:lnTo>
                      <a:pt x="1250" y="423"/>
                    </a:lnTo>
                    <a:lnTo>
                      <a:pt x="1247" y="423"/>
                    </a:lnTo>
                    <a:lnTo>
                      <a:pt x="1247" y="423"/>
                    </a:lnTo>
                    <a:lnTo>
                      <a:pt x="1245" y="425"/>
                    </a:lnTo>
                    <a:lnTo>
                      <a:pt x="1245" y="427"/>
                    </a:lnTo>
                    <a:lnTo>
                      <a:pt x="1254" y="437"/>
                    </a:lnTo>
                    <a:lnTo>
                      <a:pt x="1264" y="451"/>
                    </a:lnTo>
                    <a:lnTo>
                      <a:pt x="1270" y="458"/>
                    </a:lnTo>
                    <a:lnTo>
                      <a:pt x="1273" y="464"/>
                    </a:lnTo>
                    <a:lnTo>
                      <a:pt x="1273" y="464"/>
                    </a:lnTo>
                    <a:lnTo>
                      <a:pt x="1275" y="470"/>
                    </a:lnTo>
                    <a:lnTo>
                      <a:pt x="1275" y="474"/>
                    </a:lnTo>
                    <a:lnTo>
                      <a:pt x="1273" y="484"/>
                    </a:lnTo>
                    <a:lnTo>
                      <a:pt x="1273" y="488"/>
                    </a:lnTo>
                    <a:lnTo>
                      <a:pt x="1273" y="493"/>
                    </a:lnTo>
                    <a:lnTo>
                      <a:pt x="1275" y="498"/>
                    </a:lnTo>
                    <a:lnTo>
                      <a:pt x="1280" y="505"/>
                    </a:lnTo>
                    <a:lnTo>
                      <a:pt x="1280" y="505"/>
                    </a:lnTo>
                    <a:lnTo>
                      <a:pt x="1285" y="509"/>
                    </a:lnTo>
                    <a:lnTo>
                      <a:pt x="1287" y="509"/>
                    </a:lnTo>
                    <a:lnTo>
                      <a:pt x="1289" y="507"/>
                    </a:lnTo>
                    <a:lnTo>
                      <a:pt x="1289" y="502"/>
                    </a:lnTo>
                    <a:lnTo>
                      <a:pt x="1289" y="498"/>
                    </a:lnTo>
                    <a:lnTo>
                      <a:pt x="1291" y="497"/>
                    </a:lnTo>
                    <a:lnTo>
                      <a:pt x="1292" y="497"/>
                    </a:lnTo>
                    <a:lnTo>
                      <a:pt x="1297" y="500"/>
                    </a:lnTo>
                    <a:lnTo>
                      <a:pt x="1297" y="500"/>
                    </a:lnTo>
                    <a:lnTo>
                      <a:pt x="1303" y="507"/>
                    </a:lnTo>
                    <a:lnTo>
                      <a:pt x="1306" y="509"/>
                    </a:lnTo>
                    <a:lnTo>
                      <a:pt x="1308" y="507"/>
                    </a:lnTo>
                    <a:lnTo>
                      <a:pt x="1308" y="505"/>
                    </a:lnTo>
                    <a:lnTo>
                      <a:pt x="1311" y="502"/>
                    </a:lnTo>
                    <a:lnTo>
                      <a:pt x="1313" y="502"/>
                    </a:lnTo>
                    <a:lnTo>
                      <a:pt x="1317" y="504"/>
                    </a:lnTo>
                    <a:lnTo>
                      <a:pt x="1317" y="504"/>
                    </a:lnTo>
                    <a:lnTo>
                      <a:pt x="1318" y="509"/>
                    </a:lnTo>
                    <a:lnTo>
                      <a:pt x="1318" y="514"/>
                    </a:lnTo>
                    <a:lnTo>
                      <a:pt x="1318" y="528"/>
                    </a:lnTo>
                    <a:lnTo>
                      <a:pt x="1318" y="535"/>
                    </a:lnTo>
                    <a:lnTo>
                      <a:pt x="1320" y="544"/>
                    </a:lnTo>
                    <a:lnTo>
                      <a:pt x="1322" y="554"/>
                    </a:lnTo>
                    <a:lnTo>
                      <a:pt x="1329" y="563"/>
                    </a:lnTo>
                    <a:lnTo>
                      <a:pt x="1329" y="563"/>
                    </a:lnTo>
                    <a:lnTo>
                      <a:pt x="1336" y="570"/>
                    </a:lnTo>
                    <a:lnTo>
                      <a:pt x="1341" y="575"/>
                    </a:lnTo>
                    <a:lnTo>
                      <a:pt x="1344" y="577"/>
                    </a:lnTo>
                    <a:lnTo>
                      <a:pt x="1346" y="577"/>
                    </a:lnTo>
                    <a:lnTo>
                      <a:pt x="1348" y="577"/>
                    </a:lnTo>
                    <a:lnTo>
                      <a:pt x="1351" y="578"/>
                    </a:lnTo>
                    <a:lnTo>
                      <a:pt x="1358" y="589"/>
                    </a:lnTo>
                    <a:lnTo>
                      <a:pt x="1358" y="589"/>
                    </a:lnTo>
                    <a:lnTo>
                      <a:pt x="1369" y="605"/>
                    </a:lnTo>
                    <a:lnTo>
                      <a:pt x="1378" y="613"/>
                    </a:lnTo>
                    <a:lnTo>
                      <a:pt x="1385" y="624"/>
                    </a:lnTo>
                    <a:lnTo>
                      <a:pt x="1388" y="632"/>
                    </a:lnTo>
                    <a:lnTo>
                      <a:pt x="1390" y="641"/>
                    </a:lnTo>
                    <a:lnTo>
                      <a:pt x="1390" y="641"/>
                    </a:lnTo>
                    <a:lnTo>
                      <a:pt x="1392" y="648"/>
                    </a:lnTo>
                    <a:lnTo>
                      <a:pt x="1395" y="653"/>
                    </a:lnTo>
                    <a:lnTo>
                      <a:pt x="1397" y="655"/>
                    </a:lnTo>
                    <a:lnTo>
                      <a:pt x="1398" y="657"/>
                    </a:lnTo>
                    <a:lnTo>
                      <a:pt x="1400" y="659"/>
                    </a:lnTo>
                    <a:lnTo>
                      <a:pt x="1402" y="660"/>
                    </a:lnTo>
                    <a:lnTo>
                      <a:pt x="1402" y="674"/>
                    </a:lnTo>
                    <a:lnTo>
                      <a:pt x="1402" y="674"/>
                    </a:lnTo>
                    <a:lnTo>
                      <a:pt x="1402" y="683"/>
                    </a:lnTo>
                    <a:lnTo>
                      <a:pt x="1402" y="690"/>
                    </a:lnTo>
                    <a:lnTo>
                      <a:pt x="1404" y="700"/>
                    </a:lnTo>
                    <a:lnTo>
                      <a:pt x="1405" y="707"/>
                    </a:lnTo>
                    <a:lnTo>
                      <a:pt x="1405" y="713"/>
                    </a:lnTo>
                    <a:lnTo>
                      <a:pt x="1402" y="716"/>
                    </a:lnTo>
                    <a:lnTo>
                      <a:pt x="1402" y="716"/>
                    </a:lnTo>
                    <a:lnTo>
                      <a:pt x="1402" y="721"/>
                    </a:lnTo>
                    <a:lnTo>
                      <a:pt x="1404" y="730"/>
                    </a:lnTo>
                    <a:lnTo>
                      <a:pt x="1412" y="753"/>
                    </a:lnTo>
                    <a:lnTo>
                      <a:pt x="1416" y="765"/>
                    </a:lnTo>
                    <a:lnTo>
                      <a:pt x="1419" y="777"/>
                    </a:lnTo>
                    <a:lnTo>
                      <a:pt x="1419" y="789"/>
                    </a:lnTo>
                    <a:lnTo>
                      <a:pt x="1418" y="794"/>
                    </a:lnTo>
                    <a:lnTo>
                      <a:pt x="1416" y="798"/>
                    </a:lnTo>
                    <a:lnTo>
                      <a:pt x="1416" y="798"/>
                    </a:lnTo>
                    <a:lnTo>
                      <a:pt x="1412" y="808"/>
                    </a:lnTo>
                    <a:lnTo>
                      <a:pt x="1409" y="815"/>
                    </a:lnTo>
                    <a:lnTo>
                      <a:pt x="1407" y="831"/>
                    </a:lnTo>
                    <a:lnTo>
                      <a:pt x="1405" y="848"/>
                    </a:lnTo>
                    <a:lnTo>
                      <a:pt x="1404" y="857"/>
                    </a:lnTo>
                    <a:lnTo>
                      <a:pt x="1398" y="866"/>
                    </a:lnTo>
                    <a:lnTo>
                      <a:pt x="1398" y="866"/>
                    </a:lnTo>
                    <a:lnTo>
                      <a:pt x="1397" y="873"/>
                    </a:lnTo>
                    <a:lnTo>
                      <a:pt x="1395" y="880"/>
                    </a:lnTo>
                    <a:lnTo>
                      <a:pt x="1395" y="894"/>
                    </a:lnTo>
                    <a:lnTo>
                      <a:pt x="1397" y="902"/>
                    </a:lnTo>
                    <a:lnTo>
                      <a:pt x="1395" y="909"/>
                    </a:lnTo>
                    <a:lnTo>
                      <a:pt x="1393" y="920"/>
                    </a:lnTo>
                    <a:lnTo>
                      <a:pt x="1388" y="930"/>
                    </a:lnTo>
                    <a:lnTo>
                      <a:pt x="1388" y="930"/>
                    </a:lnTo>
                    <a:lnTo>
                      <a:pt x="1385" y="937"/>
                    </a:lnTo>
                    <a:lnTo>
                      <a:pt x="1385" y="942"/>
                    </a:lnTo>
                    <a:lnTo>
                      <a:pt x="1383" y="951"/>
                    </a:lnTo>
                    <a:lnTo>
                      <a:pt x="1381" y="956"/>
                    </a:lnTo>
                    <a:lnTo>
                      <a:pt x="1378" y="961"/>
                    </a:lnTo>
                    <a:lnTo>
                      <a:pt x="1371" y="970"/>
                    </a:lnTo>
                    <a:lnTo>
                      <a:pt x="1360" y="981"/>
                    </a:lnTo>
                    <a:lnTo>
                      <a:pt x="1360" y="981"/>
                    </a:lnTo>
                    <a:lnTo>
                      <a:pt x="1353" y="988"/>
                    </a:lnTo>
                    <a:lnTo>
                      <a:pt x="1348" y="995"/>
                    </a:lnTo>
                    <a:lnTo>
                      <a:pt x="1339" y="1010"/>
                    </a:lnTo>
                    <a:lnTo>
                      <a:pt x="1332" y="1028"/>
                    </a:lnTo>
                    <a:lnTo>
                      <a:pt x="1329" y="1043"/>
                    </a:lnTo>
                    <a:lnTo>
                      <a:pt x="1322" y="1071"/>
                    </a:lnTo>
                    <a:lnTo>
                      <a:pt x="1320" y="1080"/>
                    </a:lnTo>
                    <a:lnTo>
                      <a:pt x="1315" y="1085"/>
                    </a:lnTo>
                    <a:lnTo>
                      <a:pt x="1315" y="1085"/>
                    </a:lnTo>
                    <a:lnTo>
                      <a:pt x="1311" y="1089"/>
                    </a:lnTo>
                    <a:lnTo>
                      <a:pt x="1308" y="1094"/>
                    </a:lnTo>
                    <a:lnTo>
                      <a:pt x="1301" y="1108"/>
                    </a:lnTo>
                    <a:lnTo>
                      <a:pt x="1297" y="1125"/>
                    </a:lnTo>
                    <a:lnTo>
                      <a:pt x="1296" y="1139"/>
                    </a:lnTo>
                    <a:lnTo>
                      <a:pt x="1296" y="1139"/>
                    </a:lnTo>
                    <a:lnTo>
                      <a:pt x="1296" y="1146"/>
                    </a:lnTo>
                    <a:lnTo>
                      <a:pt x="1294" y="1151"/>
                    </a:lnTo>
                    <a:lnTo>
                      <a:pt x="1289" y="1162"/>
                    </a:lnTo>
                    <a:lnTo>
                      <a:pt x="1285" y="1172"/>
                    </a:lnTo>
                    <a:lnTo>
                      <a:pt x="1285" y="1176"/>
                    </a:lnTo>
                    <a:lnTo>
                      <a:pt x="1287" y="1179"/>
                    </a:lnTo>
                    <a:lnTo>
                      <a:pt x="1287" y="1179"/>
                    </a:lnTo>
                    <a:lnTo>
                      <a:pt x="1291" y="1183"/>
                    </a:lnTo>
                    <a:lnTo>
                      <a:pt x="1292" y="1188"/>
                    </a:lnTo>
                    <a:lnTo>
                      <a:pt x="1291" y="1193"/>
                    </a:lnTo>
                    <a:lnTo>
                      <a:pt x="1289" y="1198"/>
                    </a:lnTo>
                    <a:lnTo>
                      <a:pt x="1284" y="1203"/>
                    </a:lnTo>
                    <a:lnTo>
                      <a:pt x="1277" y="1207"/>
                    </a:lnTo>
                    <a:lnTo>
                      <a:pt x="1268" y="1209"/>
                    </a:lnTo>
                    <a:lnTo>
                      <a:pt x="1256" y="1209"/>
                    </a:lnTo>
                    <a:lnTo>
                      <a:pt x="1256" y="1209"/>
                    </a:lnTo>
                    <a:lnTo>
                      <a:pt x="1249" y="1209"/>
                    </a:lnTo>
                    <a:lnTo>
                      <a:pt x="1244" y="1209"/>
                    </a:lnTo>
                    <a:lnTo>
                      <a:pt x="1231" y="1212"/>
                    </a:lnTo>
                    <a:lnTo>
                      <a:pt x="1219" y="1219"/>
                    </a:lnTo>
                    <a:lnTo>
                      <a:pt x="1207" y="1228"/>
                    </a:lnTo>
                    <a:lnTo>
                      <a:pt x="1188" y="1244"/>
                    </a:lnTo>
                    <a:lnTo>
                      <a:pt x="1179" y="1251"/>
                    </a:lnTo>
                    <a:lnTo>
                      <a:pt x="1172" y="1254"/>
                    </a:lnTo>
                    <a:lnTo>
                      <a:pt x="1172" y="1254"/>
                    </a:lnTo>
                    <a:lnTo>
                      <a:pt x="1169" y="1256"/>
                    </a:lnTo>
                    <a:lnTo>
                      <a:pt x="1167" y="1261"/>
                    </a:lnTo>
                    <a:lnTo>
                      <a:pt x="1167" y="1266"/>
                    </a:lnTo>
                    <a:lnTo>
                      <a:pt x="1167" y="1271"/>
                    </a:lnTo>
                    <a:lnTo>
                      <a:pt x="1167" y="1278"/>
                    </a:lnTo>
                    <a:lnTo>
                      <a:pt x="1165" y="1277"/>
                    </a:lnTo>
                    <a:lnTo>
                      <a:pt x="1162" y="1271"/>
                    </a:lnTo>
                    <a:lnTo>
                      <a:pt x="1162" y="1271"/>
                    </a:lnTo>
                    <a:lnTo>
                      <a:pt x="1153" y="1263"/>
                    </a:lnTo>
                    <a:lnTo>
                      <a:pt x="1148" y="1257"/>
                    </a:lnTo>
                    <a:lnTo>
                      <a:pt x="1137" y="1251"/>
                    </a:lnTo>
                    <a:lnTo>
                      <a:pt x="1132" y="1245"/>
                    </a:lnTo>
                    <a:lnTo>
                      <a:pt x="1130" y="1244"/>
                    </a:lnTo>
                    <a:lnTo>
                      <a:pt x="1129" y="1238"/>
                    </a:lnTo>
                    <a:lnTo>
                      <a:pt x="1129" y="1238"/>
                    </a:lnTo>
                    <a:lnTo>
                      <a:pt x="1129" y="1233"/>
                    </a:lnTo>
                    <a:lnTo>
                      <a:pt x="1127" y="1237"/>
                    </a:lnTo>
                    <a:lnTo>
                      <a:pt x="1123" y="1240"/>
                    </a:lnTo>
                    <a:lnTo>
                      <a:pt x="1122" y="1242"/>
                    </a:lnTo>
                    <a:lnTo>
                      <a:pt x="1118" y="1244"/>
                    </a:lnTo>
                    <a:lnTo>
                      <a:pt x="1113" y="1242"/>
                    </a:lnTo>
                    <a:lnTo>
                      <a:pt x="1113" y="1242"/>
                    </a:lnTo>
                    <a:lnTo>
                      <a:pt x="1109" y="1238"/>
                    </a:lnTo>
                    <a:lnTo>
                      <a:pt x="1109" y="1237"/>
                    </a:lnTo>
                    <a:lnTo>
                      <a:pt x="1116" y="1231"/>
                    </a:lnTo>
                    <a:lnTo>
                      <a:pt x="1120" y="1228"/>
                    </a:lnTo>
                    <a:lnTo>
                      <a:pt x="1122" y="1224"/>
                    </a:lnTo>
                    <a:lnTo>
                      <a:pt x="1122" y="1221"/>
                    </a:lnTo>
                    <a:lnTo>
                      <a:pt x="1116" y="1217"/>
                    </a:lnTo>
                    <a:lnTo>
                      <a:pt x="1116" y="1217"/>
                    </a:lnTo>
                    <a:lnTo>
                      <a:pt x="1111" y="1216"/>
                    </a:lnTo>
                    <a:lnTo>
                      <a:pt x="1109" y="1214"/>
                    </a:lnTo>
                    <a:lnTo>
                      <a:pt x="1108" y="1216"/>
                    </a:lnTo>
                    <a:lnTo>
                      <a:pt x="1106" y="1219"/>
                    </a:lnTo>
                    <a:lnTo>
                      <a:pt x="1102" y="1228"/>
                    </a:lnTo>
                    <a:lnTo>
                      <a:pt x="1097" y="1233"/>
                    </a:lnTo>
                    <a:lnTo>
                      <a:pt x="1090" y="1237"/>
                    </a:lnTo>
                    <a:lnTo>
                      <a:pt x="1090" y="1237"/>
                    </a:lnTo>
                    <a:lnTo>
                      <a:pt x="1083" y="1242"/>
                    </a:lnTo>
                    <a:lnTo>
                      <a:pt x="1078" y="1245"/>
                    </a:lnTo>
                    <a:lnTo>
                      <a:pt x="1071" y="1254"/>
                    </a:lnTo>
                    <a:lnTo>
                      <a:pt x="1068" y="1257"/>
                    </a:lnTo>
                    <a:lnTo>
                      <a:pt x="1062" y="1257"/>
                    </a:lnTo>
                    <a:lnTo>
                      <a:pt x="1054" y="1256"/>
                    </a:lnTo>
                    <a:lnTo>
                      <a:pt x="1043" y="1249"/>
                    </a:lnTo>
                    <a:lnTo>
                      <a:pt x="1043" y="1249"/>
                    </a:lnTo>
                    <a:lnTo>
                      <a:pt x="1024" y="1238"/>
                    </a:lnTo>
                    <a:lnTo>
                      <a:pt x="1012" y="1233"/>
                    </a:lnTo>
                    <a:lnTo>
                      <a:pt x="1007" y="1233"/>
                    </a:lnTo>
                    <a:lnTo>
                      <a:pt x="1003" y="1233"/>
                    </a:lnTo>
                    <a:lnTo>
                      <a:pt x="998" y="1237"/>
                    </a:lnTo>
                    <a:lnTo>
                      <a:pt x="998" y="1237"/>
                    </a:lnTo>
                    <a:lnTo>
                      <a:pt x="995" y="1240"/>
                    </a:lnTo>
                    <a:lnTo>
                      <a:pt x="993" y="1240"/>
                    </a:lnTo>
                    <a:lnTo>
                      <a:pt x="988" y="1235"/>
                    </a:lnTo>
                    <a:lnTo>
                      <a:pt x="981" y="1228"/>
                    </a:lnTo>
                    <a:lnTo>
                      <a:pt x="977" y="1224"/>
                    </a:lnTo>
                    <a:lnTo>
                      <a:pt x="970" y="1221"/>
                    </a:lnTo>
                    <a:lnTo>
                      <a:pt x="970" y="1221"/>
                    </a:lnTo>
                    <a:lnTo>
                      <a:pt x="963" y="1217"/>
                    </a:lnTo>
                    <a:lnTo>
                      <a:pt x="956" y="1212"/>
                    </a:lnTo>
                    <a:lnTo>
                      <a:pt x="947" y="1205"/>
                    </a:lnTo>
                    <a:lnTo>
                      <a:pt x="941" y="1197"/>
                    </a:lnTo>
                    <a:lnTo>
                      <a:pt x="935" y="1188"/>
                    </a:lnTo>
                    <a:lnTo>
                      <a:pt x="932" y="1179"/>
                    </a:lnTo>
                    <a:lnTo>
                      <a:pt x="930" y="1172"/>
                    </a:lnTo>
                    <a:lnTo>
                      <a:pt x="932" y="1165"/>
                    </a:lnTo>
                    <a:lnTo>
                      <a:pt x="932" y="1165"/>
                    </a:lnTo>
                    <a:lnTo>
                      <a:pt x="934" y="1158"/>
                    </a:lnTo>
                    <a:lnTo>
                      <a:pt x="934" y="1151"/>
                    </a:lnTo>
                    <a:lnTo>
                      <a:pt x="932" y="1143"/>
                    </a:lnTo>
                    <a:lnTo>
                      <a:pt x="928" y="1134"/>
                    </a:lnTo>
                    <a:lnTo>
                      <a:pt x="925" y="1127"/>
                    </a:lnTo>
                    <a:lnTo>
                      <a:pt x="920" y="1120"/>
                    </a:lnTo>
                    <a:lnTo>
                      <a:pt x="913" y="1115"/>
                    </a:lnTo>
                    <a:lnTo>
                      <a:pt x="907" y="1109"/>
                    </a:lnTo>
                    <a:lnTo>
                      <a:pt x="907" y="1109"/>
                    </a:lnTo>
                    <a:lnTo>
                      <a:pt x="902" y="1108"/>
                    </a:lnTo>
                    <a:lnTo>
                      <a:pt x="897" y="1106"/>
                    </a:lnTo>
                    <a:lnTo>
                      <a:pt x="888" y="1108"/>
                    </a:lnTo>
                    <a:lnTo>
                      <a:pt x="881" y="1109"/>
                    </a:lnTo>
                    <a:lnTo>
                      <a:pt x="878" y="1109"/>
                    </a:lnTo>
                    <a:lnTo>
                      <a:pt x="876" y="1108"/>
                    </a:lnTo>
                    <a:lnTo>
                      <a:pt x="876" y="1108"/>
                    </a:lnTo>
                    <a:lnTo>
                      <a:pt x="874" y="1104"/>
                    </a:lnTo>
                    <a:lnTo>
                      <a:pt x="876" y="1099"/>
                    </a:lnTo>
                    <a:lnTo>
                      <a:pt x="883" y="1089"/>
                    </a:lnTo>
                    <a:lnTo>
                      <a:pt x="887" y="1082"/>
                    </a:lnTo>
                    <a:lnTo>
                      <a:pt x="887" y="1075"/>
                    </a:lnTo>
                    <a:lnTo>
                      <a:pt x="887" y="1066"/>
                    </a:lnTo>
                    <a:lnTo>
                      <a:pt x="881" y="1055"/>
                    </a:lnTo>
                    <a:lnTo>
                      <a:pt x="881" y="1055"/>
                    </a:lnTo>
                    <a:lnTo>
                      <a:pt x="876" y="1050"/>
                    </a:lnTo>
                    <a:lnTo>
                      <a:pt x="874" y="1049"/>
                    </a:lnTo>
                    <a:lnTo>
                      <a:pt x="873" y="1050"/>
                    </a:lnTo>
                    <a:lnTo>
                      <a:pt x="871" y="1054"/>
                    </a:lnTo>
                    <a:lnTo>
                      <a:pt x="869" y="1061"/>
                    </a:lnTo>
                    <a:lnTo>
                      <a:pt x="866" y="1069"/>
                    </a:lnTo>
                    <a:lnTo>
                      <a:pt x="862" y="1078"/>
                    </a:lnTo>
                    <a:lnTo>
                      <a:pt x="855" y="1085"/>
                    </a:lnTo>
                    <a:lnTo>
                      <a:pt x="852" y="1087"/>
                    </a:lnTo>
                    <a:lnTo>
                      <a:pt x="847" y="1089"/>
                    </a:lnTo>
                    <a:lnTo>
                      <a:pt x="847" y="1089"/>
                    </a:lnTo>
                    <a:lnTo>
                      <a:pt x="840" y="1089"/>
                    </a:lnTo>
                    <a:lnTo>
                      <a:pt x="834" y="1087"/>
                    </a:lnTo>
                    <a:lnTo>
                      <a:pt x="831" y="1085"/>
                    </a:lnTo>
                    <a:lnTo>
                      <a:pt x="831" y="1082"/>
                    </a:lnTo>
                    <a:lnTo>
                      <a:pt x="833" y="1078"/>
                    </a:lnTo>
                    <a:lnTo>
                      <a:pt x="836" y="1075"/>
                    </a:lnTo>
                    <a:lnTo>
                      <a:pt x="840" y="1073"/>
                    </a:lnTo>
                    <a:lnTo>
                      <a:pt x="843" y="1073"/>
                    </a:lnTo>
                    <a:lnTo>
                      <a:pt x="843" y="1073"/>
                    </a:lnTo>
                    <a:lnTo>
                      <a:pt x="847" y="1073"/>
                    </a:lnTo>
                    <a:lnTo>
                      <a:pt x="850" y="1071"/>
                    </a:lnTo>
                    <a:lnTo>
                      <a:pt x="853" y="1066"/>
                    </a:lnTo>
                    <a:lnTo>
                      <a:pt x="855" y="1059"/>
                    </a:lnTo>
                    <a:lnTo>
                      <a:pt x="852" y="1050"/>
                    </a:lnTo>
                    <a:lnTo>
                      <a:pt x="852" y="1050"/>
                    </a:lnTo>
                    <a:lnTo>
                      <a:pt x="852" y="1043"/>
                    </a:lnTo>
                    <a:lnTo>
                      <a:pt x="853" y="1035"/>
                    </a:lnTo>
                    <a:lnTo>
                      <a:pt x="860" y="1015"/>
                    </a:lnTo>
                    <a:lnTo>
                      <a:pt x="867" y="995"/>
                    </a:lnTo>
                    <a:lnTo>
                      <a:pt x="869" y="988"/>
                    </a:lnTo>
                    <a:lnTo>
                      <a:pt x="869" y="981"/>
                    </a:lnTo>
                    <a:lnTo>
                      <a:pt x="869" y="981"/>
                    </a:lnTo>
                    <a:lnTo>
                      <a:pt x="862" y="967"/>
                    </a:lnTo>
                    <a:lnTo>
                      <a:pt x="862" y="967"/>
                    </a:lnTo>
                    <a:lnTo>
                      <a:pt x="862" y="967"/>
                    </a:lnTo>
                    <a:lnTo>
                      <a:pt x="862" y="975"/>
                    </a:lnTo>
                    <a:lnTo>
                      <a:pt x="862" y="975"/>
                    </a:lnTo>
                    <a:lnTo>
                      <a:pt x="860" y="981"/>
                    </a:lnTo>
                    <a:lnTo>
                      <a:pt x="859" y="984"/>
                    </a:lnTo>
                    <a:lnTo>
                      <a:pt x="853" y="991"/>
                    </a:lnTo>
                    <a:lnTo>
                      <a:pt x="847" y="998"/>
                    </a:lnTo>
                    <a:lnTo>
                      <a:pt x="845" y="1003"/>
                    </a:lnTo>
                    <a:lnTo>
                      <a:pt x="841" y="1010"/>
                    </a:lnTo>
                    <a:lnTo>
                      <a:pt x="841" y="1010"/>
                    </a:lnTo>
                    <a:lnTo>
                      <a:pt x="840" y="1019"/>
                    </a:lnTo>
                    <a:lnTo>
                      <a:pt x="838" y="1019"/>
                    </a:lnTo>
                    <a:lnTo>
                      <a:pt x="834" y="1019"/>
                    </a:lnTo>
                    <a:lnTo>
                      <a:pt x="829" y="1022"/>
                    </a:lnTo>
                    <a:lnTo>
                      <a:pt x="822" y="1028"/>
                    </a:lnTo>
                    <a:lnTo>
                      <a:pt x="812" y="1040"/>
                    </a:lnTo>
                    <a:lnTo>
                      <a:pt x="812" y="1040"/>
                    </a:lnTo>
                    <a:lnTo>
                      <a:pt x="803" y="1054"/>
                    </a:lnTo>
                    <a:lnTo>
                      <a:pt x="798" y="1064"/>
                    </a:lnTo>
                    <a:lnTo>
                      <a:pt x="796" y="1071"/>
                    </a:lnTo>
                    <a:lnTo>
                      <a:pt x="796" y="1075"/>
                    </a:lnTo>
                    <a:lnTo>
                      <a:pt x="798" y="1076"/>
                    </a:lnTo>
                    <a:lnTo>
                      <a:pt x="796" y="1076"/>
                    </a:lnTo>
                    <a:lnTo>
                      <a:pt x="784" y="1069"/>
                    </a:lnTo>
                    <a:lnTo>
                      <a:pt x="784" y="1069"/>
                    </a:lnTo>
                    <a:lnTo>
                      <a:pt x="780" y="1068"/>
                    </a:lnTo>
                    <a:lnTo>
                      <a:pt x="777" y="1064"/>
                    </a:lnTo>
                    <a:lnTo>
                      <a:pt x="773" y="1055"/>
                    </a:lnTo>
                    <a:lnTo>
                      <a:pt x="770" y="1045"/>
                    </a:lnTo>
                    <a:lnTo>
                      <a:pt x="768" y="1035"/>
                    </a:lnTo>
                    <a:lnTo>
                      <a:pt x="766" y="1022"/>
                    </a:lnTo>
                    <a:lnTo>
                      <a:pt x="763" y="1012"/>
                    </a:lnTo>
                    <a:lnTo>
                      <a:pt x="758" y="1002"/>
                    </a:lnTo>
                    <a:lnTo>
                      <a:pt x="754" y="998"/>
                    </a:lnTo>
                    <a:lnTo>
                      <a:pt x="749" y="995"/>
                    </a:lnTo>
                    <a:lnTo>
                      <a:pt x="749" y="995"/>
                    </a:lnTo>
                    <a:lnTo>
                      <a:pt x="740" y="989"/>
                    </a:lnTo>
                    <a:lnTo>
                      <a:pt x="735" y="984"/>
                    </a:lnTo>
                    <a:lnTo>
                      <a:pt x="735" y="979"/>
                    </a:lnTo>
                    <a:lnTo>
                      <a:pt x="737" y="975"/>
                    </a:lnTo>
                    <a:lnTo>
                      <a:pt x="739" y="972"/>
                    </a:lnTo>
                    <a:lnTo>
                      <a:pt x="739" y="968"/>
                    </a:lnTo>
                    <a:lnTo>
                      <a:pt x="737" y="963"/>
                    </a:lnTo>
                    <a:lnTo>
                      <a:pt x="730" y="956"/>
                    </a:lnTo>
                    <a:lnTo>
                      <a:pt x="730" y="956"/>
                    </a:lnTo>
                    <a:lnTo>
                      <a:pt x="723" y="951"/>
                    </a:lnTo>
                    <a:lnTo>
                      <a:pt x="716" y="948"/>
                    </a:lnTo>
                    <a:lnTo>
                      <a:pt x="702" y="946"/>
                    </a:lnTo>
                    <a:lnTo>
                      <a:pt x="695" y="944"/>
                    </a:lnTo>
                    <a:lnTo>
                      <a:pt x="685" y="942"/>
                    </a:lnTo>
                    <a:lnTo>
                      <a:pt x="672" y="937"/>
                    </a:lnTo>
                    <a:lnTo>
                      <a:pt x="655" y="928"/>
                    </a:lnTo>
                    <a:lnTo>
                      <a:pt x="655" y="928"/>
                    </a:lnTo>
                    <a:lnTo>
                      <a:pt x="631" y="916"/>
                    </a:lnTo>
                    <a:lnTo>
                      <a:pt x="627" y="914"/>
                    </a:lnTo>
                    <a:lnTo>
                      <a:pt x="624" y="916"/>
                    </a:lnTo>
                    <a:lnTo>
                      <a:pt x="622" y="918"/>
                    </a:lnTo>
                    <a:lnTo>
                      <a:pt x="617" y="920"/>
                    </a:lnTo>
                    <a:lnTo>
                      <a:pt x="606" y="920"/>
                    </a:lnTo>
                    <a:lnTo>
                      <a:pt x="589" y="918"/>
                    </a:lnTo>
                    <a:lnTo>
                      <a:pt x="589" y="918"/>
                    </a:lnTo>
                    <a:lnTo>
                      <a:pt x="582" y="918"/>
                    </a:lnTo>
                    <a:lnTo>
                      <a:pt x="575" y="918"/>
                    </a:lnTo>
                    <a:lnTo>
                      <a:pt x="563" y="921"/>
                    </a:lnTo>
                    <a:lnTo>
                      <a:pt x="549" y="928"/>
                    </a:lnTo>
                    <a:lnTo>
                      <a:pt x="535" y="935"/>
                    </a:lnTo>
                    <a:lnTo>
                      <a:pt x="521" y="942"/>
                    </a:lnTo>
                    <a:lnTo>
                      <a:pt x="503" y="949"/>
                    </a:lnTo>
                    <a:lnTo>
                      <a:pt x="484" y="953"/>
                    </a:lnTo>
                    <a:lnTo>
                      <a:pt x="474" y="953"/>
                    </a:lnTo>
                    <a:lnTo>
                      <a:pt x="462" y="953"/>
                    </a:lnTo>
                    <a:lnTo>
                      <a:pt x="462" y="953"/>
                    </a:lnTo>
                    <a:lnTo>
                      <a:pt x="448" y="953"/>
                    </a:lnTo>
                    <a:lnTo>
                      <a:pt x="437" y="955"/>
                    </a:lnTo>
                    <a:lnTo>
                      <a:pt x="429" y="958"/>
                    </a:lnTo>
                    <a:lnTo>
                      <a:pt x="423" y="965"/>
                    </a:lnTo>
                    <a:lnTo>
                      <a:pt x="411" y="975"/>
                    </a:lnTo>
                    <a:lnTo>
                      <a:pt x="406" y="979"/>
                    </a:lnTo>
                    <a:lnTo>
                      <a:pt x="397" y="981"/>
                    </a:lnTo>
                    <a:lnTo>
                      <a:pt x="397" y="981"/>
                    </a:lnTo>
                    <a:lnTo>
                      <a:pt x="392" y="981"/>
                    </a:lnTo>
                    <a:lnTo>
                      <a:pt x="389" y="982"/>
                    </a:lnTo>
                    <a:lnTo>
                      <a:pt x="383" y="989"/>
                    </a:lnTo>
                    <a:lnTo>
                      <a:pt x="378" y="998"/>
                    </a:lnTo>
                    <a:lnTo>
                      <a:pt x="375" y="1008"/>
                    </a:lnTo>
                    <a:lnTo>
                      <a:pt x="371" y="1019"/>
                    </a:lnTo>
                    <a:lnTo>
                      <a:pt x="366" y="1026"/>
                    </a:lnTo>
                    <a:lnTo>
                      <a:pt x="362" y="1028"/>
                    </a:lnTo>
                    <a:lnTo>
                      <a:pt x="359" y="1029"/>
                    </a:lnTo>
                    <a:lnTo>
                      <a:pt x="354" y="1029"/>
                    </a:lnTo>
                    <a:lnTo>
                      <a:pt x="347" y="1028"/>
                    </a:lnTo>
                    <a:lnTo>
                      <a:pt x="347" y="1028"/>
                    </a:lnTo>
                    <a:lnTo>
                      <a:pt x="336" y="1026"/>
                    </a:lnTo>
                    <a:lnTo>
                      <a:pt x="329" y="1024"/>
                    </a:lnTo>
                    <a:lnTo>
                      <a:pt x="324" y="1026"/>
                    </a:lnTo>
                    <a:lnTo>
                      <a:pt x="321" y="1028"/>
                    </a:lnTo>
                    <a:lnTo>
                      <a:pt x="319" y="1029"/>
                    </a:lnTo>
                    <a:lnTo>
                      <a:pt x="314" y="1031"/>
                    </a:lnTo>
                    <a:lnTo>
                      <a:pt x="308" y="1029"/>
                    </a:lnTo>
                    <a:lnTo>
                      <a:pt x="300" y="1026"/>
                    </a:lnTo>
                    <a:lnTo>
                      <a:pt x="300" y="1026"/>
                    </a:lnTo>
                    <a:lnTo>
                      <a:pt x="293" y="1022"/>
                    </a:lnTo>
                    <a:lnTo>
                      <a:pt x="288" y="1022"/>
                    </a:lnTo>
                    <a:lnTo>
                      <a:pt x="281" y="1022"/>
                    </a:lnTo>
                    <a:lnTo>
                      <a:pt x="275" y="1024"/>
                    </a:lnTo>
                    <a:lnTo>
                      <a:pt x="263" y="1026"/>
                    </a:lnTo>
                    <a:lnTo>
                      <a:pt x="253" y="1028"/>
                    </a:lnTo>
                    <a:lnTo>
                      <a:pt x="242" y="1028"/>
                    </a:lnTo>
                    <a:lnTo>
                      <a:pt x="242" y="1028"/>
                    </a:lnTo>
                    <a:lnTo>
                      <a:pt x="235" y="1028"/>
                    </a:lnTo>
                    <a:lnTo>
                      <a:pt x="230" y="1031"/>
                    </a:lnTo>
                    <a:lnTo>
                      <a:pt x="227" y="1035"/>
                    </a:lnTo>
                    <a:lnTo>
                      <a:pt x="225" y="1040"/>
                    </a:lnTo>
                    <a:lnTo>
                      <a:pt x="223" y="1045"/>
                    </a:lnTo>
                    <a:lnTo>
                      <a:pt x="220" y="1049"/>
                    </a:lnTo>
                    <a:lnTo>
                      <a:pt x="214" y="1052"/>
                    </a:lnTo>
                    <a:lnTo>
                      <a:pt x="207" y="1054"/>
                    </a:lnTo>
                    <a:lnTo>
                      <a:pt x="207" y="1054"/>
                    </a:lnTo>
                    <a:lnTo>
                      <a:pt x="201" y="1055"/>
                    </a:lnTo>
                    <a:lnTo>
                      <a:pt x="195" y="1059"/>
                    </a:lnTo>
                    <a:lnTo>
                      <a:pt x="181" y="1069"/>
                    </a:lnTo>
                    <a:lnTo>
                      <a:pt x="174" y="1076"/>
                    </a:lnTo>
                    <a:lnTo>
                      <a:pt x="164" y="1080"/>
                    </a:lnTo>
                    <a:lnTo>
                      <a:pt x="152" y="1082"/>
                    </a:lnTo>
                    <a:lnTo>
                      <a:pt x="136" y="1082"/>
                    </a:lnTo>
                    <a:lnTo>
                      <a:pt x="136" y="1082"/>
                    </a:lnTo>
                    <a:lnTo>
                      <a:pt x="120" y="1078"/>
                    </a:lnTo>
                    <a:lnTo>
                      <a:pt x="108" y="1073"/>
                    </a:lnTo>
                    <a:lnTo>
                      <a:pt x="100" y="1068"/>
                    </a:lnTo>
                    <a:lnTo>
                      <a:pt x="93" y="1061"/>
                    </a:lnTo>
                    <a:lnTo>
                      <a:pt x="82" y="1050"/>
                    </a:lnTo>
                    <a:lnTo>
                      <a:pt x="77" y="1047"/>
                    </a:lnTo>
                    <a:lnTo>
                      <a:pt x="72" y="1047"/>
                    </a:lnTo>
                    <a:lnTo>
                      <a:pt x="72" y="1047"/>
                    </a:lnTo>
                    <a:lnTo>
                      <a:pt x="66" y="1045"/>
                    </a:lnTo>
                    <a:lnTo>
                      <a:pt x="63" y="1042"/>
                    </a:lnTo>
                    <a:lnTo>
                      <a:pt x="59" y="1036"/>
                    </a:lnTo>
                    <a:lnTo>
                      <a:pt x="58" y="1029"/>
                    </a:lnTo>
                    <a:lnTo>
                      <a:pt x="58" y="1022"/>
                    </a:lnTo>
                    <a:lnTo>
                      <a:pt x="59" y="1015"/>
                    </a:lnTo>
                    <a:lnTo>
                      <a:pt x="61" y="1012"/>
                    </a:lnTo>
                    <a:lnTo>
                      <a:pt x="65" y="1012"/>
                    </a:lnTo>
                    <a:lnTo>
                      <a:pt x="65" y="1012"/>
                    </a:lnTo>
                    <a:lnTo>
                      <a:pt x="70" y="1014"/>
                    </a:lnTo>
                    <a:lnTo>
                      <a:pt x="73" y="1014"/>
                    </a:lnTo>
                    <a:lnTo>
                      <a:pt x="77" y="1010"/>
                    </a:lnTo>
                    <a:lnTo>
                      <a:pt x="80" y="1007"/>
                    </a:lnTo>
                    <a:lnTo>
                      <a:pt x="82" y="1003"/>
                    </a:lnTo>
                    <a:lnTo>
                      <a:pt x="84" y="996"/>
                    </a:lnTo>
                    <a:lnTo>
                      <a:pt x="84" y="989"/>
                    </a:lnTo>
                    <a:lnTo>
                      <a:pt x="84" y="981"/>
                    </a:lnTo>
                    <a:lnTo>
                      <a:pt x="84" y="981"/>
                    </a:lnTo>
                    <a:lnTo>
                      <a:pt x="82" y="972"/>
                    </a:lnTo>
                    <a:lnTo>
                      <a:pt x="84" y="967"/>
                    </a:lnTo>
                    <a:lnTo>
                      <a:pt x="89" y="956"/>
                    </a:lnTo>
                    <a:lnTo>
                      <a:pt x="89" y="949"/>
                    </a:lnTo>
                    <a:lnTo>
                      <a:pt x="87" y="939"/>
                    </a:lnTo>
                    <a:lnTo>
                      <a:pt x="84" y="923"/>
                    </a:lnTo>
                    <a:lnTo>
                      <a:pt x="75" y="901"/>
                    </a:lnTo>
                    <a:lnTo>
                      <a:pt x="75" y="901"/>
                    </a:lnTo>
                    <a:lnTo>
                      <a:pt x="66" y="880"/>
                    </a:lnTo>
                    <a:lnTo>
                      <a:pt x="63" y="862"/>
                    </a:lnTo>
                    <a:lnTo>
                      <a:pt x="61" y="848"/>
                    </a:lnTo>
                    <a:lnTo>
                      <a:pt x="61" y="838"/>
                    </a:lnTo>
                    <a:lnTo>
                      <a:pt x="59" y="820"/>
                    </a:lnTo>
                    <a:lnTo>
                      <a:pt x="58" y="810"/>
                    </a:lnTo>
                    <a:lnTo>
                      <a:pt x="54" y="800"/>
                    </a:lnTo>
                    <a:lnTo>
                      <a:pt x="54" y="800"/>
                    </a:lnTo>
                    <a:lnTo>
                      <a:pt x="42" y="779"/>
                    </a:lnTo>
                    <a:lnTo>
                      <a:pt x="35" y="766"/>
                    </a:lnTo>
                    <a:lnTo>
                      <a:pt x="32" y="758"/>
                    </a:lnTo>
                    <a:lnTo>
                      <a:pt x="32" y="744"/>
                    </a:lnTo>
                    <a:lnTo>
                      <a:pt x="32" y="744"/>
                    </a:lnTo>
                    <a:lnTo>
                      <a:pt x="30" y="735"/>
                    </a:lnTo>
                    <a:lnTo>
                      <a:pt x="26" y="726"/>
                    </a:lnTo>
                    <a:lnTo>
                      <a:pt x="16" y="709"/>
                    </a:lnTo>
                    <a:lnTo>
                      <a:pt x="6" y="693"/>
                    </a:lnTo>
                    <a:lnTo>
                      <a:pt x="2" y="685"/>
                    </a:lnTo>
                    <a:lnTo>
                      <a:pt x="0" y="676"/>
                    </a:lnTo>
                    <a:lnTo>
                      <a:pt x="0" y="676"/>
                    </a:lnTo>
                    <a:lnTo>
                      <a:pt x="2" y="669"/>
                    </a:lnTo>
                    <a:lnTo>
                      <a:pt x="2" y="669"/>
                    </a:lnTo>
                    <a:lnTo>
                      <a:pt x="4" y="669"/>
                    </a:lnTo>
                    <a:lnTo>
                      <a:pt x="6" y="672"/>
                    </a:lnTo>
                    <a:lnTo>
                      <a:pt x="9" y="678"/>
                    </a:lnTo>
                    <a:lnTo>
                      <a:pt x="14" y="690"/>
                    </a:lnTo>
                    <a:lnTo>
                      <a:pt x="18" y="693"/>
                    </a:lnTo>
                    <a:lnTo>
                      <a:pt x="19" y="693"/>
                    </a:lnTo>
                    <a:lnTo>
                      <a:pt x="19" y="692"/>
                    </a:lnTo>
                    <a:lnTo>
                      <a:pt x="19" y="692"/>
                    </a:lnTo>
                    <a:lnTo>
                      <a:pt x="19" y="688"/>
                    </a:lnTo>
                    <a:lnTo>
                      <a:pt x="19" y="683"/>
                    </a:lnTo>
                    <a:lnTo>
                      <a:pt x="12" y="671"/>
                    </a:lnTo>
                    <a:lnTo>
                      <a:pt x="7" y="659"/>
                    </a:lnTo>
                    <a:lnTo>
                      <a:pt x="6" y="653"/>
                    </a:lnTo>
                    <a:lnTo>
                      <a:pt x="7" y="648"/>
                    </a:lnTo>
                    <a:lnTo>
                      <a:pt x="7" y="648"/>
                    </a:lnTo>
                    <a:lnTo>
                      <a:pt x="9" y="646"/>
                    </a:lnTo>
                    <a:lnTo>
                      <a:pt x="9" y="648"/>
                    </a:lnTo>
                    <a:lnTo>
                      <a:pt x="14" y="652"/>
                    </a:lnTo>
                    <a:lnTo>
                      <a:pt x="23" y="669"/>
                    </a:lnTo>
                    <a:lnTo>
                      <a:pt x="28" y="678"/>
                    </a:lnTo>
                    <a:lnTo>
                      <a:pt x="32" y="681"/>
                    </a:lnTo>
                    <a:lnTo>
                      <a:pt x="33" y="683"/>
                    </a:lnTo>
                    <a:lnTo>
                      <a:pt x="35" y="681"/>
                    </a:lnTo>
                    <a:lnTo>
                      <a:pt x="37" y="674"/>
                    </a:lnTo>
                    <a:lnTo>
                      <a:pt x="37" y="674"/>
                    </a:lnTo>
                    <a:lnTo>
                      <a:pt x="37" y="667"/>
                    </a:lnTo>
                    <a:lnTo>
                      <a:pt x="35" y="662"/>
                    </a:lnTo>
                    <a:lnTo>
                      <a:pt x="30" y="650"/>
                    </a:lnTo>
                    <a:lnTo>
                      <a:pt x="14" y="624"/>
                    </a:lnTo>
                    <a:lnTo>
                      <a:pt x="9" y="610"/>
                    </a:lnTo>
                    <a:lnTo>
                      <a:pt x="4" y="596"/>
                    </a:lnTo>
                    <a:lnTo>
                      <a:pt x="4" y="589"/>
                    </a:lnTo>
                    <a:lnTo>
                      <a:pt x="6" y="582"/>
                    </a:lnTo>
                    <a:lnTo>
                      <a:pt x="7" y="573"/>
                    </a:lnTo>
                    <a:lnTo>
                      <a:pt x="11" y="566"/>
                    </a:lnTo>
                    <a:lnTo>
                      <a:pt x="11" y="566"/>
                    </a:lnTo>
                    <a:lnTo>
                      <a:pt x="18" y="552"/>
                    </a:lnTo>
                    <a:lnTo>
                      <a:pt x="19" y="542"/>
                    </a:lnTo>
                    <a:lnTo>
                      <a:pt x="19" y="535"/>
                    </a:lnTo>
                    <a:lnTo>
                      <a:pt x="18" y="528"/>
                    </a:lnTo>
                    <a:lnTo>
                      <a:pt x="16" y="521"/>
                    </a:lnTo>
                    <a:lnTo>
                      <a:pt x="14" y="514"/>
                    </a:lnTo>
                    <a:lnTo>
                      <a:pt x="16" y="505"/>
                    </a:lnTo>
                    <a:lnTo>
                      <a:pt x="21" y="495"/>
                    </a:lnTo>
                    <a:lnTo>
                      <a:pt x="21" y="495"/>
                    </a:lnTo>
                    <a:lnTo>
                      <a:pt x="28" y="486"/>
                    </a:lnTo>
                    <a:lnTo>
                      <a:pt x="30" y="486"/>
                    </a:lnTo>
                    <a:lnTo>
                      <a:pt x="32" y="486"/>
                    </a:lnTo>
                    <a:lnTo>
                      <a:pt x="33" y="491"/>
                    </a:lnTo>
                    <a:lnTo>
                      <a:pt x="35" y="498"/>
                    </a:lnTo>
                    <a:lnTo>
                      <a:pt x="35" y="505"/>
                    </a:lnTo>
                    <a:lnTo>
                      <a:pt x="37" y="509"/>
                    </a:lnTo>
                    <a:lnTo>
                      <a:pt x="37" y="509"/>
                    </a:lnTo>
                    <a:lnTo>
                      <a:pt x="39" y="509"/>
                    </a:lnTo>
                    <a:lnTo>
                      <a:pt x="44" y="500"/>
                    </a:lnTo>
                    <a:lnTo>
                      <a:pt x="44" y="500"/>
                    </a:lnTo>
                    <a:lnTo>
                      <a:pt x="49" y="488"/>
                    </a:lnTo>
                    <a:lnTo>
                      <a:pt x="53" y="481"/>
                    </a:lnTo>
                    <a:lnTo>
                      <a:pt x="58" y="477"/>
                    </a:lnTo>
                    <a:lnTo>
                      <a:pt x="63" y="476"/>
                    </a:lnTo>
                    <a:lnTo>
                      <a:pt x="68" y="472"/>
                    </a:lnTo>
                    <a:lnTo>
                      <a:pt x="77" y="467"/>
                    </a:lnTo>
                    <a:lnTo>
                      <a:pt x="86" y="460"/>
                    </a:lnTo>
                    <a:lnTo>
                      <a:pt x="98" y="448"/>
                    </a:lnTo>
                    <a:lnTo>
                      <a:pt x="98" y="448"/>
                    </a:lnTo>
                    <a:lnTo>
                      <a:pt x="108" y="436"/>
                    </a:lnTo>
                    <a:lnTo>
                      <a:pt x="117" y="429"/>
                    </a:lnTo>
                    <a:lnTo>
                      <a:pt x="124" y="427"/>
                    </a:lnTo>
                    <a:lnTo>
                      <a:pt x="131" y="429"/>
                    </a:lnTo>
                    <a:lnTo>
                      <a:pt x="141" y="432"/>
                    </a:lnTo>
                    <a:lnTo>
                      <a:pt x="148" y="432"/>
                    </a:lnTo>
                    <a:lnTo>
                      <a:pt x="157" y="429"/>
                    </a:lnTo>
                    <a:lnTo>
                      <a:pt x="157" y="429"/>
                    </a:lnTo>
                    <a:lnTo>
                      <a:pt x="173" y="420"/>
                    </a:lnTo>
                    <a:lnTo>
                      <a:pt x="187" y="417"/>
                    </a:lnTo>
                    <a:lnTo>
                      <a:pt x="195" y="411"/>
                    </a:lnTo>
                    <a:lnTo>
                      <a:pt x="199" y="410"/>
                    </a:lnTo>
                    <a:lnTo>
                      <a:pt x="202" y="404"/>
                    </a:lnTo>
                    <a:lnTo>
                      <a:pt x="202" y="404"/>
                    </a:lnTo>
                    <a:lnTo>
                      <a:pt x="206" y="401"/>
                    </a:lnTo>
                    <a:lnTo>
                      <a:pt x="209" y="401"/>
                    </a:lnTo>
                    <a:lnTo>
                      <a:pt x="223" y="401"/>
                    </a:lnTo>
                    <a:lnTo>
                      <a:pt x="232" y="401"/>
                    </a:lnTo>
                    <a:lnTo>
                      <a:pt x="242" y="401"/>
                    </a:lnTo>
                    <a:lnTo>
                      <a:pt x="253" y="397"/>
                    </a:lnTo>
                    <a:lnTo>
                      <a:pt x="265" y="390"/>
                    </a:lnTo>
                    <a:lnTo>
                      <a:pt x="265" y="390"/>
                    </a:lnTo>
                    <a:lnTo>
                      <a:pt x="275" y="382"/>
                    </a:lnTo>
                    <a:lnTo>
                      <a:pt x="282" y="373"/>
                    </a:lnTo>
                    <a:lnTo>
                      <a:pt x="288" y="364"/>
                    </a:lnTo>
                    <a:lnTo>
                      <a:pt x="291" y="357"/>
                    </a:lnTo>
                    <a:lnTo>
                      <a:pt x="296" y="343"/>
                    </a:lnTo>
                    <a:lnTo>
                      <a:pt x="300" y="338"/>
                    </a:lnTo>
                    <a:lnTo>
                      <a:pt x="305" y="333"/>
                    </a:lnTo>
                    <a:lnTo>
                      <a:pt x="305" y="33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42"/>
              <p:cNvSpPr/>
              <p:nvPr/>
            </p:nvSpPr>
            <p:spPr>
              <a:xfrm>
                <a:off x="8873344" y="7319767"/>
                <a:ext cx="98484" cy="66969"/>
              </a:xfrm>
              <a:custGeom>
                <a:rect b="b" l="l" r="r" t="t"/>
                <a:pathLst>
                  <a:path extrusionOk="0" h="38" w="54">
                    <a:moveTo>
                      <a:pt x="18" y="36"/>
                    </a:moveTo>
                    <a:lnTo>
                      <a:pt x="18" y="36"/>
                    </a:lnTo>
                    <a:lnTo>
                      <a:pt x="6" y="33"/>
                    </a:lnTo>
                    <a:lnTo>
                      <a:pt x="2" y="31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4" y="17"/>
                    </a:lnTo>
                    <a:lnTo>
                      <a:pt x="7" y="12"/>
                    </a:lnTo>
                    <a:lnTo>
                      <a:pt x="14" y="7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32" y="0"/>
                    </a:lnTo>
                    <a:lnTo>
                      <a:pt x="40" y="1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49" y="10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9" y="19"/>
                    </a:lnTo>
                    <a:lnTo>
                      <a:pt x="49" y="22"/>
                    </a:lnTo>
                    <a:lnTo>
                      <a:pt x="53" y="26"/>
                    </a:lnTo>
                    <a:lnTo>
                      <a:pt x="54" y="29"/>
                    </a:lnTo>
                    <a:lnTo>
                      <a:pt x="54" y="31"/>
                    </a:lnTo>
                    <a:lnTo>
                      <a:pt x="54" y="33"/>
                    </a:lnTo>
                    <a:lnTo>
                      <a:pt x="54" y="33"/>
                    </a:lnTo>
                    <a:lnTo>
                      <a:pt x="51" y="35"/>
                    </a:lnTo>
                    <a:lnTo>
                      <a:pt x="49" y="35"/>
                    </a:lnTo>
                    <a:lnTo>
                      <a:pt x="46" y="33"/>
                    </a:lnTo>
                    <a:lnTo>
                      <a:pt x="40" y="31"/>
                    </a:lnTo>
                    <a:lnTo>
                      <a:pt x="39" y="31"/>
                    </a:lnTo>
                    <a:lnTo>
                      <a:pt x="37" y="35"/>
                    </a:lnTo>
                    <a:lnTo>
                      <a:pt x="37" y="35"/>
                    </a:lnTo>
                    <a:lnTo>
                      <a:pt x="32" y="38"/>
                    </a:lnTo>
                    <a:lnTo>
                      <a:pt x="27" y="38"/>
                    </a:lnTo>
                    <a:lnTo>
                      <a:pt x="18" y="36"/>
                    </a:lnTo>
                    <a:lnTo>
                      <a:pt x="18" y="36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42"/>
              <p:cNvSpPr/>
              <p:nvPr/>
            </p:nvSpPr>
            <p:spPr>
              <a:xfrm>
                <a:off x="7057331" y="6303428"/>
                <a:ext cx="256053" cy="169392"/>
              </a:xfrm>
              <a:custGeom>
                <a:rect b="b" l="l" r="r" t="t"/>
                <a:pathLst>
                  <a:path extrusionOk="0" h="92" w="145">
                    <a:moveTo>
                      <a:pt x="0" y="61"/>
                    </a:moveTo>
                    <a:lnTo>
                      <a:pt x="0" y="61"/>
                    </a:lnTo>
                    <a:lnTo>
                      <a:pt x="2" y="59"/>
                    </a:lnTo>
                    <a:lnTo>
                      <a:pt x="4" y="57"/>
                    </a:lnTo>
                    <a:lnTo>
                      <a:pt x="9" y="56"/>
                    </a:lnTo>
                    <a:lnTo>
                      <a:pt x="19" y="56"/>
                    </a:lnTo>
                    <a:lnTo>
                      <a:pt x="30" y="57"/>
                    </a:lnTo>
                    <a:lnTo>
                      <a:pt x="40" y="59"/>
                    </a:lnTo>
                    <a:lnTo>
                      <a:pt x="49" y="59"/>
                    </a:lnTo>
                    <a:lnTo>
                      <a:pt x="56" y="59"/>
                    </a:lnTo>
                    <a:lnTo>
                      <a:pt x="58" y="57"/>
                    </a:lnTo>
                    <a:lnTo>
                      <a:pt x="58" y="54"/>
                    </a:lnTo>
                    <a:lnTo>
                      <a:pt x="58" y="54"/>
                    </a:lnTo>
                    <a:lnTo>
                      <a:pt x="58" y="43"/>
                    </a:lnTo>
                    <a:lnTo>
                      <a:pt x="61" y="38"/>
                    </a:lnTo>
                    <a:lnTo>
                      <a:pt x="65" y="36"/>
                    </a:lnTo>
                    <a:lnTo>
                      <a:pt x="66" y="36"/>
                    </a:lnTo>
                    <a:lnTo>
                      <a:pt x="66" y="38"/>
                    </a:lnTo>
                    <a:lnTo>
                      <a:pt x="66" y="38"/>
                    </a:lnTo>
                    <a:lnTo>
                      <a:pt x="66" y="42"/>
                    </a:lnTo>
                    <a:lnTo>
                      <a:pt x="65" y="43"/>
                    </a:lnTo>
                    <a:lnTo>
                      <a:pt x="63" y="47"/>
                    </a:lnTo>
                    <a:lnTo>
                      <a:pt x="65" y="54"/>
                    </a:lnTo>
                    <a:lnTo>
                      <a:pt x="65" y="54"/>
                    </a:lnTo>
                    <a:lnTo>
                      <a:pt x="68" y="59"/>
                    </a:lnTo>
                    <a:lnTo>
                      <a:pt x="70" y="59"/>
                    </a:lnTo>
                    <a:lnTo>
                      <a:pt x="73" y="56"/>
                    </a:lnTo>
                    <a:lnTo>
                      <a:pt x="75" y="56"/>
                    </a:lnTo>
                    <a:lnTo>
                      <a:pt x="79" y="57"/>
                    </a:lnTo>
                    <a:lnTo>
                      <a:pt x="79" y="57"/>
                    </a:lnTo>
                    <a:lnTo>
                      <a:pt x="84" y="59"/>
                    </a:lnTo>
                    <a:lnTo>
                      <a:pt x="89" y="57"/>
                    </a:lnTo>
                    <a:lnTo>
                      <a:pt x="93" y="52"/>
                    </a:lnTo>
                    <a:lnTo>
                      <a:pt x="96" y="47"/>
                    </a:lnTo>
                    <a:lnTo>
                      <a:pt x="98" y="42"/>
                    </a:lnTo>
                    <a:lnTo>
                      <a:pt x="103" y="36"/>
                    </a:lnTo>
                    <a:lnTo>
                      <a:pt x="107" y="33"/>
                    </a:lnTo>
                    <a:lnTo>
                      <a:pt x="113" y="33"/>
                    </a:lnTo>
                    <a:lnTo>
                      <a:pt x="113" y="33"/>
                    </a:lnTo>
                    <a:lnTo>
                      <a:pt x="117" y="35"/>
                    </a:lnTo>
                    <a:lnTo>
                      <a:pt x="119" y="31"/>
                    </a:lnTo>
                    <a:lnTo>
                      <a:pt x="115" y="21"/>
                    </a:lnTo>
                    <a:lnTo>
                      <a:pt x="112" y="9"/>
                    </a:lnTo>
                    <a:lnTo>
                      <a:pt x="113" y="3"/>
                    </a:lnTo>
                    <a:lnTo>
                      <a:pt x="115" y="2"/>
                    </a:lnTo>
                    <a:lnTo>
                      <a:pt x="117" y="2"/>
                    </a:lnTo>
                    <a:lnTo>
                      <a:pt x="117" y="2"/>
                    </a:lnTo>
                    <a:lnTo>
                      <a:pt x="133" y="0"/>
                    </a:lnTo>
                    <a:lnTo>
                      <a:pt x="138" y="2"/>
                    </a:lnTo>
                    <a:lnTo>
                      <a:pt x="141" y="5"/>
                    </a:lnTo>
                    <a:lnTo>
                      <a:pt x="141" y="5"/>
                    </a:lnTo>
                    <a:lnTo>
                      <a:pt x="145" y="9"/>
                    </a:lnTo>
                    <a:lnTo>
                      <a:pt x="145" y="14"/>
                    </a:lnTo>
                    <a:lnTo>
                      <a:pt x="145" y="22"/>
                    </a:lnTo>
                    <a:lnTo>
                      <a:pt x="141" y="31"/>
                    </a:lnTo>
                    <a:lnTo>
                      <a:pt x="138" y="35"/>
                    </a:lnTo>
                    <a:lnTo>
                      <a:pt x="134" y="36"/>
                    </a:lnTo>
                    <a:lnTo>
                      <a:pt x="134" y="36"/>
                    </a:lnTo>
                    <a:lnTo>
                      <a:pt x="131" y="36"/>
                    </a:lnTo>
                    <a:lnTo>
                      <a:pt x="131" y="38"/>
                    </a:lnTo>
                    <a:lnTo>
                      <a:pt x="133" y="43"/>
                    </a:lnTo>
                    <a:lnTo>
                      <a:pt x="136" y="50"/>
                    </a:lnTo>
                    <a:lnTo>
                      <a:pt x="134" y="54"/>
                    </a:lnTo>
                    <a:lnTo>
                      <a:pt x="133" y="57"/>
                    </a:lnTo>
                    <a:lnTo>
                      <a:pt x="133" y="57"/>
                    </a:lnTo>
                    <a:lnTo>
                      <a:pt x="127" y="61"/>
                    </a:lnTo>
                    <a:lnTo>
                      <a:pt x="126" y="61"/>
                    </a:lnTo>
                    <a:lnTo>
                      <a:pt x="119" y="61"/>
                    </a:lnTo>
                    <a:lnTo>
                      <a:pt x="117" y="61"/>
                    </a:lnTo>
                    <a:lnTo>
                      <a:pt x="113" y="61"/>
                    </a:lnTo>
                    <a:lnTo>
                      <a:pt x="112" y="63"/>
                    </a:lnTo>
                    <a:lnTo>
                      <a:pt x="108" y="68"/>
                    </a:lnTo>
                    <a:lnTo>
                      <a:pt x="108" y="68"/>
                    </a:lnTo>
                    <a:lnTo>
                      <a:pt x="105" y="73"/>
                    </a:lnTo>
                    <a:lnTo>
                      <a:pt x="98" y="78"/>
                    </a:lnTo>
                    <a:lnTo>
                      <a:pt x="87" y="83"/>
                    </a:lnTo>
                    <a:lnTo>
                      <a:pt x="77" y="89"/>
                    </a:lnTo>
                    <a:lnTo>
                      <a:pt x="66" y="92"/>
                    </a:lnTo>
                    <a:lnTo>
                      <a:pt x="56" y="92"/>
                    </a:lnTo>
                    <a:lnTo>
                      <a:pt x="49" y="92"/>
                    </a:lnTo>
                    <a:lnTo>
                      <a:pt x="42" y="89"/>
                    </a:lnTo>
                    <a:lnTo>
                      <a:pt x="42" y="89"/>
                    </a:lnTo>
                    <a:lnTo>
                      <a:pt x="39" y="83"/>
                    </a:lnTo>
                    <a:lnTo>
                      <a:pt x="37" y="83"/>
                    </a:lnTo>
                    <a:lnTo>
                      <a:pt x="35" y="83"/>
                    </a:lnTo>
                    <a:lnTo>
                      <a:pt x="33" y="83"/>
                    </a:lnTo>
                    <a:lnTo>
                      <a:pt x="32" y="85"/>
                    </a:lnTo>
                    <a:lnTo>
                      <a:pt x="28" y="85"/>
                    </a:lnTo>
                    <a:lnTo>
                      <a:pt x="25" y="83"/>
                    </a:lnTo>
                    <a:lnTo>
                      <a:pt x="19" y="78"/>
                    </a:lnTo>
                    <a:lnTo>
                      <a:pt x="19" y="78"/>
                    </a:lnTo>
                    <a:lnTo>
                      <a:pt x="13" y="73"/>
                    </a:lnTo>
                    <a:lnTo>
                      <a:pt x="6" y="69"/>
                    </a:lnTo>
                    <a:lnTo>
                      <a:pt x="2" y="68"/>
                    </a:lnTo>
                    <a:lnTo>
                      <a:pt x="0" y="61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42"/>
              <p:cNvSpPr/>
              <p:nvPr/>
            </p:nvSpPr>
            <p:spPr>
              <a:xfrm>
                <a:off x="7443381" y="6374336"/>
                <a:ext cx="94544" cy="133935"/>
              </a:xfrm>
              <a:custGeom>
                <a:rect b="b" l="l" r="r" t="t"/>
                <a:pathLst>
                  <a:path extrusionOk="0" h="77" w="50">
                    <a:moveTo>
                      <a:pt x="45" y="77"/>
                    </a:moveTo>
                    <a:lnTo>
                      <a:pt x="45" y="77"/>
                    </a:lnTo>
                    <a:lnTo>
                      <a:pt x="38" y="77"/>
                    </a:lnTo>
                    <a:lnTo>
                      <a:pt x="31" y="75"/>
                    </a:lnTo>
                    <a:lnTo>
                      <a:pt x="26" y="72"/>
                    </a:lnTo>
                    <a:lnTo>
                      <a:pt x="24" y="63"/>
                    </a:lnTo>
                    <a:lnTo>
                      <a:pt x="24" y="63"/>
                    </a:lnTo>
                    <a:lnTo>
                      <a:pt x="23" y="60"/>
                    </a:lnTo>
                    <a:lnTo>
                      <a:pt x="21" y="56"/>
                    </a:lnTo>
                    <a:lnTo>
                      <a:pt x="14" y="47"/>
                    </a:lnTo>
                    <a:lnTo>
                      <a:pt x="9" y="40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7" y="28"/>
                    </a:lnTo>
                    <a:lnTo>
                      <a:pt x="7" y="23"/>
                    </a:lnTo>
                    <a:lnTo>
                      <a:pt x="5" y="20"/>
                    </a:lnTo>
                    <a:lnTo>
                      <a:pt x="2" y="13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5" y="2"/>
                    </a:lnTo>
                    <a:lnTo>
                      <a:pt x="7" y="7"/>
                    </a:lnTo>
                    <a:lnTo>
                      <a:pt x="10" y="18"/>
                    </a:lnTo>
                    <a:lnTo>
                      <a:pt x="12" y="21"/>
                    </a:lnTo>
                    <a:lnTo>
                      <a:pt x="16" y="23"/>
                    </a:lnTo>
                    <a:lnTo>
                      <a:pt x="16" y="23"/>
                    </a:lnTo>
                    <a:lnTo>
                      <a:pt x="19" y="25"/>
                    </a:lnTo>
                    <a:lnTo>
                      <a:pt x="23" y="28"/>
                    </a:lnTo>
                    <a:lnTo>
                      <a:pt x="26" y="37"/>
                    </a:lnTo>
                    <a:lnTo>
                      <a:pt x="31" y="46"/>
                    </a:lnTo>
                    <a:lnTo>
                      <a:pt x="35" y="49"/>
                    </a:lnTo>
                    <a:lnTo>
                      <a:pt x="38" y="51"/>
                    </a:lnTo>
                    <a:lnTo>
                      <a:pt x="38" y="51"/>
                    </a:lnTo>
                    <a:lnTo>
                      <a:pt x="42" y="53"/>
                    </a:lnTo>
                    <a:lnTo>
                      <a:pt x="45" y="56"/>
                    </a:lnTo>
                    <a:lnTo>
                      <a:pt x="50" y="65"/>
                    </a:lnTo>
                    <a:lnTo>
                      <a:pt x="50" y="68"/>
                    </a:lnTo>
                    <a:lnTo>
                      <a:pt x="50" y="74"/>
                    </a:lnTo>
                    <a:lnTo>
                      <a:pt x="49" y="75"/>
                    </a:lnTo>
                    <a:lnTo>
                      <a:pt x="45" y="77"/>
                    </a:lnTo>
                    <a:lnTo>
                      <a:pt x="45" y="77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42"/>
              <p:cNvSpPr/>
              <p:nvPr/>
            </p:nvSpPr>
            <p:spPr>
              <a:xfrm>
                <a:off x="7699434" y="6567364"/>
                <a:ext cx="82727" cy="74845"/>
              </a:xfrm>
              <a:custGeom>
                <a:rect b="b" l="l" r="r" t="t"/>
                <a:pathLst>
                  <a:path extrusionOk="0" h="44" w="49">
                    <a:moveTo>
                      <a:pt x="5" y="2"/>
                    </a:moveTo>
                    <a:lnTo>
                      <a:pt x="5" y="2"/>
                    </a:lnTo>
                    <a:lnTo>
                      <a:pt x="14" y="6"/>
                    </a:lnTo>
                    <a:lnTo>
                      <a:pt x="17" y="9"/>
                    </a:lnTo>
                    <a:lnTo>
                      <a:pt x="21" y="13"/>
                    </a:lnTo>
                    <a:lnTo>
                      <a:pt x="28" y="18"/>
                    </a:lnTo>
                    <a:lnTo>
                      <a:pt x="28" y="18"/>
                    </a:lnTo>
                    <a:lnTo>
                      <a:pt x="33" y="21"/>
                    </a:lnTo>
                    <a:lnTo>
                      <a:pt x="38" y="25"/>
                    </a:lnTo>
                    <a:lnTo>
                      <a:pt x="47" y="35"/>
                    </a:lnTo>
                    <a:lnTo>
                      <a:pt x="49" y="44"/>
                    </a:lnTo>
                    <a:lnTo>
                      <a:pt x="49" y="44"/>
                    </a:lnTo>
                    <a:lnTo>
                      <a:pt x="45" y="40"/>
                    </a:lnTo>
                    <a:lnTo>
                      <a:pt x="45" y="40"/>
                    </a:lnTo>
                    <a:lnTo>
                      <a:pt x="33" y="33"/>
                    </a:lnTo>
                    <a:lnTo>
                      <a:pt x="19" y="25"/>
                    </a:lnTo>
                    <a:lnTo>
                      <a:pt x="7" y="18"/>
                    </a:lnTo>
                    <a:lnTo>
                      <a:pt x="3" y="14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2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42"/>
              <p:cNvSpPr/>
              <p:nvPr/>
            </p:nvSpPr>
            <p:spPr>
              <a:xfrm>
                <a:off x="8239119" y="7213407"/>
                <a:ext cx="43332" cy="43332"/>
              </a:xfrm>
              <a:custGeom>
                <a:rect b="b" l="l" r="r" t="t"/>
                <a:pathLst>
                  <a:path extrusionOk="0" h="24" w="23">
                    <a:moveTo>
                      <a:pt x="0" y="1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" y="1"/>
                    </a:lnTo>
                    <a:lnTo>
                      <a:pt x="16" y="7"/>
                    </a:lnTo>
                    <a:lnTo>
                      <a:pt x="19" y="12"/>
                    </a:lnTo>
                    <a:lnTo>
                      <a:pt x="21" y="17"/>
                    </a:lnTo>
                    <a:lnTo>
                      <a:pt x="23" y="21"/>
                    </a:lnTo>
                    <a:lnTo>
                      <a:pt x="19" y="24"/>
                    </a:lnTo>
                    <a:lnTo>
                      <a:pt x="19" y="24"/>
                    </a:lnTo>
                    <a:lnTo>
                      <a:pt x="16" y="24"/>
                    </a:lnTo>
                    <a:lnTo>
                      <a:pt x="12" y="24"/>
                    </a:lnTo>
                    <a:lnTo>
                      <a:pt x="10" y="19"/>
                    </a:lnTo>
                    <a:lnTo>
                      <a:pt x="9" y="14"/>
                    </a:lnTo>
                    <a:lnTo>
                      <a:pt x="7" y="12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0" y="7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42"/>
              <p:cNvSpPr/>
              <p:nvPr/>
            </p:nvSpPr>
            <p:spPr>
              <a:xfrm>
                <a:off x="7203083" y="6189190"/>
                <a:ext cx="153634" cy="173328"/>
              </a:xfrm>
              <a:custGeom>
                <a:rect b="b" l="l" r="r" t="t"/>
                <a:pathLst>
                  <a:path extrusionOk="0" h="96" w="87">
                    <a:moveTo>
                      <a:pt x="7" y="2"/>
                    </a:moveTo>
                    <a:lnTo>
                      <a:pt x="7" y="2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16" y="6"/>
                    </a:lnTo>
                    <a:lnTo>
                      <a:pt x="26" y="14"/>
                    </a:lnTo>
                    <a:lnTo>
                      <a:pt x="44" y="23"/>
                    </a:lnTo>
                    <a:lnTo>
                      <a:pt x="44" y="23"/>
                    </a:lnTo>
                    <a:lnTo>
                      <a:pt x="51" y="30"/>
                    </a:lnTo>
                    <a:lnTo>
                      <a:pt x="58" y="37"/>
                    </a:lnTo>
                    <a:lnTo>
                      <a:pt x="65" y="46"/>
                    </a:lnTo>
                    <a:lnTo>
                      <a:pt x="77" y="56"/>
                    </a:lnTo>
                    <a:lnTo>
                      <a:pt x="77" y="56"/>
                    </a:lnTo>
                    <a:lnTo>
                      <a:pt x="84" y="61"/>
                    </a:lnTo>
                    <a:lnTo>
                      <a:pt x="87" y="68"/>
                    </a:lnTo>
                    <a:lnTo>
                      <a:pt x="87" y="77"/>
                    </a:lnTo>
                    <a:lnTo>
                      <a:pt x="87" y="84"/>
                    </a:lnTo>
                    <a:lnTo>
                      <a:pt x="85" y="91"/>
                    </a:lnTo>
                    <a:lnTo>
                      <a:pt x="82" y="94"/>
                    </a:lnTo>
                    <a:lnTo>
                      <a:pt x="79" y="96"/>
                    </a:lnTo>
                    <a:lnTo>
                      <a:pt x="75" y="93"/>
                    </a:lnTo>
                    <a:lnTo>
                      <a:pt x="75" y="93"/>
                    </a:lnTo>
                    <a:lnTo>
                      <a:pt x="73" y="86"/>
                    </a:lnTo>
                    <a:lnTo>
                      <a:pt x="72" y="80"/>
                    </a:lnTo>
                    <a:lnTo>
                      <a:pt x="72" y="74"/>
                    </a:lnTo>
                    <a:lnTo>
                      <a:pt x="72" y="67"/>
                    </a:lnTo>
                    <a:lnTo>
                      <a:pt x="70" y="61"/>
                    </a:lnTo>
                    <a:lnTo>
                      <a:pt x="66" y="56"/>
                    </a:lnTo>
                    <a:lnTo>
                      <a:pt x="66" y="56"/>
                    </a:lnTo>
                    <a:lnTo>
                      <a:pt x="56" y="46"/>
                    </a:lnTo>
                    <a:lnTo>
                      <a:pt x="47" y="39"/>
                    </a:lnTo>
                    <a:lnTo>
                      <a:pt x="38" y="32"/>
                    </a:lnTo>
                    <a:lnTo>
                      <a:pt x="33" y="27"/>
                    </a:lnTo>
                    <a:lnTo>
                      <a:pt x="33" y="27"/>
                    </a:lnTo>
                    <a:lnTo>
                      <a:pt x="26" y="21"/>
                    </a:lnTo>
                    <a:lnTo>
                      <a:pt x="19" y="16"/>
                    </a:lnTo>
                    <a:lnTo>
                      <a:pt x="7" y="11"/>
                    </a:lnTo>
                    <a:lnTo>
                      <a:pt x="4" y="7"/>
                    </a:lnTo>
                    <a:lnTo>
                      <a:pt x="0" y="6"/>
                    </a:lnTo>
                    <a:lnTo>
                      <a:pt x="2" y="4"/>
                    </a:lnTo>
                    <a:lnTo>
                      <a:pt x="7" y="2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42"/>
              <p:cNvSpPr/>
              <p:nvPr/>
            </p:nvSpPr>
            <p:spPr>
              <a:xfrm>
                <a:off x="7187326" y="6701299"/>
                <a:ext cx="35455" cy="31515"/>
              </a:xfrm>
              <a:custGeom>
                <a:rect b="b" l="l" r="r" t="t"/>
                <a:pathLst>
                  <a:path extrusionOk="0" h="16" w="18">
                    <a:moveTo>
                      <a:pt x="2" y="5"/>
                    </a:moveTo>
                    <a:lnTo>
                      <a:pt x="2" y="5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16" y="3"/>
                    </a:lnTo>
                    <a:lnTo>
                      <a:pt x="18" y="9"/>
                    </a:lnTo>
                    <a:lnTo>
                      <a:pt x="18" y="9"/>
                    </a:lnTo>
                    <a:lnTo>
                      <a:pt x="16" y="14"/>
                    </a:lnTo>
                    <a:lnTo>
                      <a:pt x="14" y="16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42"/>
              <p:cNvSpPr/>
              <p:nvPr/>
            </p:nvSpPr>
            <p:spPr>
              <a:xfrm>
                <a:off x="7766404" y="6697359"/>
                <a:ext cx="78786" cy="47272"/>
              </a:xfrm>
              <a:custGeom>
                <a:rect b="b" l="l" r="r" t="t"/>
                <a:pathLst>
                  <a:path extrusionOk="0" h="28" w="44">
                    <a:moveTo>
                      <a:pt x="0" y="11"/>
                    </a:moveTo>
                    <a:lnTo>
                      <a:pt x="0" y="11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6"/>
                    </a:lnTo>
                    <a:lnTo>
                      <a:pt x="14" y="6"/>
                    </a:lnTo>
                    <a:lnTo>
                      <a:pt x="19" y="6"/>
                    </a:lnTo>
                    <a:lnTo>
                      <a:pt x="26" y="6"/>
                    </a:lnTo>
                    <a:lnTo>
                      <a:pt x="30" y="6"/>
                    </a:lnTo>
                    <a:lnTo>
                      <a:pt x="32" y="9"/>
                    </a:lnTo>
                    <a:lnTo>
                      <a:pt x="32" y="9"/>
                    </a:lnTo>
                    <a:lnTo>
                      <a:pt x="39" y="16"/>
                    </a:lnTo>
                    <a:lnTo>
                      <a:pt x="44" y="23"/>
                    </a:lnTo>
                    <a:lnTo>
                      <a:pt x="44" y="25"/>
                    </a:lnTo>
                    <a:lnTo>
                      <a:pt x="44" y="27"/>
                    </a:lnTo>
                    <a:lnTo>
                      <a:pt x="40" y="28"/>
                    </a:lnTo>
                    <a:lnTo>
                      <a:pt x="37" y="28"/>
                    </a:lnTo>
                    <a:lnTo>
                      <a:pt x="37" y="28"/>
                    </a:lnTo>
                    <a:lnTo>
                      <a:pt x="30" y="27"/>
                    </a:lnTo>
                    <a:lnTo>
                      <a:pt x="28" y="25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9" y="23"/>
                    </a:lnTo>
                    <a:lnTo>
                      <a:pt x="11" y="23"/>
                    </a:lnTo>
                    <a:lnTo>
                      <a:pt x="6" y="20"/>
                    </a:lnTo>
                    <a:lnTo>
                      <a:pt x="2" y="16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42"/>
              <p:cNvSpPr/>
              <p:nvPr/>
            </p:nvSpPr>
            <p:spPr>
              <a:xfrm>
                <a:off x="7660041" y="6642208"/>
                <a:ext cx="15757" cy="15757"/>
              </a:xfrm>
              <a:custGeom>
                <a:rect b="b" l="l" r="r" t="t"/>
                <a:pathLst>
                  <a:path extrusionOk="0" h="9" w="11">
                    <a:moveTo>
                      <a:pt x="9" y="9"/>
                    </a:moveTo>
                    <a:lnTo>
                      <a:pt x="9" y="9"/>
                    </a:lnTo>
                    <a:lnTo>
                      <a:pt x="4" y="9"/>
                    </a:lnTo>
                    <a:lnTo>
                      <a:pt x="2" y="9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9" y="2"/>
                    </a:lnTo>
                    <a:lnTo>
                      <a:pt x="11" y="5"/>
                    </a:lnTo>
                    <a:lnTo>
                      <a:pt x="11" y="7"/>
                    </a:lnTo>
                    <a:lnTo>
                      <a:pt x="9" y="9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42"/>
              <p:cNvSpPr/>
              <p:nvPr/>
            </p:nvSpPr>
            <p:spPr>
              <a:xfrm>
                <a:off x="8195786" y="7107045"/>
                <a:ext cx="47272" cy="82727"/>
              </a:xfrm>
              <a:custGeom>
                <a:rect b="b" l="l" r="r" t="t"/>
                <a:pathLst>
                  <a:path extrusionOk="0" h="46" w="26">
                    <a:moveTo>
                      <a:pt x="19" y="44"/>
                    </a:moveTo>
                    <a:lnTo>
                      <a:pt x="19" y="44"/>
                    </a:lnTo>
                    <a:lnTo>
                      <a:pt x="12" y="46"/>
                    </a:lnTo>
                    <a:lnTo>
                      <a:pt x="10" y="44"/>
                    </a:lnTo>
                    <a:lnTo>
                      <a:pt x="8" y="40"/>
                    </a:lnTo>
                    <a:lnTo>
                      <a:pt x="5" y="33"/>
                    </a:lnTo>
                    <a:lnTo>
                      <a:pt x="5" y="33"/>
                    </a:lnTo>
                    <a:lnTo>
                      <a:pt x="5" y="28"/>
                    </a:lnTo>
                    <a:lnTo>
                      <a:pt x="5" y="23"/>
                    </a:lnTo>
                    <a:lnTo>
                      <a:pt x="5" y="19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5" y="2"/>
                    </a:lnTo>
                    <a:lnTo>
                      <a:pt x="7" y="4"/>
                    </a:lnTo>
                    <a:lnTo>
                      <a:pt x="8" y="7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4" y="19"/>
                    </a:lnTo>
                    <a:lnTo>
                      <a:pt x="15" y="18"/>
                    </a:lnTo>
                    <a:lnTo>
                      <a:pt x="15" y="18"/>
                    </a:lnTo>
                    <a:lnTo>
                      <a:pt x="17" y="14"/>
                    </a:lnTo>
                    <a:lnTo>
                      <a:pt x="19" y="16"/>
                    </a:lnTo>
                    <a:lnTo>
                      <a:pt x="20" y="19"/>
                    </a:lnTo>
                    <a:lnTo>
                      <a:pt x="20" y="19"/>
                    </a:lnTo>
                    <a:lnTo>
                      <a:pt x="24" y="28"/>
                    </a:lnTo>
                    <a:lnTo>
                      <a:pt x="26" y="35"/>
                    </a:lnTo>
                    <a:lnTo>
                      <a:pt x="26" y="39"/>
                    </a:lnTo>
                    <a:lnTo>
                      <a:pt x="24" y="40"/>
                    </a:lnTo>
                    <a:lnTo>
                      <a:pt x="22" y="42"/>
                    </a:lnTo>
                    <a:lnTo>
                      <a:pt x="19" y="44"/>
                    </a:lnTo>
                    <a:lnTo>
                      <a:pt x="19" y="4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7" name="Google Shape;287;p42"/>
            <p:cNvGrpSpPr/>
            <p:nvPr/>
          </p:nvGrpSpPr>
          <p:grpSpPr>
            <a:xfrm>
              <a:off x="3523826" y="4289207"/>
              <a:ext cx="1438049" cy="2112863"/>
              <a:chOff x="-7076859" y="4971947"/>
              <a:chExt cx="3651724" cy="5365320"/>
            </a:xfrm>
          </p:grpSpPr>
          <p:sp>
            <p:nvSpPr>
              <p:cNvPr id="288" name="Google Shape;288;p42"/>
              <p:cNvSpPr/>
              <p:nvPr/>
            </p:nvSpPr>
            <p:spPr>
              <a:xfrm>
                <a:off x="-5887192" y="5511632"/>
                <a:ext cx="2462057" cy="3037194"/>
              </a:xfrm>
              <a:custGeom>
                <a:rect b="b" l="l" r="r" t="t"/>
                <a:pathLst>
                  <a:path extrusionOk="0" h="1694" w="1372">
                    <a:moveTo>
                      <a:pt x="716" y="1694"/>
                    </a:moveTo>
                    <a:lnTo>
                      <a:pt x="716" y="1694"/>
                    </a:lnTo>
                    <a:lnTo>
                      <a:pt x="714" y="1681"/>
                    </a:lnTo>
                    <a:lnTo>
                      <a:pt x="714" y="1675"/>
                    </a:lnTo>
                    <a:lnTo>
                      <a:pt x="717" y="1668"/>
                    </a:lnTo>
                    <a:lnTo>
                      <a:pt x="721" y="1662"/>
                    </a:lnTo>
                    <a:lnTo>
                      <a:pt x="724" y="1659"/>
                    </a:lnTo>
                    <a:lnTo>
                      <a:pt x="726" y="1654"/>
                    </a:lnTo>
                    <a:lnTo>
                      <a:pt x="726" y="1648"/>
                    </a:lnTo>
                    <a:lnTo>
                      <a:pt x="723" y="1641"/>
                    </a:lnTo>
                    <a:lnTo>
                      <a:pt x="723" y="1641"/>
                    </a:lnTo>
                    <a:lnTo>
                      <a:pt x="709" y="1621"/>
                    </a:lnTo>
                    <a:lnTo>
                      <a:pt x="703" y="1615"/>
                    </a:lnTo>
                    <a:lnTo>
                      <a:pt x="695" y="1610"/>
                    </a:lnTo>
                    <a:lnTo>
                      <a:pt x="695" y="1610"/>
                    </a:lnTo>
                    <a:lnTo>
                      <a:pt x="688" y="1603"/>
                    </a:lnTo>
                    <a:lnTo>
                      <a:pt x="683" y="1598"/>
                    </a:lnTo>
                    <a:lnTo>
                      <a:pt x="677" y="1593"/>
                    </a:lnTo>
                    <a:lnTo>
                      <a:pt x="667" y="1587"/>
                    </a:lnTo>
                    <a:lnTo>
                      <a:pt x="667" y="1587"/>
                    </a:lnTo>
                    <a:lnTo>
                      <a:pt x="662" y="1582"/>
                    </a:lnTo>
                    <a:lnTo>
                      <a:pt x="656" y="1579"/>
                    </a:lnTo>
                    <a:lnTo>
                      <a:pt x="651" y="1570"/>
                    </a:lnTo>
                    <a:lnTo>
                      <a:pt x="648" y="1567"/>
                    </a:lnTo>
                    <a:lnTo>
                      <a:pt x="644" y="1565"/>
                    </a:lnTo>
                    <a:lnTo>
                      <a:pt x="641" y="1565"/>
                    </a:lnTo>
                    <a:lnTo>
                      <a:pt x="636" y="1568"/>
                    </a:lnTo>
                    <a:lnTo>
                      <a:pt x="636" y="1568"/>
                    </a:lnTo>
                    <a:lnTo>
                      <a:pt x="630" y="1572"/>
                    </a:lnTo>
                    <a:lnTo>
                      <a:pt x="627" y="1572"/>
                    </a:lnTo>
                    <a:lnTo>
                      <a:pt x="625" y="1570"/>
                    </a:lnTo>
                    <a:lnTo>
                      <a:pt x="625" y="1565"/>
                    </a:lnTo>
                    <a:lnTo>
                      <a:pt x="623" y="1560"/>
                    </a:lnTo>
                    <a:lnTo>
                      <a:pt x="622" y="1553"/>
                    </a:lnTo>
                    <a:lnTo>
                      <a:pt x="618" y="1546"/>
                    </a:lnTo>
                    <a:lnTo>
                      <a:pt x="611" y="1537"/>
                    </a:lnTo>
                    <a:lnTo>
                      <a:pt x="611" y="1537"/>
                    </a:lnTo>
                    <a:lnTo>
                      <a:pt x="602" y="1532"/>
                    </a:lnTo>
                    <a:lnTo>
                      <a:pt x="597" y="1530"/>
                    </a:lnTo>
                    <a:lnTo>
                      <a:pt x="592" y="1532"/>
                    </a:lnTo>
                    <a:lnTo>
                      <a:pt x="587" y="1533"/>
                    </a:lnTo>
                    <a:lnTo>
                      <a:pt x="583" y="1535"/>
                    </a:lnTo>
                    <a:lnTo>
                      <a:pt x="578" y="1537"/>
                    </a:lnTo>
                    <a:lnTo>
                      <a:pt x="575" y="1535"/>
                    </a:lnTo>
                    <a:lnTo>
                      <a:pt x="571" y="1530"/>
                    </a:lnTo>
                    <a:lnTo>
                      <a:pt x="571" y="1530"/>
                    </a:lnTo>
                    <a:lnTo>
                      <a:pt x="576" y="1525"/>
                    </a:lnTo>
                    <a:lnTo>
                      <a:pt x="578" y="1521"/>
                    </a:lnTo>
                    <a:lnTo>
                      <a:pt x="582" y="1516"/>
                    </a:lnTo>
                    <a:lnTo>
                      <a:pt x="589" y="1513"/>
                    </a:lnTo>
                    <a:lnTo>
                      <a:pt x="589" y="1513"/>
                    </a:lnTo>
                    <a:lnTo>
                      <a:pt x="592" y="1511"/>
                    </a:lnTo>
                    <a:lnTo>
                      <a:pt x="595" y="1507"/>
                    </a:lnTo>
                    <a:lnTo>
                      <a:pt x="601" y="1499"/>
                    </a:lnTo>
                    <a:lnTo>
                      <a:pt x="608" y="1485"/>
                    </a:lnTo>
                    <a:lnTo>
                      <a:pt x="623" y="1462"/>
                    </a:lnTo>
                    <a:lnTo>
                      <a:pt x="623" y="1462"/>
                    </a:lnTo>
                    <a:lnTo>
                      <a:pt x="641" y="1441"/>
                    </a:lnTo>
                    <a:lnTo>
                      <a:pt x="658" y="1424"/>
                    </a:lnTo>
                    <a:lnTo>
                      <a:pt x="676" y="1412"/>
                    </a:lnTo>
                    <a:lnTo>
                      <a:pt x="691" y="1403"/>
                    </a:lnTo>
                    <a:lnTo>
                      <a:pt x="691" y="1403"/>
                    </a:lnTo>
                    <a:lnTo>
                      <a:pt x="698" y="1398"/>
                    </a:lnTo>
                    <a:lnTo>
                      <a:pt x="703" y="1392"/>
                    </a:lnTo>
                    <a:lnTo>
                      <a:pt x="709" y="1385"/>
                    </a:lnTo>
                    <a:lnTo>
                      <a:pt x="710" y="1377"/>
                    </a:lnTo>
                    <a:lnTo>
                      <a:pt x="710" y="1368"/>
                    </a:lnTo>
                    <a:lnTo>
                      <a:pt x="710" y="1358"/>
                    </a:lnTo>
                    <a:lnTo>
                      <a:pt x="707" y="1347"/>
                    </a:lnTo>
                    <a:lnTo>
                      <a:pt x="703" y="1335"/>
                    </a:lnTo>
                    <a:lnTo>
                      <a:pt x="703" y="1335"/>
                    </a:lnTo>
                    <a:lnTo>
                      <a:pt x="698" y="1326"/>
                    </a:lnTo>
                    <a:lnTo>
                      <a:pt x="695" y="1321"/>
                    </a:lnTo>
                    <a:lnTo>
                      <a:pt x="693" y="1319"/>
                    </a:lnTo>
                    <a:lnTo>
                      <a:pt x="690" y="1321"/>
                    </a:lnTo>
                    <a:lnTo>
                      <a:pt x="684" y="1325"/>
                    </a:lnTo>
                    <a:lnTo>
                      <a:pt x="681" y="1326"/>
                    </a:lnTo>
                    <a:lnTo>
                      <a:pt x="676" y="1325"/>
                    </a:lnTo>
                    <a:lnTo>
                      <a:pt x="676" y="1325"/>
                    </a:lnTo>
                    <a:lnTo>
                      <a:pt x="679" y="1319"/>
                    </a:lnTo>
                    <a:lnTo>
                      <a:pt x="683" y="1311"/>
                    </a:lnTo>
                    <a:lnTo>
                      <a:pt x="686" y="1288"/>
                    </a:lnTo>
                    <a:lnTo>
                      <a:pt x="688" y="1276"/>
                    </a:lnTo>
                    <a:lnTo>
                      <a:pt x="688" y="1265"/>
                    </a:lnTo>
                    <a:lnTo>
                      <a:pt x="686" y="1257"/>
                    </a:lnTo>
                    <a:lnTo>
                      <a:pt x="683" y="1250"/>
                    </a:lnTo>
                    <a:lnTo>
                      <a:pt x="683" y="1250"/>
                    </a:lnTo>
                    <a:lnTo>
                      <a:pt x="679" y="1248"/>
                    </a:lnTo>
                    <a:lnTo>
                      <a:pt x="676" y="1246"/>
                    </a:lnTo>
                    <a:lnTo>
                      <a:pt x="672" y="1246"/>
                    </a:lnTo>
                    <a:lnTo>
                      <a:pt x="669" y="1248"/>
                    </a:lnTo>
                    <a:lnTo>
                      <a:pt x="663" y="1253"/>
                    </a:lnTo>
                    <a:lnTo>
                      <a:pt x="660" y="1255"/>
                    </a:lnTo>
                    <a:lnTo>
                      <a:pt x="655" y="1255"/>
                    </a:lnTo>
                    <a:lnTo>
                      <a:pt x="655" y="1255"/>
                    </a:lnTo>
                    <a:lnTo>
                      <a:pt x="649" y="1255"/>
                    </a:lnTo>
                    <a:lnTo>
                      <a:pt x="648" y="1253"/>
                    </a:lnTo>
                    <a:lnTo>
                      <a:pt x="646" y="1250"/>
                    </a:lnTo>
                    <a:lnTo>
                      <a:pt x="646" y="1243"/>
                    </a:lnTo>
                    <a:lnTo>
                      <a:pt x="644" y="1222"/>
                    </a:lnTo>
                    <a:lnTo>
                      <a:pt x="641" y="1206"/>
                    </a:lnTo>
                    <a:lnTo>
                      <a:pt x="637" y="1189"/>
                    </a:lnTo>
                    <a:lnTo>
                      <a:pt x="637" y="1189"/>
                    </a:lnTo>
                    <a:lnTo>
                      <a:pt x="636" y="1182"/>
                    </a:lnTo>
                    <a:lnTo>
                      <a:pt x="632" y="1178"/>
                    </a:lnTo>
                    <a:lnTo>
                      <a:pt x="627" y="1175"/>
                    </a:lnTo>
                    <a:lnTo>
                      <a:pt x="623" y="1171"/>
                    </a:lnTo>
                    <a:lnTo>
                      <a:pt x="615" y="1171"/>
                    </a:lnTo>
                    <a:lnTo>
                      <a:pt x="609" y="1171"/>
                    </a:lnTo>
                    <a:lnTo>
                      <a:pt x="608" y="1173"/>
                    </a:lnTo>
                    <a:lnTo>
                      <a:pt x="608" y="1173"/>
                    </a:lnTo>
                    <a:lnTo>
                      <a:pt x="604" y="1175"/>
                    </a:lnTo>
                    <a:lnTo>
                      <a:pt x="597" y="1177"/>
                    </a:lnTo>
                    <a:lnTo>
                      <a:pt x="580" y="1177"/>
                    </a:lnTo>
                    <a:lnTo>
                      <a:pt x="571" y="1175"/>
                    </a:lnTo>
                    <a:lnTo>
                      <a:pt x="564" y="1171"/>
                    </a:lnTo>
                    <a:lnTo>
                      <a:pt x="561" y="1170"/>
                    </a:lnTo>
                    <a:lnTo>
                      <a:pt x="559" y="1168"/>
                    </a:lnTo>
                    <a:lnTo>
                      <a:pt x="559" y="1166"/>
                    </a:lnTo>
                    <a:lnTo>
                      <a:pt x="559" y="1166"/>
                    </a:lnTo>
                    <a:lnTo>
                      <a:pt x="561" y="1159"/>
                    </a:lnTo>
                    <a:lnTo>
                      <a:pt x="561" y="1154"/>
                    </a:lnTo>
                    <a:lnTo>
                      <a:pt x="559" y="1147"/>
                    </a:lnTo>
                    <a:lnTo>
                      <a:pt x="562" y="1137"/>
                    </a:lnTo>
                    <a:lnTo>
                      <a:pt x="562" y="1137"/>
                    </a:lnTo>
                    <a:lnTo>
                      <a:pt x="564" y="1130"/>
                    </a:lnTo>
                    <a:lnTo>
                      <a:pt x="564" y="1123"/>
                    </a:lnTo>
                    <a:lnTo>
                      <a:pt x="562" y="1116"/>
                    </a:lnTo>
                    <a:lnTo>
                      <a:pt x="561" y="1109"/>
                    </a:lnTo>
                    <a:lnTo>
                      <a:pt x="555" y="1096"/>
                    </a:lnTo>
                    <a:lnTo>
                      <a:pt x="552" y="1086"/>
                    </a:lnTo>
                    <a:lnTo>
                      <a:pt x="552" y="1086"/>
                    </a:lnTo>
                    <a:lnTo>
                      <a:pt x="557" y="1081"/>
                    </a:lnTo>
                    <a:lnTo>
                      <a:pt x="561" y="1077"/>
                    </a:lnTo>
                    <a:lnTo>
                      <a:pt x="561" y="1074"/>
                    </a:lnTo>
                    <a:lnTo>
                      <a:pt x="559" y="1067"/>
                    </a:lnTo>
                    <a:lnTo>
                      <a:pt x="559" y="1067"/>
                    </a:lnTo>
                    <a:lnTo>
                      <a:pt x="557" y="1063"/>
                    </a:lnTo>
                    <a:lnTo>
                      <a:pt x="559" y="1060"/>
                    </a:lnTo>
                    <a:lnTo>
                      <a:pt x="562" y="1053"/>
                    </a:lnTo>
                    <a:lnTo>
                      <a:pt x="566" y="1044"/>
                    </a:lnTo>
                    <a:lnTo>
                      <a:pt x="568" y="1039"/>
                    </a:lnTo>
                    <a:lnTo>
                      <a:pt x="568" y="1034"/>
                    </a:lnTo>
                    <a:lnTo>
                      <a:pt x="568" y="1034"/>
                    </a:lnTo>
                    <a:lnTo>
                      <a:pt x="569" y="1023"/>
                    </a:lnTo>
                    <a:lnTo>
                      <a:pt x="573" y="1002"/>
                    </a:lnTo>
                    <a:lnTo>
                      <a:pt x="575" y="992"/>
                    </a:lnTo>
                    <a:lnTo>
                      <a:pt x="571" y="982"/>
                    </a:lnTo>
                    <a:lnTo>
                      <a:pt x="569" y="976"/>
                    </a:lnTo>
                    <a:lnTo>
                      <a:pt x="566" y="973"/>
                    </a:lnTo>
                    <a:lnTo>
                      <a:pt x="562" y="969"/>
                    </a:lnTo>
                    <a:lnTo>
                      <a:pt x="555" y="966"/>
                    </a:lnTo>
                    <a:lnTo>
                      <a:pt x="555" y="966"/>
                    </a:lnTo>
                    <a:lnTo>
                      <a:pt x="550" y="962"/>
                    </a:lnTo>
                    <a:lnTo>
                      <a:pt x="545" y="959"/>
                    </a:lnTo>
                    <a:lnTo>
                      <a:pt x="542" y="954"/>
                    </a:lnTo>
                    <a:lnTo>
                      <a:pt x="542" y="948"/>
                    </a:lnTo>
                    <a:lnTo>
                      <a:pt x="542" y="936"/>
                    </a:lnTo>
                    <a:lnTo>
                      <a:pt x="545" y="924"/>
                    </a:lnTo>
                    <a:lnTo>
                      <a:pt x="545" y="924"/>
                    </a:lnTo>
                    <a:lnTo>
                      <a:pt x="545" y="919"/>
                    </a:lnTo>
                    <a:lnTo>
                      <a:pt x="542" y="917"/>
                    </a:lnTo>
                    <a:lnTo>
                      <a:pt x="536" y="915"/>
                    </a:lnTo>
                    <a:lnTo>
                      <a:pt x="529" y="915"/>
                    </a:lnTo>
                    <a:lnTo>
                      <a:pt x="510" y="917"/>
                    </a:lnTo>
                    <a:lnTo>
                      <a:pt x="491" y="917"/>
                    </a:lnTo>
                    <a:lnTo>
                      <a:pt x="491" y="917"/>
                    </a:lnTo>
                    <a:lnTo>
                      <a:pt x="488" y="915"/>
                    </a:lnTo>
                    <a:lnTo>
                      <a:pt x="484" y="912"/>
                    </a:lnTo>
                    <a:lnTo>
                      <a:pt x="482" y="907"/>
                    </a:lnTo>
                    <a:lnTo>
                      <a:pt x="481" y="901"/>
                    </a:lnTo>
                    <a:lnTo>
                      <a:pt x="477" y="886"/>
                    </a:lnTo>
                    <a:lnTo>
                      <a:pt x="475" y="867"/>
                    </a:lnTo>
                    <a:lnTo>
                      <a:pt x="474" y="847"/>
                    </a:lnTo>
                    <a:lnTo>
                      <a:pt x="472" y="830"/>
                    </a:lnTo>
                    <a:lnTo>
                      <a:pt x="467" y="814"/>
                    </a:lnTo>
                    <a:lnTo>
                      <a:pt x="465" y="809"/>
                    </a:lnTo>
                    <a:lnTo>
                      <a:pt x="461" y="804"/>
                    </a:lnTo>
                    <a:lnTo>
                      <a:pt x="461" y="804"/>
                    </a:lnTo>
                    <a:lnTo>
                      <a:pt x="454" y="799"/>
                    </a:lnTo>
                    <a:lnTo>
                      <a:pt x="447" y="797"/>
                    </a:lnTo>
                    <a:lnTo>
                      <a:pt x="442" y="795"/>
                    </a:lnTo>
                    <a:lnTo>
                      <a:pt x="439" y="797"/>
                    </a:lnTo>
                    <a:lnTo>
                      <a:pt x="434" y="797"/>
                    </a:lnTo>
                    <a:lnTo>
                      <a:pt x="430" y="797"/>
                    </a:lnTo>
                    <a:lnTo>
                      <a:pt x="425" y="795"/>
                    </a:lnTo>
                    <a:lnTo>
                      <a:pt x="418" y="790"/>
                    </a:lnTo>
                    <a:lnTo>
                      <a:pt x="418" y="790"/>
                    </a:lnTo>
                    <a:lnTo>
                      <a:pt x="413" y="785"/>
                    </a:lnTo>
                    <a:lnTo>
                      <a:pt x="409" y="783"/>
                    </a:lnTo>
                    <a:lnTo>
                      <a:pt x="406" y="783"/>
                    </a:lnTo>
                    <a:lnTo>
                      <a:pt x="402" y="783"/>
                    </a:lnTo>
                    <a:lnTo>
                      <a:pt x="399" y="781"/>
                    </a:lnTo>
                    <a:lnTo>
                      <a:pt x="394" y="778"/>
                    </a:lnTo>
                    <a:lnTo>
                      <a:pt x="387" y="773"/>
                    </a:lnTo>
                    <a:lnTo>
                      <a:pt x="387" y="773"/>
                    </a:lnTo>
                    <a:lnTo>
                      <a:pt x="378" y="766"/>
                    </a:lnTo>
                    <a:lnTo>
                      <a:pt x="369" y="762"/>
                    </a:lnTo>
                    <a:lnTo>
                      <a:pt x="353" y="757"/>
                    </a:lnTo>
                    <a:lnTo>
                      <a:pt x="338" y="750"/>
                    </a:lnTo>
                    <a:lnTo>
                      <a:pt x="329" y="745"/>
                    </a:lnTo>
                    <a:lnTo>
                      <a:pt x="320" y="736"/>
                    </a:lnTo>
                    <a:lnTo>
                      <a:pt x="320" y="736"/>
                    </a:lnTo>
                    <a:lnTo>
                      <a:pt x="312" y="727"/>
                    </a:lnTo>
                    <a:lnTo>
                      <a:pt x="305" y="717"/>
                    </a:lnTo>
                    <a:lnTo>
                      <a:pt x="299" y="706"/>
                    </a:lnTo>
                    <a:lnTo>
                      <a:pt x="298" y="694"/>
                    </a:lnTo>
                    <a:lnTo>
                      <a:pt x="296" y="684"/>
                    </a:lnTo>
                    <a:lnTo>
                      <a:pt x="298" y="672"/>
                    </a:lnTo>
                    <a:lnTo>
                      <a:pt x="299" y="661"/>
                    </a:lnTo>
                    <a:lnTo>
                      <a:pt x="303" y="649"/>
                    </a:lnTo>
                    <a:lnTo>
                      <a:pt x="303" y="649"/>
                    </a:lnTo>
                    <a:lnTo>
                      <a:pt x="303" y="644"/>
                    </a:lnTo>
                    <a:lnTo>
                      <a:pt x="303" y="640"/>
                    </a:lnTo>
                    <a:lnTo>
                      <a:pt x="301" y="637"/>
                    </a:lnTo>
                    <a:lnTo>
                      <a:pt x="299" y="635"/>
                    </a:lnTo>
                    <a:lnTo>
                      <a:pt x="293" y="633"/>
                    </a:lnTo>
                    <a:lnTo>
                      <a:pt x="282" y="635"/>
                    </a:lnTo>
                    <a:lnTo>
                      <a:pt x="270" y="639"/>
                    </a:lnTo>
                    <a:lnTo>
                      <a:pt x="254" y="646"/>
                    </a:lnTo>
                    <a:lnTo>
                      <a:pt x="240" y="654"/>
                    </a:lnTo>
                    <a:lnTo>
                      <a:pt x="225" y="665"/>
                    </a:lnTo>
                    <a:lnTo>
                      <a:pt x="225" y="665"/>
                    </a:lnTo>
                    <a:lnTo>
                      <a:pt x="204" y="684"/>
                    </a:lnTo>
                    <a:lnTo>
                      <a:pt x="197" y="689"/>
                    </a:lnTo>
                    <a:lnTo>
                      <a:pt x="190" y="694"/>
                    </a:lnTo>
                    <a:lnTo>
                      <a:pt x="185" y="696"/>
                    </a:lnTo>
                    <a:lnTo>
                      <a:pt x="176" y="694"/>
                    </a:lnTo>
                    <a:lnTo>
                      <a:pt x="165" y="693"/>
                    </a:lnTo>
                    <a:lnTo>
                      <a:pt x="151" y="687"/>
                    </a:lnTo>
                    <a:lnTo>
                      <a:pt x="151" y="687"/>
                    </a:lnTo>
                    <a:lnTo>
                      <a:pt x="146" y="687"/>
                    </a:lnTo>
                    <a:lnTo>
                      <a:pt x="141" y="687"/>
                    </a:lnTo>
                    <a:lnTo>
                      <a:pt x="136" y="689"/>
                    </a:lnTo>
                    <a:lnTo>
                      <a:pt x="129" y="693"/>
                    </a:lnTo>
                    <a:lnTo>
                      <a:pt x="125" y="693"/>
                    </a:lnTo>
                    <a:lnTo>
                      <a:pt x="120" y="691"/>
                    </a:lnTo>
                    <a:lnTo>
                      <a:pt x="120" y="691"/>
                    </a:lnTo>
                    <a:lnTo>
                      <a:pt x="118" y="689"/>
                    </a:lnTo>
                    <a:lnTo>
                      <a:pt x="117" y="687"/>
                    </a:lnTo>
                    <a:lnTo>
                      <a:pt x="113" y="677"/>
                    </a:lnTo>
                    <a:lnTo>
                      <a:pt x="113" y="666"/>
                    </a:lnTo>
                    <a:lnTo>
                      <a:pt x="113" y="654"/>
                    </a:lnTo>
                    <a:lnTo>
                      <a:pt x="113" y="635"/>
                    </a:lnTo>
                    <a:lnTo>
                      <a:pt x="111" y="630"/>
                    </a:lnTo>
                    <a:lnTo>
                      <a:pt x="111" y="630"/>
                    </a:lnTo>
                    <a:lnTo>
                      <a:pt x="110" y="632"/>
                    </a:lnTo>
                    <a:lnTo>
                      <a:pt x="110" y="632"/>
                    </a:lnTo>
                    <a:lnTo>
                      <a:pt x="104" y="637"/>
                    </a:lnTo>
                    <a:lnTo>
                      <a:pt x="98" y="644"/>
                    </a:lnTo>
                    <a:lnTo>
                      <a:pt x="89" y="647"/>
                    </a:lnTo>
                    <a:lnTo>
                      <a:pt x="78" y="651"/>
                    </a:lnTo>
                    <a:lnTo>
                      <a:pt x="70" y="652"/>
                    </a:lnTo>
                    <a:lnTo>
                      <a:pt x="63" y="651"/>
                    </a:lnTo>
                    <a:lnTo>
                      <a:pt x="59" y="649"/>
                    </a:lnTo>
                    <a:lnTo>
                      <a:pt x="57" y="647"/>
                    </a:lnTo>
                    <a:lnTo>
                      <a:pt x="56" y="642"/>
                    </a:lnTo>
                    <a:lnTo>
                      <a:pt x="56" y="639"/>
                    </a:lnTo>
                    <a:lnTo>
                      <a:pt x="56" y="639"/>
                    </a:lnTo>
                    <a:lnTo>
                      <a:pt x="54" y="630"/>
                    </a:lnTo>
                    <a:lnTo>
                      <a:pt x="50" y="625"/>
                    </a:lnTo>
                    <a:lnTo>
                      <a:pt x="45" y="623"/>
                    </a:lnTo>
                    <a:lnTo>
                      <a:pt x="40" y="623"/>
                    </a:lnTo>
                    <a:lnTo>
                      <a:pt x="35" y="623"/>
                    </a:lnTo>
                    <a:lnTo>
                      <a:pt x="30" y="621"/>
                    </a:lnTo>
                    <a:lnTo>
                      <a:pt x="28" y="618"/>
                    </a:lnTo>
                    <a:lnTo>
                      <a:pt x="28" y="612"/>
                    </a:lnTo>
                    <a:lnTo>
                      <a:pt x="28" y="612"/>
                    </a:lnTo>
                    <a:lnTo>
                      <a:pt x="28" y="609"/>
                    </a:lnTo>
                    <a:lnTo>
                      <a:pt x="28" y="604"/>
                    </a:lnTo>
                    <a:lnTo>
                      <a:pt x="23" y="593"/>
                    </a:lnTo>
                    <a:lnTo>
                      <a:pt x="9" y="565"/>
                    </a:lnTo>
                    <a:lnTo>
                      <a:pt x="3" y="550"/>
                    </a:lnTo>
                    <a:lnTo>
                      <a:pt x="2" y="543"/>
                    </a:lnTo>
                    <a:lnTo>
                      <a:pt x="0" y="536"/>
                    </a:lnTo>
                    <a:lnTo>
                      <a:pt x="2" y="527"/>
                    </a:lnTo>
                    <a:lnTo>
                      <a:pt x="3" y="520"/>
                    </a:lnTo>
                    <a:lnTo>
                      <a:pt x="9" y="515"/>
                    </a:lnTo>
                    <a:lnTo>
                      <a:pt x="14" y="508"/>
                    </a:lnTo>
                    <a:lnTo>
                      <a:pt x="14" y="508"/>
                    </a:lnTo>
                    <a:lnTo>
                      <a:pt x="21" y="501"/>
                    </a:lnTo>
                    <a:lnTo>
                      <a:pt x="24" y="492"/>
                    </a:lnTo>
                    <a:lnTo>
                      <a:pt x="28" y="484"/>
                    </a:lnTo>
                    <a:lnTo>
                      <a:pt x="30" y="473"/>
                    </a:lnTo>
                    <a:lnTo>
                      <a:pt x="31" y="463"/>
                    </a:lnTo>
                    <a:lnTo>
                      <a:pt x="35" y="452"/>
                    </a:lnTo>
                    <a:lnTo>
                      <a:pt x="40" y="444"/>
                    </a:lnTo>
                    <a:lnTo>
                      <a:pt x="49" y="433"/>
                    </a:lnTo>
                    <a:lnTo>
                      <a:pt x="49" y="433"/>
                    </a:lnTo>
                    <a:lnTo>
                      <a:pt x="57" y="426"/>
                    </a:lnTo>
                    <a:lnTo>
                      <a:pt x="66" y="421"/>
                    </a:lnTo>
                    <a:lnTo>
                      <a:pt x="78" y="416"/>
                    </a:lnTo>
                    <a:lnTo>
                      <a:pt x="91" y="412"/>
                    </a:lnTo>
                    <a:lnTo>
                      <a:pt x="98" y="409"/>
                    </a:lnTo>
                    <a:lnTo>
                      <a:pt x="106" y="402"/>
                    </a:lnTo>
                    <a:lnTo>
                      <a:pt x="106" y="402"/>
                    </a:lnTo>
                    <a:lnTo>
                      <a:pt x="115" y="397"/>
                    </a:lnTo>
                    <a:lnTo>
                      <a:pt x="120" y="397"/>
                    </a:lnTo>
                    <a:lnTo>
                      <a:pt x="124" y="397"/>
                    </a:lnTo>
                    <a:lnTo>
                      <a:pt x="125" y="400"/>
                    </a:lnTo>
                    <a:lnTo>
                      <a:pt x="127" y="402"/>
                    </a:lnTo>
                    <a:lnTo>
                      <a:pt x="131" y="404"/>
                    </a:lnTo>
                    <a:lnTo>
                      <a:pt x="134" y="404"/>
                    </a:lnTo>
                    <a:lnTo>
                      <a:pt x="139" y="402"/>
                    </a:lnTo>
                    <a:lnTo>
                      <a:pt x="139" y="402"/>
                    </a:lnTo>
                    <a:lnTo>
                      <a:pt x="141" y="384"/>
                    </a:lnTo>
                    <a:lnTo>
                      <a:pt x="146" y="355"/>
                    </a:lnTo>
                    <a:lnTo>
                      <a:pt x="151" y="323"/>
                    </a:lnTo>
                    <a:lnTo>
                      <a:pt x="155" y="296"/>
                    </a:lnTo>
                    <a:lnTo>
                      <a:pt x="155" y="296"/>
                    </a:lnTo>
                    <a:lnTo>
                      <a:pt x="157" y="287"/>
                    </a:lnTo>
                    <a:lnTo>
                      <a:pt x="157" y="280"/>
                    </a:lnTo>
                    <a:lnTo>
                      <a:pt x="155" y="269"/>
                    </a:lnTo>
                    <a:lnTo>
                      <a:pt x="151" y="261"/>
                    </a:lnTo>
                    <a:lnTo>
                      <a:pt x="151" y="257"/>
                    </a:lnTo>
                    <a:lnTo>
                      <a:pt x="151" y="252"/>
                    </a:lnTo>
                    <a:lnTo>
                      <a:pt x="151" y="252"/>
                    </a:lnTo>
                    <a:lnTo>
                      <a:pt x="151" y="247"/>
                    </a:lnTo>
                    <a:lnTo>
                      <a:pt x="151" y="245"/>
                    </a:lnTo>
                    <a:lnTo>
                      <a:pt x="146" y="242"/>
                    </a:lnTo>
                    <a:lnTo>
                      <a:pt x="143" y="238"/>
                    </a:lnTo>
                    <a:lnTo>
                      <a:pt x="139" y="233"/>
                    </a:lnTo>
                    <a:lnTo>
                      <a:pt x="136" y="222"/>
                    </a:lnTo>
                    <a:lnTo>
                      <a:pt x="134" y="207"/>
                    </a:lnTo>
                    <a:lnTo>
                      <a:pt x="134" y="207"/>
                    </a:lnTo>
                    <a:lnTo>
                      <a:pt x="134" y="202"/>
                    </a:lnTo>
                    <a:lnTo>
                      <a:pt x="136" y="200"/>
                    </a:lnTo>
                    <a:lnTo>
                      <a:pt x="138" y="196"/>
                    </a:lnTo>
                    <a:lnTo>
                      <a:pt x="141" y="196"/>
                    </a:lnTo>
                    <a:lnTo>
                      <a:pt x="146" y="195"/>
                    </a:lnTo>
                    <a:lnTo>
                      <a:pt x="151" y="193"/>
                    </a:lnTo>
                    <a:lnTo>
                      <a:pt x="151" y="193"/>
                    </a:lnTo>
                    <a:lnTo>
                      <a:pt x="153" y="193"/>
                    </a:lnTo>
                    <a:lnTo>
                      <a:pt x="157" y="193"/>
                    </a:lnTo>
                    <a:lnTo>
                      <a:pt x="165" y="198"/>
                    </a:lnTo>
                    <a:lnTo>
                      <a:pt x="165" y="198"/>
                    </a:lnTo>
                    <a:lnTo>
                      <a:pt x="165" y="198"/>
                    </a:lnTo>
                    <a:lnTo>
                      <a:pt x="167" y="196"/>
                    </a:lnTo>
                    <a:lnTo>
                      <a:pt x="167" y="189"/>
                    </a:lnTo>
                    <a:lnTo>
                      <a:pt x="164" y="182"/>
                    </a:lnTo>
                    <a:lnTo>
                      <a:pt x="160" y="179"/>
                    </a:lnTo>
                    <a:lnTo>
                      <a:pt x="158" y="179"/>
                    </a:lnTo>
                    <a:lnTo>
                      <a:pt x="158" y="179"/>
                    </a:lnTo>
                    <a:lnTo>
                      <a:pt x="143" y="179"/>
                    </a:lnTo>
                    <a:lnTo>
                      <a:pt x="141" y="149"/>
                    </a:lnTo>
                    <a:lnTo>
                      <a:pt x="200" y="149"/>
                    </a:lnTo>
                    <a:lnTo>
                      <a:pt x="200" y="149"/>
                    </a:lnTo>
                    <a:lnTo>
                      <a:pt x="198" y="144"/>
                    </a:lnTo>
                    <a:lnTo>
                      <a:pt x="198" y="139"/>
                    </a:lnTo>
                    <a:lnTo>
                      <a:pt x="198" y="139"/>
                    </a:lnTo>
                    <a:lnTo>
                      <a:pt x="200" y="139"/>
                    </a:lnTo>
                    <a:lnTo>
                      <a:pt x="205" y="146"/>
                    </a:lnTo>
                    <a:lnTo>
                      <a:pt x="205" y="146"/>
                    </a:lnTo>
                    <a:lnTo>
                      <a:pt x="209" y="149"/>
                    </a:lnTo>
                    <a:lnTo>
                      <a:pt x="211" y="149"/>
                    </a:lnTo>
                    <a:lnTo>
                      <a:pt x="214" y="146"/>
                    </a:lnTo>
                    <a:lnTo>
                      <a:pt x="218" y="142"/>
                    </a:lnTo>
                    <a:lnTo>
                      <a:pt x="221" y="135"/>
                    </a:lnTo>
                    <a:lnTo>
                      <a:pt x="225" y="132"/>
                    </a:lnTo>
                    <a:lnTo>
                      <a:pt x="226" y="132"/>
                    </a:lnTo>
                    <a:lnTo>
                      <a:pt x="226" y="132"/>
                    </a:lnTo>
                    <a:lnTo>
                      <a:pt x="233" y="142"/>
                    </a:lnTo>
                    <a:lnTo>
                      <a:pt x="237" y="151"/>
                    </a:lnTo>
                    <a:lnTo>
                      <a:pt x="239" y="158"/>
                    </a:lnTo>
                    <a:lnTo>
                      <a:pt x="239" y="165"/>
                    </a:lnTo>
                    <a:lnTo>
                      <a:pt x="239" y="170"/>
                    </a:lnTo>
                    <a:lnTo>
                      <a:pt x="239" y="174"/>
                    </a:lnTo>
                    <a:lnTo>
                      <a:pt x="242" y="174"/>
                    </a:lnTo>
                    <a:lnTo>
                      <a:pt x="247" y="172"/>
                    </a:lnTo>
                    <a:lnTo>
                      <a:pt x="247" y="172"/>
                    </a:lnTo>
                    <a:lnTo>
                      <a:pt x="251" y="179"/>
                    </a:lnTo>
                    <a:lnTo>
                      <a:pt x="256" y="184"/>
                    </a:lnTo>
                    <a:lnTo>
                      <a:pt x="261" y="186"/>
                    </a:lnTo>
                    <a:lnTo>
                      <a:pt x="268" y="188"/>
                    </a:lnTo>
                    <a:lnTo>
                      <a:pt x="279" y="189"/>
                    </a:lnTo>
                    <a:lnTo>
                      <a:pt x="291" y="193"/>
                    </a:lnTo>
                    <a:lnTo>
                      <a:pt x="291" y="193"/>
                    </a:lnTo>
                    <a:lnTo>
                      <a:pt x="296" y="193"/>
                    </a:lnTo>
                    <a:lnTo>
                      <a:pt x="299" y="191"/>
                    </a:lnTo>
                    <a:lnTo>
                      <a:pt x="303" y="188"/>
                    </a:lnTo>
                    <a:lnTo>
                      <a:pt x="306" y="184"/>
                    </a:lnTo>
                    <a:lnTo>
                      <a:pt x="310" y="179"/>
                    </a:lnTo>
                    <a:lnTo>
                      <a:pt x="315" y="174"/>
                    </a:lnTo>
                    <a:lnTo>
                      <a:pt x="322" y="168"/>
                    </a:lnTo>
                    <a:lnTo>
                      <a:pt x="331" y="167"/>
                    </a:lnTo>
                    <a:lnTo>
                      <a:pt x="331" y="167"/>
                    </a:lnTo>
                    <a:lnTo>
                      <a:pt x="340" y="163"/>
                    </a:lnTo>
                    <a:lnTo>
                      <a:pt x="343" y="160"/>
                    </a:lnTo>
                    <a:lnTo>
                      <a:pt x="345" y="156"/>
                    </a:lnTo>
                    <a:lnTo>
                      <a:pt x="346" y="153"/>
                    </a:lnTo>
                    <a:lnTo>
                      <a:pt x="348" y="144"/>
                    </a:lnTo>
                    <a:lnTo>
                      <a:pt x="350" y="141"/>
                    </a:lnTo>
                    <a:lnTo>
                      <a:pt x="357" y="135"/>
                    </a:lnTo>
                    <a:lnTo>
                      <a:pt x="357" y="135"/>
                    </a:lnTo>
                    <a:lnTo>
                      <a:pt x="362" y="132"/>
                    </a:lnTo>
                    <a:lnTo>
                      <a:pt x="367" y="128"/>
                    </a:lnTo>
                    <a:lnTo>
                      <a:pt x="369" y="125"/>
                    </a:lnTo>
                    <a:lnTo>
                      <a:pt x="369" y="121"/>
                    </a:lnTo>
                    <a:lnTo>
                      <a:pt x="369" y="118"/>
                    </a:lnTo>
                    <a:lnTo>
                      <a:pt x="366" y="118"/>
                    </a:lnTo>
                    <a:lnTo>
                      <a:pt x="362" y="116"/>
                    </a:lnTo>
                    <a:lnTo>
                      <a:pt x="357" y="118"/>
                    </a:lnTo>
                    <a:lnTo>
                      <a:pt x="357" y="118"/>
                    </a:lnTo>
                    <a:lnTo>
                      <a:pt x="353" y="118"/>
                    </a:lnTo>
                    <a:lnTo>
                      <a:pt x="352" y="118"/>
                    </a:lnTo>
                    <a:lnTo>
                      <a:pt x="348" y="113"/>
                    </a:lnTo>
                    <a:lnTo>
                      <a:pt x="345" y="106"/>
                    </a:lnTo>
                    <a:lnTo>
                      <a:pt x="341" y="95"/>
                    </a:lnTo>
                    <a:lnTo>
                      <a:pt x="336" y="74"/>
                    </a:lnTo>
                    <a:lnTo>
                      <a:pt x="333" y="64"/>
                    </a:lnTo>
                    <a:lnTo>
                      <a:pt x="327" y="55"/>
                    </a:lnTo>
                    <a:lnTo>
                      <a:pt x="327" y="55"/>
                    </a:lnTo>
                    <a:lnTo>
                      <a:pt x="324" y="50"/>
                    </a:lnTo>
                    <a:lnTo>
                      <a:pt x="324" y="48"/>
                    </a:lnTo>
                    <a:lnTo>
                      <a:pt x="326" y="48"/>
                    </a:lnTo>
                    <a:lnTo>
                      <a:pt x="331" y="47"/>
                    </a:lnTo>
                    <a:lnTo>
                      <a:pt x="338" y="48"/>
                    </a:lnTo>
                    <a:lnTo>
                      <a:pt x="357" y="55"/>
                    </a:lnTo>
                    <a:lnTo>
                      <a:pt x="380" y="66"/>
                    </a:lnTo>
                    <a:lnTo>
                      <a:pt x="380" y="66"/>
                    </a:lnTo>
                    <a:lnTo>
                      <a:pt x="387" y="69"/>
                    </a:lnTo>
                    <a:lnTo>
                      <a:pt x="392" y="69"/>
                    </a:lnTo>
                    <a:lnTo>
                      <a:pt x="394" y="66"/>
                    </a:lnTo>
                    <a:lnTo>
                      <a:pt x="394" y="61"/>
                    </a:lnTo>
                    <a:lnTo>
                      <a:pt x="394" y="55"/>
                    </a:lnTo>
                    <a:lnTo>
                      <a:pt x="395" y="52"/>
                    </a:lnTo>
                    <a:lnTo>
                      <a:pt x="397" y="48"/>
                    </a:lnTo>
                    <a:lnTo>
                      <a:pt x="402" y="47"/>
                    </a:lnTo>
                    <a:lnTo>
                      <a:pt x="402" y="47"/>
                    </a:lnTo>
                    <a:lnTo>
                      <a:pt x="411" y="47"/>
                    </a:lnTo>
                    <a:lnTo>
                      <a:pt x="421" y="45"/>
                    </a:lnTo>
                    <a:lnTo>
                      <a:pt x="434" y="41"/>
                    </a:lnTo>
                    <a:lnTo>
                      <a:pt x="444" y="36"/>
                    </a:lnTo>
                    <a:lnTo>
                      <a:pt x="454" y="29"/>
                    </a:lnTo>
                    <a:lnTo>
                      <a:pt x="461" y="20"/>
                    </a:lnTo>
                    <a:lnTo>
                      <a:pt x="463" y="17"/>
                    </a:lnTo>
                    <a:lnTo>
                      <a:pt x="463" y="12"/>
                    </a:lnTo>
                    <a:lnTo>
                      <a:pt x="463" y="8"/>
                    </a:lnTo>
                    <a:lnTo>
                      <a:pt x="463" y="3"/>
                    </a:lnTo>
                    <a:lnTo>
                      <a:pt x="463" y="3"/>
                    </a:lnTo>
                    <a:lnTo>
                      <a:pt x="468" y="3"/>
                    </a:lnTo>
                    <a:lnTo>
                      <a:pt x="477" y="1"/>
                    </a:lnTo>
                    <a:lnTo>
                      <a:pt x="477" y="1"/>
                    </a:lnTo>
                    <a:lnTo>
                      <a:pt x="481" y="0"/>
                    </a:lnTo>
                    <a:lnTo>
                      <a:pt x="482" y="1"/>
                    </a:lnTo>
                    <a:lnTo>
                      <a:pt x="486" y="3"/>
                    </a:lnTo>
                    <a:lnTo>
                      <a:pt x="488" y="5"/>
                    </a:lnTo>
                    <a:lnTo>
                      <a:pt x="489" y="10"/>
                    </a:lnTo>
                    <a:lnTo>
                      <a:pt x="489" y="14"/>
                    </a:lnTo>
                    <a:lnTo>
                      <a:pt x="488" y="19"/>
                    </a:lnTo>
                    <a:lnTo>
                      <a:pt x="486" y="24"/>
                    </a:lnTo>
                    <a:lnTo>
                      <a:pt x="486" y="24"/>
                    </a:lnTo>
                    <a:lnTo>
                      <a:pt x="484" y="29"/>
                    </a:lnTo>
                    <a:lnTo>
                      <a:pt x="486" y="33"/>
                    </a:lnTo>
                    <a:lnTo>
                      <a:pt x="495" y="40"/>
                    </a:lnTo>
                    <a:lnTo>
                      <a:pt x="498" y="41"/>
                    </a:lnTo>
                    <a:lnTo>
                      <a:pt x="501" y="47"/>
                    </a:lnTo>
                    <a:lnTo>
                      <a:pt x="501" y="54"/>
                    </a:lnTo>
                    <a:lnTo>
                      <a:pt x="500" y="62"/>
                    </a:lnTo>
                    <a:lnTo>
                      <a:pt x="500" y="62"/>
                    </a:lnTo>
                    <a:lnTo>
                      <a:pt x="495" y="76"/>
                    </a:lnTo>
                    <a:lnTo>
                      <a:pt x="489" y="104"/>
                    </a:lnTo>
                    <a:lnTo>
                      <a:pt x="489" y="104"/>
                    </a:lnTo>
                    <a:lnTo>
                      <a:pt x="488" y="113"/>
                    </a:lnTo>
                    <a:lnTo>
                      <a:pt x="488" y="118"/>
                    </a:lnTo>
                    <a:lnTo>
                      <a:pt x="489" y="121"/>
                    </a:lnTo>
                    <a:lnTo>
                      <a:pt x="491" y="123"/>
                    </a:lnTo>
                    <a:lnTo>
                      <a:pt x="495" y="127"/>
                    </a:lnTo>
                    <a:lnTo>
                      <a:pt x="496" y="132"/>
                    </a:lnTo>
                    <a:lnTo>
                      <a:pt x="496" y="139"/>
                    </a:lnTo>
                    <a:lnTo>
                      <a:pt x="496" y="139"/>
                    </a:lnTo>
                    <a:lnTo>
                      <a:pt x="498" y="146"/>
                    </a:lnTo>
                    <a:lnTo>
                      <a:pt x="501" y="151"/>
                    </a:lnTo>
                    <a:lnTo>
                      <a:pt x="505" y="158"/>
                    </a:lnTo>
                    <a:lnTo>
                      <a:pt x="512" y="163"/>
                    </a:lnTo>
                    <a:lnTo>
                      <a:pt x="517" y="167"/>
                    </a:lnTo>
                    <a:lnTo>
                      <a:pt x="524" y="170"/>
                    </a:lnTo>
                    <a:lnTo>
                      <a:pt x="529" y="172"/>
                    </a:lnTo>
                    <a:lnTo>
                      <a:pt x="535" y="170"/>
                    </a:lnTo>
                    <a:lnTo>
                      <a:pt x="535" y="170"/>
                    </a:lnTo>
                    <a:lnTo>
                      <a:pt x="538" y="168"/>
                    </a:lnTo>
                    <a:lnTo>
                      <a:pt x="540" y="167"/>
                    </a:lnTo>
                    <a:lnTo>
                      <a:pt x="542" y="162"/>
                    </a:lnTo>
                    <a:lnTo>
                      <a:pt x="545" y="160"/>
                    </a:lnTo>
                    <a:lnTo>
                      <a:pt x="547" y="158"/>
                    </a:lnTo>
                    <a:lnTo>
                      <a:pt x="552" y="160"/>
                    </a:lnTo>
                    <a:lnTo>
                      <a:pt x="552" y="160"/>
                    </a:lnTo>
                    <a:lnTo>
                      <a:pt x="557" y="160"/>
                    </a:lnTo>
                    <a:lnTo>
                      <a:pt x="561" y="158"/>
                    </a:lnTo>
                    <a:lnTo>
                      <a:pt x="569" y="151"/>
                    </a:lnTo>
                    <a:lnTo>
                      <a:pt x="576" y="144"/>
                    </a:lnTo>
                    <a:lnTo>
                      <a:pt x="580" y="142"/>
                    </a:lnTo>
                    <a:lnTo>
                      <a:pt x="585" y="139"/>
                    </a:lnTo>
                    <a:lnTo>
                      <a:pt x="585" y="139"/>
                    </a:lnTo>
                    <a:lnTo>
                      <a:pt x="590" y="139"/>
                    </a:lnTo>
                    <a:lnTo>
                      <a:pt x="594" y="141"/>
                    </a:lnTo>
                    <a:lnTo>
                      <a:pt x="601" y="142"/>
                    </a:lnTo>
                    <a:lnTo>
                      <a:pt x="611" y="141"/>
                    </a:lnTo>
                    <a:lnTo>
                      <a:pt x="611" y="141"/>
                    </a:lnTo>
                    <a:lnTo>
                      <a:pt x="618" y="142"/>
                    </a:lnTo>
                    <a:lnTo>
                      <a:pt x="627" y="146"/>
                    </a:lnTo>
                    <a:lnTo>
                      <a:pt x="630" y="146"/>
                    </a:lnTo>
                    <a:lnTo>
                      <a:pt x="632" y="144"/>
                    </a:lnTo>
                    <a:lnTo>
                      <a:pt x="632" y="142"/>
                    </a:lnTo>
                    <a:lnTo>
                      <a:pt x="630" y="137"/>
                    </a:lnTo>
                    <a:lnTo>
                      <a:pt x="630" y="137"/>
                    </a:lnTo>
                    <a:lnTo>
                      <a:pt x="627" y="128"/>
                    </a:lnTo>
                    <a:lnTo>
                      <a:pt x="627" y="121"/>
                    </a:lnTo>
                    <a:lnTo>
                      <a:pt x="627" y="120"/>
                    </a:lnTo>
                    <a:lnTo>
                      <a:pt x="629" y="120"/>
                    </a:lnTo>
                    <a:lnTo>
                      <a:pt x="632" y="120"/>
                    </a:lnTo>
                    <a:lnTo>
                      <a:pt x="636" y="121"/>
                    </a:lnTo>
                    <a:lnTo>
                      <a:pt x="636" y="121"/>
                    </a:lnTo>
                    <a:lnTo>
                      <a:pt x="641" y="123"/>
                    </a:lnTo>
                    <a:lnTo>
                      <a:pt x="646" y="121"/>
                    </a:lnTo>
                    <a:lnTo>
                      <a:pt x="655" y="116"/>
                    </a:lnTo>
                    <a:lnTo>
                      <a:pt x="662" y="113"/>
                    </a:lnTo>
                    <a:lnTo>
                      <a:pt x="663" y="111"/>
                    </a:lnTo>
                    <a:lnTo>
                      <a:pt x="665" y="113"/>
                    </a:lnTo>
                    <a:lnTo>
                      <a:pt x="665" y="113"/>
                    </a:lnTo>
                    <a:lnTo>
                      <a:pt x="667" y="118"/>
                    </a:lnTo>
                    <a:lnTo>
                      <a:pt x="670" y="120"/>
                    </a:lnTo>
                    <a:lnTo>
                      <a:pt x="674" y="121"/>
                    </a:lnTo>
                    <a:lnTo>
                      <a:pt x="677" y="125"/>
                    </a:lnTo>
                    <a:lnTo>
                      <a:pt x="677" y="125"/>
                    </a:lnTo>
                    <a:lnTo>
                      <a:pt x="684" y="130"/>
                    </a:lnTo>
                    <a:lnTo>
                      <a:pt x="690" y="134"/>
                    </a:lnTo>
                    <a:lnTo>
                      <a:pt x="695" y="132"/>
                    </a:lnTo>
                    <a:lnTo>
                      <a:pt x="700" y="128"/>
                    </a:lnTo>
                    <a:lnTo>
                      <a:pt x="700" y="128"/>
                    </a:lnTo>
                    <a:lnTo>
                      <a:pt x="702" y="125"/>
                    </a:lnTo>
                    <a:lnTo>
                      <a:pt x="705" y="123"/>
                    </a:lnTo>
                    <a:lnTo>
                      <a:pt x="707" y="125"/>
                    </a:lnTo>
                    <a:lnTo>
                      <a:pt x="709" y="125"/>
                    </a:lnTo>
                    <a:lnTo>
                      <a:pt x="712" y="128"/>
                    </a:lnTo>
                    <a:lnTo>
                      <a:pt x="714" y="128"/>
                    </a:lnTo>
                    <a:lnTo>
                      <a:pt x="717" y="127"/>
                    </a:lnTo>
                    <a:lnTo>
                      <a:pt x="717" y="127"/>
                    </a:lnTo>
                    <a:lnTo>
                      <a:pt x="719" y="125"/>
                    </a:lnTo>
                    <a:lnTo>
                      <a:pt x="721" y="123"/>
                    </a:lnTo>
                    <a:lnTo>
                      <a:pt x="723" y="127"/>
                    </a:lnTo>
                    <a:lnTo>
                      <a:pt x="726" y="130"/>
                    </a:lnTo>
                    <a:lnTo>
                      <a:pt x="730" y="130"/>
                    </a:lnTo>
                    <a:lnTo>
                      <a:pt x="735" y="130"/>
                    </a:lnTo>
                    <a:lnTo>
                      <a:pt x="735" y="130"/>
                    </a:lnTo>
                    <a:lnTo>
                      <a:pt x="740" y="128"/>
                    </a:lnTo>
                    <a:lnTo>
                      <a:pt x="743" y="125"/>
                    </a:lnTo>
                    <a:lnTo>
                      <a:pt x="749" y="111"/>
                    </a:lnTo>
                    <a:lnTo>
                      <a:pt x="756" y="95"/>
                    </a:lnTo>
                    <a:lnTo>
                      <a:pt x="761" y="81"/>
                    </a:lnTo>
                    <a:lnTo>
                      <a:pt x="761" y="81"/>
                    </a:lnTo>
                    <a:lnTo>
                      <a:pt x="778" y="52"/>
                    </a:lnTo>
                    <a:lnTo>
                      <a:pt x="778" y="52"/>
                    </a:lnTo>
                    <a:lnTo>
                      <a:pt x="784" y="47"/>
                    </a:lnTo>
                    <a:lnTo>
                      <a:pt x="784" y="41"/>
                    </a:lnTo>
                    <a:lnTo>
                      <a:pt x="784" y="40"/>
                    </a:lnTo>
                    <a:lnTo>
                      <a:pt x="785" y="38"/>
                    </a:lnTo>
                    <a:lnTo>
                      <a:pt x="785" y="38"/>
                    </a:lnTo>
                    <a:lnTo>
                      <a:pt x="787" y="38"/>
                    </a:lnTo>
                    <a:lnTo>
                      <a:pt x="791" y="41"/>
                    </a:lnTo>
                    <a:lnTo>
                      <a:pt x="796" y="54"/>
                    </a:lnTo>
                    <a:lnTo>
                      <a:pt x="796" y="54"/>
                    </a:lnTo>
                    <a:lnTo>
                      <a:pt x="797" y="57"/>
                    </a:lnTo>
                    <a:lnTo>
                      <a:pt x="799" y="59"/>
                    </a:lnTo>
                    <a:lnTo>
                      <a:pt x="801" y="59"/>
                    </a:lnTo>
                    <a:lnTo>
                      <a:pt x="801" y="64"/>
                    </a:lnTo>
                    <a:lnTo>
                      <a:pt x="801" y="64"/>
                    </a:lnTo>
                    <a:lnTo>
                      <a:pt x="803" y="83"/>
                    </a:lnTo>
                    <a:lnTo>
                      <a:pt x="804" y="101"/>
                    </a:lnTo>
                    <a:lnTo>
                      <a:pt x="804" y="101"/>
                    </a:lnTo>
                    <a:lnTo>
                      <a:pt x="808" y="108"/>
                    </a:lnTo>
                    <a:lnTo>
                      <a:pt x="808" y="111"/>
                    </a:lnTo>
                    <a:lnTo>
                      <a:pt x="808" y="115"/>
                    </a:lnTo>
                    <a:lnTo>
                      <a:pt x="808" y="115"/>
                    </a:lnTo>
                    <a:lnTo>
                      <a:pt x="810" y="118"/>
                    </a:lnTo>
                    <a:lnTo>
                      <a:pt x="811" y="120"/>
                    </a:lnTo>
                    <a:lnTo>
                      <a:pt x="813" y="123"/>
                    </a:lnTo>
                    <a:lnTo>
                      <a:pt x="815" y="127"/>
                    </a:lnTo>
                    <a:lnTo>
                      <a:pt x="815" y="127"/>
                    </a:lnTo>
                    <a:lnTo>
                      <a:pt x="815" y="130"/>
                    </a:lnTo>
                    <a:lnTo>
                      <a:pt x="815" y="132"/>
                    </a:lnTo>
                    <a:lnTo>
                      <a:pt x="817" y="134"/>
                    </a:lnTo>
                    <a:lnTo>
                      <a:pt x="818" y="139"/>
                    </a:lnTo>
                    <a:lnTo>
                      <a:pt x="818" y="139"/>
                    </a:lnTo>
                    <a:lnTo>
                      <a:pt x="818" y="142"/>
                    </a:lnTo>
                    <a:lnTo>
                      <a:pt x="820" y="146"/>
                    </a:lnTo>
                    <a:lnTo>
                      <a:pt x="824" y="148"/>
                    </a:lnTo>
                    <a:lnTo>
                      <a:pt x="831" y="148"/>
                    </a:lnTo>
                    <a:lnTo>
                      <a:pt x="831" y="148"/>
                    </a:lnTo>
                    <a:lnTo>
                      <a:pt x="834" y="148"/>
                    </a:lnTo>
                    <a:lnTo>
                      <a:pt x="838" y="151"/>
                    </a:lnTo>
                    <a:lnTo>
                      <a:pt x="841" y="156"/>
                    </a:lnTo>
                    <a:lnTo>
                      <a:pt x="843" y="163"/>
                    </a:lnTo>
                    <a:lnTo>
                      <a:pt x="843" y="168"/>
                    </a:lnTo>
                    <a:lnTo>
                      <a:pt x="843" y="174"/>
                    </a:lnTo>
                    <a:lnTo>
                      <a:pt x="841" y="179"/>
                    </a:lnTo>
                    <a:lnTo>
                      <a:pt x="838" y="181"/>
                    </a:lnTo>
                    <a:lnTo>
                      <a:pt x="838" y="181"/>
                    </a:lnTo>
                    <a:lnTo>
                      <a:pt x="832" y="184"/>
                    </a:lnTo>
                    <a:lnTo>
                      <a:pt x="829" y="189"/>
                    </a:lnTo>
                    <a:lnTo>
                      <a:pt x="820" y="202"/>
                    </a:lnTo>
                    <a:lnTo>
                      <a:pt x="811" y="215"/>
                    </a:lnTo>
                    <a:lnTo>
                      <a:pt x="806" y="221"/>
                    </a:lnTo>
                    <a:lnTo>
                      <a:pt x="799" y="224"/>
                    </a:lnTo>
                    <a:lnTo>
                      <a:pt x="799" y="224"/>
                    </a:lnTo>
                    <a:lnTo>
                      <a:pt x="794" y="228"/>
                    </a:lnTo>
                    <a:lnTo>
                      <a:pt x="791" y="229"/>
                    </a:lnTo>
                    <a:lnTo>
                      <a:pt x="789" y="233"/>
                    </a:lnTo>
                    <a:lnTo>
                      <a:pt x="789" y="236"/>
                    </a:lnTo>
                    <a:lnTo>
                      <a:pt x="787" y="242"/>
                    </a:lnTo>
                    <a:lnTo>
                      <a:pt x="787" y="247"/>
                    </a:lnTo>
                    <a:lnTo>
                      <a:pt x="785" y="250"/>
                    </a:lnTo>
                    <a:lnTo>
                      <a:pt x="785" y="250"/>
                    </a:lnTo>
                    <a:lnTo>
                      <a:pt x="784" y="254"/>
                    </a:lnTo>
                    <a:lnTo>
                      <a:pt x="784" y="254"/>
                    </a:lnTo>
                    <a:lnTo>
                      <a:pt x="791" y="250"/>
                    </a:lnTo>
                    <a:lnTo>
                      <a:pt x="794" y="250"/>
                    </a:lnTo>
                    <a:lnTo>
                      <a:pt x="797" y="252"/>
                    </a:lnTo>
                    <a:lnTo>
                      <a:pt x="799" y="256"/>
                    </a:lnTo>
                    <a:lnTo>
                      <a:pt x="797" y="262"/>
                    </a:lnTo>
                    <a:lnTo>
                      <a:pt x="797" y="262"/>
                    </a:lnTo>
                    <a:lnTo>
                      <a:pt x="796" y="269"/>
                    </a:lnTo>
                    <a:lnTo>
                      <a:pt x="796" y="271"/>
                    </a:lnTo>
                    <a:lnTo>
                      <a:pt x="801" y="268"/>
                    </a:lnTo>
                    <a:lnTo>
                      <a:pt x="803" y="266"/>
                    </a:lnTo>
                    <a:lnTo>
                      <a:pt x="806" y="264"/>
                    </a:lnTo>
                    <a:lnTo>
                      <a:pt x="810" y="264"/>
                    </a:lnTo>
                    <a:lnTo>
                      <a:pt x="811" y="269"/>
                    </a:lnTo>
                    <a:lnTo>
                      <a:pt x="811" y="269"/>
                    </a:lnTo>
                    <a:lnTo>
                      <a:pt x="811" y="275"/>
                    </a:lnTo>
                    <a:lnTo>
                      <a:pt x="811" y="271"/>
                    </a:lnTo>
                    <a:lnTo>
                      <a:pt x="810" y="264"/>
                    </a:lnTo>
                    <a:lnTo>
                      <a:pt x="810" y="254"/>
                    </a:lnTo>
                    <a:lnTo>
                      <a:pt x="811" y="243"/>
                    </a:lnTo>
                    <a:lnTo>
                      <a:pt x="815" y="235"/>
                    </a:lnTo>
                    <a:lnTo>
                      <a:pt x="818" y="231"/>
                    </a:lnTo>
                    <a:lnTo>
                      <a:pt x="824" y="229"/>
                    </a:lnTo>
                    <a:lnTo>
                      <a:pt x="827" y="228"/>
                    </a:lnTo>
                    <a:lnTo>
                      <a:pt x="834" y="229"/>
                    </a:lnTo>
                    <a:lnTo>
                      <a:pt x="834" y="229"/>
                    </a:lnTo>
                    <a:lnTo>
                      <a:pt x="853" y="231"/>
                    </a:lnTo>
                    <a:lnTo>
                      <a:pt x="862" y="231"/>
                    </a:lnTo>
                    <a:lnTo>
                      <a:pt x="869" y="229"/>
                    </a:lnTo>
                    <a:lnTo>
                      <a:pt x="885" y="235"/>
                    </a:lnTo>
                    <a:lnTo>
                      <a:pt x="885" y="235"/>
                    </a:lnTo>
                    <a:lnTo>
                      <a:pt x="893" y="238"/>
                    </a:lnTo>
                    <a:lnTo>
                      <a:pt x="895" y="240"/>
                    </a:lnTo>
                    <a:lnTo>
                      <a:pt x="895" y="243"/>
                    </a:lnTo>
                    <a:lnTo>
                      <a:pt x="895" y="249"/>
                    </a:lnTo>
                    <a:lnTo>
                      <a:pt x="891" y="256"/>
                    </a:lnTo>
                    <a:lnTo>
                      <a:pt x="885" y="268"/>
                    </a:lnTo>
                    <a:lnTo>
                      <a:pt x="881" y="275"/>
                    </a:lnTo>
                    <a:lnTo>
                      <a:pt x="883" y="282"/>
                    </a:lnTo>
                    <a:lnTo>
                      <a:pt x="883" y="282"/>
                    </a:lnTo>
                    <a:lnTo>
                      <a:pt x="885" y="285"/>
                    </a:lnTo>
                    <a:lnTo>
                      <a:pt x="888" y="285"/>
                    </a:lnTo>
                    <a:lnTo>
                      <a:pt x="895" y="273"/>
                    </a:lnTo>
                    <a:lnTo>
                      <a:pt x="900" y="264"/>
                    </a:lnTo>
                    <a:lnTo>
                      <a:pt x="907" y="257"/>
                    </a:lnTo>
                    <a:lnTo>
                      <a:pt x="916" y="252"/>
                    </a:lnTo>
                    <a:lnTo>
                      <a:pt x="921" y="252"/>
                    </a:lnTo>
                    <a:lnTo>
                      <a:pt x="926" y="250"/>
                    </a:lnTo>
                    <a:lnTo>
                      <a:pt x="926" y="250"/>
                    </a:lnTo>
                    <a:lnTo>
                      <a:pt x="944" y="254"/>
                    </a:lnTo>
                    <a:lnTo>
                      <a:pt x="952" y="257"/>
                    </a:lnTo>
                    <a:lnTo>
                      <a:pt x="959" y="261"/>
                    </a:lnTo>
                    <a:lnTo>
                      <a:pt x="968" y="261"/>
                    </a:lnTo>
                    <a:lnTo>
                      <a:pt x="968" y="261"/>
                    </a:lnTo>
                    <a:lnTo>
                      <a:pt x="973" y="262"/>
                    </a:lnTo>
                    <a:lnTo>
                      <a:pt x="977" y="264"/>
                    </a:lnTo>
                    <a:lnTo>
                      <a:pt x="984" y="269"/>
                    </a:lnTo>
                    <a:lnTo>
                      <a:pt x="992" y="276"/>
                    </a:lnTo>
                    <a:lnTo>
                      <a:pt x="999" y="280"/>
                    </a:lnTo>
                    <a:lnTo>
                      <a:pt x="1008" y="283"/>
                    </a:lnTo>
                    <a:lnTo>
                      <a:pt x="1008" y="283"/>
                    </a:lnTo>
                    <a:lnTo>
                      <a:pt x="1015" y="285"/>
                    </a:lnTo>
                    <a:lnTo>
                      <a:pt x="1022" y="289"/>
                    </a:lnTo>
                    <a:lnTo>
                      <a:pt x="1026" y="292"/>
                    </a:lnTo>
                    <a:lnTo>
                      <a:pt x="1027" y="296"/>
                    </a:lnTo>
                    <a:lnTo>
                      <a:pt x="1031" y="304"/>
                    </a:lnTo>
                    <a:lnTo>
                      <a:pt x="1033" y="308"/>
                    </a:lnTo>
                    <a:lnTo>
                      <a:pt x="1034" y="313"/>
                    </a:lnTo>
                    <a:lnTo>
                      <a:pt x="1034" y="313"/>
                    </a:lnTo>
                    <a:lnTo>
                      <a:pt x="1036" y="316"/>
                    </a:lnTo>
                    <a:lnTo>
                      <a:pt x="1036" y="320"/>
                    </a:lnTo>
                    <a:lnTo>
                      <a:pt x="1033" y="330"/>
                    </a:lnTo>
                    <a:lnTo>
                      <a:pt x="1029" y="343"/>
                    </a:lnTo>
                    <a:lnTo>
                      <a:pt x="1027" y="348"/>
                    </a:lnTo>
                    <a:lnTo>
                      <a:pt x="1029" y="351"/>
                    </a:lnTo>
                    <a:lnTo>
                      <a:pt x="1029" y="351"/>
                    </a:lnTo>
                    <a:lnTo>
                      <a:pt x="1031" y="351"/>
                    </a:lnTo>
                    <a:lnTo>
                      <a:pt x="1033" y="351"/>
                    </a:lnTo>
                    <a:lnTo>
                      <a:pt x="1036" y="350"/>
                    </a:lnTo>
                    <a:lnTo>
                      <a:pt x="1046" y="337"/>
                    </a:lnTo>
                    <a:lnTo>
                      <a:pt x="1053" y="332"/>
                    </a:lnTo>
                    <a:lnTo>
                      <a:pt x="1062" y="327"/>
                    </a:lnTo>
                    <a:lnTo>
                      <a:pt x="1069" y="323"/>
                    </a:lnTo>
                    <a:lnTo>
                      <a:pt x="1073" y="323"/>
                    </a:lnTo>
                    <a:lnTo>
                      <a:pt x="1078" y="325"/>
                    </a:lnTo>
                    <a:lnTo>
                      <a:pt x="1078" y="325"/>
                    </a:lnTo>
                    <a:lnTo>
                      <a:pt x="1095" y="332"/>
                    </a:lnTo>
                    <a:lnTo>
                      <a:pt x="1114" y="339"/>
                    </a:lnTo>
                    <a:lnTo>
                      <a:pt x="1125" y="341"/>
                    </a:lnTo>
                    <a:lnTo>
                      <a:pt x="1137" y="343"/>
                    </a:lnTo>
                    <a:lnTo>
                      <a:pt x="1149" y="343"/>
                    </a:lnTo>
                    <a:lnTo>
                      <a:pt x="1161" y="341"/>
                    </a:lnTo>
                    <a:lnTo>
                      <a:pt x="1161" y="341"/>
                    </a:lnTo>
                    <a:lnTo>
                      <a:pt x="1175" y="339"/>
                    </a:lnTo>
                    <a:lnTo>
                      <a:pt x="1186" y="341"/>
                    </a:lnTo>
                    <a:lnTo>
                      <a:pt x="1194" y="343"/>
                    </a:lnTo>
                    <a:lnTo>
                      <a:pt x="1203" y="346"/>
                    </a:lnTo>
                    <a:lnTo>
                      <a:pt x="1210" y="353"/>
                    </a:lnTo>
                    <a:lnTo>
                      <a:pt x="1219" y="358"/>
                    </a:lnTo>
                    <a:lnTo>
                      <a:pt x="1236" y="374"/>
                    </a:lnTo>
                    <a:lnTo>
                      <a:pt x="1236" y="374"/>
                    </a:lnTo>
                    <a:lnTo>
                      <a:pt x="1245" y="383"/>
                    </a:lnTo>
                    <a:lnTo>
                      <a:pt x="1250" y="390"/>
                    </a:lnTo>
                    <a:lnTo>
                      <a:pt x="1255" y="400"/>
                    </a:lnTo>
                    <a:lnTo>
                      <a:pt x="1259" y="405"/>
                    </a:lnTo>
                    <a:lnTo>
                      <a:pt x="1264" y="410"/>
                    </a:lnTo>
                    <a:lnTo>
                      <a:pt x="1273" y="417"/>
                    </a:lnTo>
                    <a:lnTo>
                      <a:pt x="1285" y="426"/>
                    </a:lnTo>
                    <a:lnTo>
                      <a:pt x="1285" y="426"/>
                    </a:lnTo>
                    <a:lnTo>
                      <a:pt x="1299" y="433"/>
                    </a:lnTo>
                    <a:lnTo>
                      <a:pt x="1308" y="437"/>
                    </a:lnTo>
                    <a:lnTo>
                      <a:pt x="1316" y="437"/>
                    </a:lnTo>
                    <a:lnTo>
                      <a:pt x="1323" y="437"/>
                    </a:lnTo>
                    <a:lnTo>
                      <a:pt x="1329" y="435"/>
                    </a:lnTo>
                    <a:lnTo>
                      <a:pt x="1334" y="435"/>
                    </a:lnTo>
                    <a:lnTo>
                      <a:pt x="1339" y="438"/>
                    </a:lnTo>
                    <a:lnTo>
                      <a:pt x="1346" y="444"/>
                    </a:lnTo>
                    <a:lnTo>
                      <a:pt x="1346" y="444"/>
                    </a:lnTo>
                    <a:lnTo>
                      <a:pt x="1353" y="451"/>
                    </a:lnTo>
                    <a:lnTo>
                      <a:pt x="1358" y="459"/>
                    </a:lnTo>
                    <a:lnTo>
                      <a:pt x="1362" y="468"/>
                    </a:lnTo>
                    <a:lnTo>
                      <a:pt x="1365" y="478"/>
                    </a:lnTo>
                    <a:lnTo>
                      <a:pt x="1369" y="501"/>
                    </a:lnTo>
                    <a:lnTo>
                      <a:pt x="1372" y="529"/>
                    </a:lnTo>
                    <a:lnTo>
                      <a:pt x="1372" y="529"/>
                    </a:lnTo>
                    <a:lnTo>
                      <a:pt x="1372" y="543"/>
                    </a:lnTo>
                    <a:lnTo>
                      <a:pt x="1372" y="555"/>
                    </a:lnTo>
                    <a:lnTo>
                      <a:pt x="1370" y="567"/>
                    </a:lnTo>
                    <a:lnTo>
                      <a:pt x="1367" y="579"/>
                    </a:lnTo>
                    <a:lnTo>
                      <a:pt x="1360" y="592"/>
                    </a:lnTo>
                    <a:lnTo>
                      <a:pt x="1353" y="605"/>
                    </a:lnTo>
                    <a:lnTo>
                      <a:pt x="1336" y="639"/>
                    </a:lnTo>
                    <a:lnTo>
                      <a:pt x="1336" y="639"/>
                    </a:lnTo>
                    <a:lnTo>
                      <a:pt x="1325" y="654"/>
                    </a:lnTo>
                    <a:lnTo>
                      <a:pt x="1316" y="665"/>
                    </a:lnTo>
                    <a:lnTo>
                      <a:pt x="1302" y="679"/>
                    </a:lnTo>
                    <a:lnTo>
                      <a:pt x="1297" y="686"/>
                    </a:lnTo>
                    <a:lnTo>
                      <a:pt x="1292" y="693"/>
                    </a:lnTo>
                    <a:lnTo>
                      <a:pt x="1285" y="705"/>
                    </a:lnTo>
                    <a:lnTo>
                      <a:pt x="1278" y="720"/>
                    </a:lnTo>
                    <a:lnTo>
                      <a:pt x="1278" y="720"/>
                    </a:lnTo>
                    <a:lnTo>
                      <a:pt x="1266" y="750"/>
                    </a:lnTo>
                    <a:lnTo>
                      <a:pt x="1261" y="762"/>
                    </a:lnTo>
                    <a:lnTo>
                      <a:pt x="1257" y="769"/>
                    </a:lnTo>
                    <a:lnTo>
                      <a:pt x="1252" y="774"/>
                    </a:lnTo>
                    <a:lnTo>
                      <a:pt x="1248" y="774"/>
                    </a:lnTo>
                    <a:lnTo>
                      <a:pt x="1243" y="771"/>
                    </a:lnTo>
                    <a:lnTo>
                      <a:pt x="1238" y="762"/>
                    </a:lnTo>
                    <a:lnTo>
                      <a:pt x="1238" y="762"/>
                    </a:lnTo>
                    <a:lnTo>
                      <a:pt x="1236" y="759"/>
                    </a:lnTo>
                    <a:lnTo>
                      <a:pt x="1233" y="757"/>
                    </a:lnTo>
                    <a:lnTo>
                      <a:pt x="1231" y="759"/>
                    </a:lnTo>
                    <a:lnTo>
                      <a:pt x="1231" y="760"/>
                    </a:lnTo>
                    <a:lnTo>
                      <a:pt x="1228" y="771"/>
                    </a:lnTo>
                    <a:lnTo>
                      <a:pt x="1226" y="785"/>
                    </a:lnTo>
                    <a:lnTo>
                      <a:pt x="1222" y="847"/>
                    </a:lnTo>
                    <a:lnTo>
                      <a:pt x="1222" y="847"/>
                    </a:lnTo>
                    <a:lnTo>
                      <a:pt x="1222" y="858"/>
                    </a:lnTo>
                    <a:lnTo>
                      <a:pt x="1222" y="865"/>
                    </a:lnTo>
                    <a:lnTo>
                      <a:pt x="1226" y="879"/>
                    </a:lnTo>
                    <a:lnTo>
                      <a:pt x="1228" y="888"/>
                    </a:lnTo>
                    <a:lnTo>
                      <a:pt x="1229" y="896"/>
                    </a:lnTo>
                    <a:lnTo>
                      <a:pt x="1228" y="907"/>
                    </a:lnTo>
                    <a:lnTo>
                      <a:pt x="1226" y="917"/>
                    </a:lnTo>
                    <a:lnTo>
                      <a:pt x="1226" y="917"/>
                    </a:lnTo>
                    <a:lnTo>
                      <a:pt x="1222" y="931"/>
                    </a:lnTo>
                    <a:lnTo>
                      <a:pt x="1221" y="943"/>
                    </a:lnTo>
                    <a:lnTo>
                      <a:pt x="1221" y="968"/>
                    </a:lnTo>
                    <a:lnTo>
                      <a:pt x="1221" y="976"/>
                    </a:lnTo>
                    <a:lnTo>
                      <a:pt x="1219" y="985"/>
                    </a:lnTo>
                    <a:lnTo>
                      <a:pt x="1215" y="992"/>
                    </a:lnTo>
                    <a:lnTo>
                      <a:pt x="1210" y="997"/>
                    </a:lnTo>
                    <a:lnTo>
                      <a:pt x="1210" y="997"/>
                    </a:lnTo>
                    <a:lnTo>
                      <a:pt x="1205" y="1001"/>
                    </a:lnTo>
                    <a:lnTo>
                      <a:pt x="1203" y="1008"/>
                    </a:lnTo>
                    <a:lnTo>
                      <a:pt x="1201" y="1015"/>
                    </a:lnTo>
                    <a:lnTo>
                      <a:pt x="1203" y="1023"/>
                    </a:lnTo>
                    <a:lnTo>
                      <a:pt x="1203" y="1034"/>
                    </a:lnTo>
                    <a:lnTo>
                      <a:pt x="1201" y="1044"/>
                    </a:lnTo>
                    <a:lnTo>
                      <a:pt x="1198" y="1058"/>
                    </a:lnTo>
                    <a:lnTo>
                      <a:pt x="1193" y="1072"/>
                    </a:lnTo>
                    <a:lnTo>
                      <a:pt x="1193" y="1072"/>
                    </a:lnTo>
                    <a:lnTo>
                      <a:pt x="1177" y="1098"/>
                    </a:lnTo>
                    <a:lnTo>
                      <a:pt x="1163" y="1119"/>
                    </a:lnTo>
                    <a:lnTo>
                      <a:pt x="1158" y="1128"/>
                    </a:lnTo>
                    <a:lnTo>
                      <a:pt x="1154" y="1135"/>
                    </a:lnTo>
                    <a:lnTo>
                      <a:pt x="1153" y="1143"/>
                    </a:lnTo>
                    <a:lnTo>
                      <a:pt x="1154" y="1152"/>
                    </a:lnTo>
                    <a:lnTo>
                      <a:pt x="1154" y="1152"/>
                    </a:lnTo>
                    <a:lnTo>
                      <a:pt x="1156" y="1156"/>
                    </a:lnTo>
                    <a:lnTo>
                      <a:pt x="1156" y="1159"/>
                    </a:lnTo>
                    <a:lnTo>
                      <a:pt x="1153" y="1166"/>
                    </a:lnTo>
                    <a:lnTo>
                      <a:pt x="1147" y="1173"/>
                    </a:lnTo>
                    <a:lnTo>
                      <a:pt x="1140" y="1178"/>
                    </a:lnTo>
                    <a:lnTo>
                      <a:pt x="1128" y="1189"/>
                    </a:lnTo>
                    <a:lnTo>
                      <a:pt x="1125" y="1194"/>
                    </a:lnTo>
                    <a:lnTo>
                      <a:pt x="1125" y="1197"/>
                    </a:lnTo>
                    <a:lnTo>
                      <a:pt x="1125" y="1201"/>
                    </a:lnTo>
                    <a:lnTo>
                      <a:pt x="1125" y="1201"/>
                    </a:lnTo>
                    <a:lnTo>
                      <a:pt x="1127" y="1204"/>
                    </a:lnTo>
                    <a:lnTo>
                      <a:pt x="1125" y="1208"/>
                    </a:lnTo>
                    <a:lnTo>
                      <a:pt x="1120" y="1210"/>
                    </a:lnTo>
                    <a:lnTo>
                      <a:pt x="1113" y="1210"/>
                    </a:lnTo>
                    <a:lnTo>
                      <a:pt x="1095" y="1210"/>
                    </a:lnTo>
                    <a:lnTo>
                      <a:pt x="1085" y="1210"/>
                    </a:lnTo>
                    <a:lnTo>
                      <a:pt x="1074" y="1211"/>
                    </a:lnTo>
                    <a:lnTo>
                      <a:pt x="1074" y="1211"/>
                    </a:lnTo>
                    <a:lnTo>
                      <a:pt x="1064" y="1213"/>
                    </a:lnTo>
                    <a:lnTo>
                      <a:pt x="1059" y="1213"/>
                    </a:lnTo>
                    <a:lnTo>
                      <a:pt x="1055" y="1213"/>
                    </a:lnTo>
                    <a:lnTo>
                      <a:pt x="1052" y="1211"/>
                    </a:lnTo>
                    <a:lnTo>
                      <a:pt x="1048" y="1210"/>
                    </a:lnTo>
                    <a:lnTo>
                      <a:pt x="1045" y="1210"/>
                    </a:lnTo>
                    <a:lnTo>
                      <a:pt x="1038" y="1211"/>
                    </a:lnTo>
                    <a:lnTo>
                      <a:pt x="1038" y="1211"/>
                    </a:lnTo>
                    <a:lnTo>
                      <a:pt x="1031" y="1215"/>
                    </a:lnTo>
                    <a:lnTo>
                      <a:pt x="1026" y="1218"/>
                    </a:lnTo>
                    <a:lnTo>
                      <a:pt x="1013" y="1231"/>
                    </a:lnTo>
                    <a:lnTo>
                      <a:pt x="1005" y="1239"/>
                    </a:lnTo>
                    <a:lnTo>
                      <a:pt x="994" y="1246"/>
                    </a:lnTo>
                    <a:lnTo>
                      <a:pt x="979" y="1255"/>
                    </a:lnTo>
                    <a:lnTo>
                      <a:pt x="958" y="1265"/>
                    </a:lnTo>
                    <a:lnTo>
                      <a:pt x="958" y="1265"/>
                    </a:lnTo>
                    <a:lnTo>
                      <a:pt x="949" y="1271"/>
                    </a:lnTo>
                    <a:lnTo>
                      <a:pt x="939" y="1276"/>
                    </a:lnTo>
                    <a:lnTo>
                      <a:pt x="928" y="1285"/>
                    </a:lnTo>
                    <a:lnTo>
                      <a:pt x="918" y="1295"/>
                    </a:lnTo>
                    <a:lnTo>
                      <a:pt x="907" y="1305"/>
                    </a:lnTo>
                    <a:lnTo>
                      <a:pt x="900" y="1318"/>
                    </a:lnTo>
                    <a:lnTo>
                      <a:pt x="895" y="1332"/>
                    </a:lnTo>
                    <a:lnTo>
                      <a:pt x="891" y="1345"/>
                    </a:lnTo>
                    <a:lnTo>
                      <a:pt x="891" y="1345"/>
                    </a:lnTo>
                    <a:lnTo>
                      <a:pt x="891" y="1359"/>
                    </a:lnTo>
                    <a:lnTo>
                      <a:pt x="891" y="1373"/>
                    </a:lnTo>
                    <a:lnTo>
                      <a:pt x="893" y="1399"/>
                    </a:lnTo>
                    <a:lnTo>
                      <a:pt x="893" y="1412"/>
                    </a:lnTo>
                    <a:lnTo>
                      <a:pt x="891" y="1424"/>
                    </a:lnTo>
                    <a:lnTo>
                      <a:pt x="890" y="1436"/>
                    </a:lnTo>
                    <a:lnTo>
                      <a:pt x="885" y="1448"/>
                    </a:lnTo>
                    <a:lnTo>
                      <a:pt x="885" y="1448"/>
                    </a:lnTo>
                    <a:lnTo>
                      <a:pt x="879" y="1457"/>
                    </a:lnTo>
                    <a:lnTo>
                      <a:pt x="876" y="1462"/>
                    </a:lnTo>
                    <a:lnTo>
                      <a:pt x="869" y="1469"/>
                    </a:lnTo>
                    <a:lnTo>
                      <a:pt x="864" y="1474"/>
                    </a:lnTo>
                    <a:lnTo>
                      <a:pt x="858" y="1480"/>
                    </a:lnTo>
                    <a:lnTo>
                      <a:pt x="853" y="1488"/>
                    </a:lnTo>
                    <a:lnTo>
                      <a:pt x="846" y="1502"/>
                    </a:lnTo>
                    <a:lnTo>
                      <a:pt x="846" y="1502"/>
                    </a:lnTo>
                    <a:lnTo>
                      <a:pt x="832" y="1533"/>
                    </a:lnTo>
                    <a:lnTo>
                      <a:pt x="822" y="1560"/>
                    </a:lnTo>
                    <a:lnTo>
                      <a:pt x="810" y="1580"/>
                    </a:lnTo>
                    <a:lnTo>
                      <a:pt x="803" y="1589"/>
                    </a:lnTo>
                    <a:lnTo>
                      <a:pt x="796" y="1598"/>
                    </a:lnTo>
                    <a:lnTo>
                      <a:pt x="796" y="1598"/>
                    </a:lnTo>
                    <a:lnTo>
                      <a:pt x="775" y="1615"/>
                    </a:lnTo>
                    <a:lnTo>
                      <a:pt x="763" y="1626"/>
                    </a:lnTo>
                    <a:lnTo>
                      <a:pt x="759" y="1633"/>
                    </a:lnTo>
                    <a:lnTo>
                      <a:pt x="756" y="1640"/>
                    </a:lnTo>
                    <a:lnTo>
                      <a:pt x="749" y="1661"/>
                    </a:lnTo>
                    <a:lnTo>
                      <a:pt x="749" y="1661"/>
                    </a:lnTo>
                    <a:lnTo>
                      <a:pt x="747" y="1668"/>
                    </a:lnTo>
                    <a:lnTo>
                      <a:pt x="743" y="1671"/>
                    </a:lnTo>
                    <a:lnTo>
                      <a:pt x="735" y="1678"/>
                    </a:lnTo>
                    <a:lnTo>
                      <a:pt x="724" y="1683"/>
                    </a:lnTo>
                    <a:lnTo>
                      <a:pt x="719" y="1687"/>
                    </a:lnTo>
                    <a:lnTo>
                      <a:pt x="716" y="1694"/>
                    </a:lnTo>
                    <a:lnTo>
                      <a:pt x="716" y="169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42"/>
              <p:cNvSpPr/>
              <p:nvPr/>
            </p:nvSpPr>
            <p:spPr>
              <a:xfrm>
                <a:off x="-5615383" y="6650087"/>
                <a:ext cx="756345" cy="1028157"/>
              </a:xfrm>
              <a:custGeom>
                <a:rect b="b" l="l" r="r" t="t"/>
                <a:pathLst>
                  <a:path extrusionOk="0" h="573" w="424">
                    <a:moveTo>
                      <a:pt x="0" y="54"/>
                    </a:moveTo>
                    <a:lnTo>
                      <a:pt x="0" y="54"/>
                    </a:lnTo>
                    <a:lnTo>
                      <a:pt x="14" y="60"/>
                    </a:lnTo>
                    <a:lnTo>
                      <a:pt x="25" y="61"/>
                    </a:lnTo>
                    <a:lnTo>
                      <a:pt x="34" y="63"/>
                    </a:lnTo>
                    <a:lnTo>
                      <a:pt x="39" y="61"/>
                    </a:lnTo>
                    <a:lnTo>
                      <a:pt x="46" y="56"/>
                    </a:lnTo>
                    <a:lnTo>
                      <a:pt x="53" y="51"/>
                    </a:lnTo>
                    <a:lnTo>
                      <a:pt x="74" y="32"/>
                    </a:lnTo>
                    <a:lnTo>
                      <a:pt x="74" y="32"/>
                    </a:lnTo>
                    <a:lnTo>
                      <a:pt x="89" y="21"/>
                    </a:lnTo>
                    <a:lnTo>
                      <a:pt x="103" y="13"/>
                    </a:lnTo>
                    <a:lnTo>
                      <a:pt x="119" y="6"/>
                    </a:lnTo>
                    <a:lnTo>
                      <a:pt x="131" y="2"/>
                    </a:lnTo>
                    <a:lnTo>
                      <a:pt x="142" y="0"/>
                    </a:lnTo>
                    <a:lnTo>
                      <a:pt x="148" y="2"/>
                    </a:lnTo>
                    <a:lnTo>
                      <a:pt x="150" y="4"/>
                    </a:lnTo>
                    <a:lnTo>
                      <a:pt x="152" y="7"/>
                    </a:lnTo>
                    <a:lnTo>
                      <a:pt x="152" y="11"/>
                    </a:lnTo>
                    <a:lnTo>
                      <a:pt x="152" y="16"/>
                    </a:lnTo>
                    <a:lnTo>
                      <a:pt x="152" y="16"/>
                    </a:lnTo>
                    <a:lnTo>
                      <a:pt x="148" y="28"/>
                    </a:lnTo>
                    <a:lnTo>
                      <a:pt x="147" y="39"/>
                    </a:lnTo>
                    <a:lnTo>
                      <a:pt x="145" y="51"/>
                    </a:lnTo>
                    <a:lnTo>
                      <a:pt x="147" y="61"/>
                    </a:lnTo>
                    <a:lnTo>
                      <a:pt x="148" y="73"/>
                    </a:lnTo>
                    <a:lnTo>
                      <a:pt x="154" y="84"/>
                    </a:lnTo>
                    <a:lnTo>
                      <a:pt x="161" y="94"/>
                    </a:lnTo>
                    <a:lnTo>
                      <a:pt x="169" y="103"/>
                    </a:lnTo>
                    <a:lnTo>
                      <a:pt x="169" y="103"/>
                    </a:lnTo>
                    <a:lnTo>
                      <a:pt x="178" y="112"/>
                    </a:lnTo>
                    <a:lnTo>
                      <a:pt x="187" y="117"/>
                    </a:lnTo>
                    <a:lnTo>
                      <a:pt x="202" y="124"/>
                    </a:lnTo>
                    <a:lnTo>
                      <a:pt x="218" y="129"/>
                    </a:lnTo>
                    <a:lnTo>
                      <a:pt x="227" y="133"/>
                    </a:lnTo>
                    <a:lnTo>
                      <a:pt x="236" y="140"/>
                    </a:lnTo>
                    <a:lnTo>
                      <a:pt x="236" y="140"/>
                    </a:lnTo>
                    <a:lnTo>
                      <a:pt x="243" y="145"/>
                    </a:lnTo>
                    <a:lnTo>
                      <a:pt x="248" y="148"/>
                    </a:lnTo>
                    <a:lnTo>
                      <a:pt x="251" y="150"/>
                    </a:lnTo>
                    <a:lnTo>
                      <a:pt x="255" y="150"/>
                    </a:lnTo>
                    <a:lnTo>
                      <a:pt x="258" y="150"/>
                    </a:lnTo>
                    <a:lnTo>
                      <a:pt x="262" y="152"/>
                    </a:lnTo>
                    <a:lnTo>
                      <a:pt x="267" y="157"/>
                    </a:lnTo>
                    <a:lnTo>
                      <a:pt x="267" y="157"/>
                    </a:lnTo>
                    <a:lnTo>
                      <a:pt x="274" y="162"/>
                    </a:lnTo>
                    <a:lnTo>
                      <a:pt x="279" y="164"/>
                    </a:lnTo>
                    <a:lnTo>
                      <a:pt x="283" y="164"/>
                    </a:lnTo>
                    <a:lnTo>
                      <a:pt x="288" y="164"/>
                    </a:lnTo>
                    <a:lnTo>
                      <a:pt x="291" y="162"/>
                    </a:lnTo>
                    <a:lnTo>
                      <a:pt x="296" y="164"/>
                    </a:lnTo>
                    <a:lnTo>
                      <a:pt x="303" y="166"/>
                    </a:lnTo>
                    <a:lnTo>
                      <a:pt x="310" y="171"/>
                    </a:lnTo>
                    <a:lnTo>
                      <a:pt x="310" y="171"/>
                    </a:lnTo>
                    <a:lnTo>
                      <a:pt x="314" y="176"/>
                    </a:lnTo>
                    <a:lnTo>
                      <a:pt x="316" y="181"/>
                    </a:lnTo>
                    <a:lnTo>
                      <a:pt x="321" y="197"/>
                    </a:lnTo>
                    <a:lnTo>
                      <a:pt x="323" y="214"/>
                    </a:lnTo>
                    <a:lnTo>
                      <a:pt x="324" y="234"/>
                    </a:lnTo>
                    <a:lnTo>
                      <a:pt x="326" y="253"/>
                    </a:lnTo>
                    <a:lnTo>
                      <a:pt x="330" y="268"/>
                    </a:lnTo>
                    <a:lnTo>
                      <a:pt x="331" y="274"/>
                    </a:lnTo>
                    <a:lnTo>
                      <a:pt x="333" y="279"/>
                    </a:lnTo>
                    <a:lnTo>
                      <a:pt x="337" y="282"/>
                    </a:lnTo>
                    <a:lnTo>
                      <a:pt x="340" y="284"/>
                    </a:lnTo>
                    <a:lnTo>
                      <a:pt x="340" y="284"/>
                    </a:lnTo>
                    <a:lnTo>
                      <a:pt x="359" y="284"/>
                    </a:lnTo>
                    <a:lnTo>
                      <a:pt x="378" y="282"/>
                    </a:lnTo>
                    <a:lnTo>
                      <a:pt x="385" y="282"/>
                    </a:lnTo>
                    <a:lnTo>
                      <a:pt x="391" y="284"/>
                    </a:lnTo>
                    <a:lnTo>
                      <a:pt x="394" y="286"/>
                    </a:lnTo>
                    <a:lnTo>
                      <a:pt x="394" y="291"/>
                    </a:lnTo>
                    <a:lnTo>
                      <a:pt x="394" y="291"/>
                    </a:lnTo>
                    <a:lnTo>
                      <a:pt x="391" y="303"/>
                    </a:lnTo>
                    <a:lnTo>
                      <a:pt x="391" y="315"/>
                    </a:lnTo>
                    <a:lnTo>
                      <a:pt x="391" y="321"/>
                    </a:lnTo>
                    <a:lnTo>
                      <a:pt x="394" y="326"/>
                    </a:lnTo>
                    <a:lnTo>
                      <a:pt x="399" y="329"/>
                    </a:lnTo>
                    <a:lnTo>
                      <a:pt x="404" y="333"/>
                    </a:lnTo>
                    <a:lnTo>
                      <a:pt x="404" y="333"/>
                    </a:lnTo>
                    <a:lnTo>
                      <a:pt x="411" y="336"/>
                    </a:lnTo>
                    <a:lnTo>
                      <a:pt x="415" y="340"/>
                    </a:lnTo>
                    <a:lnTo>
                      <a:pt x="418" y="343"/>
                    </a:lnTo>
                    <a:lnTo>
                      <a:pt x="420" y="349"/>
                    </a:lnTo>
                    <a:lnTo>
                      <a:pt x="424" y="359"/>
                    </a:lnTo>
                    <a:lnTo>
                      <a:pt x="422" y="369"/>
                    </a:lnTo>
                    <a:lnTo>
                      <a:pt x="418" y="390"/>
                    </a:lnTo>
                    <a:lnTo>
                      <a:pt x="417" y="401"/>
                    </a:lnTo>
                    <a:lnTo>
                      <a:pt x="417" y="401"/>
                    </a:lnTo>
                    <a:lnTo>
                      <a:pt x="417" y="406"/>
                    </a:lnTo>
                    <a:lnTo>
                      <a:pt x="415" y="411"/>
                    </a:lnTo>
                    <a:lnTo>
                      <a:pt x="411" y="420"/>
                    </a:lnTo>
                    <a:lnTo>
                      <a:pt x="408" y="427"/>
                    </a:lnTo>
                    <a:lnTo>
                      <a:pt x="406" y="430"/>
                    </a:lnTo>
                    <a:lnTo>
                      <a:pt x="408" y="434"/>
                    </a:lnTo>
                    <a:lnTo>
                      <a:pt x="408" y="434"/>
                    </a:lnTo>
                    <a:lnTo>
                      <a:pt x="410" y="441"/>
                    </a:lnTo>
                    <a:lnTo>
                      <a:pt x="410" y="444"/>
                    </a:lnTo>
                    <a:lnTo>
                      <a:pt x="406" y="448"/>
                    </a:lnTo>
                    <a:lnTo>
                      <a:pt x="401" y="453"/>
                    </a:lnTo>
                    <a:lnTo>
                      <a:pt x="401" y="453"/>
                    </a:lnTo>
                    <a:lnTo>
                      <a:pt x="401" y="444"/>
                    </a:lnTo>
                    <a:lnTo>
                      <a:pt x="401" y="441"/>
                    </a:lnTo>
                    <a:lnTo>
                      <a:pt x="399" y="436"/>
                    </a:lnTo>
                    <a:lnTo>
                      <a:pt x="391" y="430"/>
                    </a:lnTo>
                    <a:lnTo>
                      <a:pt x="391" y="430"/>
                    </a:lnTo>
                    <a:lnTo>
                      <a:pt x="378" y="423"/>
                    </a:lnTo>
                    <a:lnTo>
                      <a:pt x="368" y="418"/>
                    </a:lnTo>
                    <a:lnTo>
                      <a:pt x="361" y="416"/>
                    </a:lnTo>
                    <a:lnTo>
                      <a:pt x="350" y="416"/>
                    </a:lnTo>
                    <a:lnTo>
                      <a:pt x="340" y="416"/>
                    </a:lnTo>
                    <a:lnTo>
                      <a:pt x="326" y="420"/>
                    </a:lnTo>
                    <a:lnTo>
                      <a:pt x="326" y="420"/>
                    </a:lnTo>
                    <a:lnTo>
                      <a:pt x="302" y="423"/>
                    </a:lnTo>
                    <a:lnTo>
                      <a:pt x="286" y="427"/>
                    </a:lnTo>
                    <a:lnTo>
                      <a:pt x="281" y="429"/>
                    </a:lnTo>
                    <a:lnTo>
                      <a:pt x="277" y="430"/>
                    </a:lnTo>
                    <a:lnTo>
                      <a:pt x="274" y="436"/>
                    </a:lnTo>
                    <a:lnTo>
                      <a:pt x="270" y="441"/>
                    </a:lnTo>
                    <a:lnTo>
                      <a:pt x="270" y="441"/>
                    </a:lnTo>
                    <a:lnTo>
                      <a:pt x="262" y="462"/>
                    </a:lnTo>
                    <a:lnTo>
                      <a:pt x="258" y="470"/>
                    </a:lnTo>
                    <a:lnTo>
                      <a:pt x="256" y="484"/>
                    </a:lnTo>
                    <a:lnTo>
                      <a:pt x="256" y="484"/>
                    </a:lnTo>
                    <a:lnTo>
                      <a:pt x="255" y="502"/>
                    </a:lnTo>
                    <a:lnTo>
                      <a:pt x="251" y="517"/>
                    </a:lnTo>
                    <a:lnTo>
                      <a:pt x="246" y="533"/>
                    </a:lnTo>
                    <a:lnTo>
                      <a:pt x="243" y="545"/>
                    </a:lnTo>
                    <a:lnTo>
                      <a:pt x="243" y="545"/>
                    </a:lnTo>
                    <a:lnTo>
                      <a:pt x="239" y="537"/>
                    </a:lnTo>
                    <a:lnTo>
                      <a:pt x="237" y="535"/>
                    </a:lnTo>
                    <a:lnTo>
                      <a:pt x="234" y="533"/>
                    </a:lnTo>
                    <a:lnTo>
                      <a:pt x="234" y="533"/>
                    </a:lnTo>
                    <a:lnTo>
                      <a:pt x="204" y="533"/>
                    </a:lnTo>
                    <a:lnTo>
                      <a:pt x="204" y="533"/>
                    </a:lnTo>
                    <a:lnTo>
                      <a:pt x="201" y="533"/>
                    </a:lnTo>
                    <a:lnTo>
                      <a:pt x="199" y="535"/>
                    </a:lnTo>
                    <a:lnTo>
                      <a:pt x="194" y="542"/>
                    </a:lnTo>
                    <a:lnTo>
                      <a:pt x="189" y="552"/>
                    </a:lnTo>
                    <a:lnTo>
                      <a:pt x="185" y="570"/>
                    </a:lnTo>
                    <a:lnTo>
                      <a:pt x="185" y="570"/>
                    </a:lnTo>
                    <a:lnTo>
                      <a:pt x="182" y="557"/>
                    </a:lnTo>
                    <a:lnTo>
                      <a:pt x="178" y="551"/>
                    </a:lnTo>
                    <a:lnTo>
                      <a:pt x="175" y="544"/>
                    </a:lnTo>
                    <a:lnTo>
                      <a:pt x="169" y="540"/>
                    </a:lnTo>
                    <a:lnTo>
                      <a:pt x="166" y="538"/>
                    </a:lnTo>
                    <a:lnTo>
                      <a:pt x="159" y="538"/>
                    </a:lnTo>
                    <a:lnTo>
                      <a:pt x="147" y="540"/>
                    </a:lnTo>
                    <a:lnTo>
                      <a:pt x="147" y="540"/>
                    </a:lnTo>
                    <a:lnTo>
                      <a:pt x="140" y="540"/>
                    </a:lnTo>
                    <a:lnTo>
                      <a:pt x="135" y="538"/>
                    </a:lnTo>
                    <a:lnTo>
                      <a:pt x="129" y="535"/>
                    </a:lnTo>
                    <a:lnTo>
                      <a:pt x="128" y="531"/>
                    </a:lnTo>
                    <a:lnTo>
                      <a:pt x="122" y="526"/>
                    </a:lnTo>
                    <a:lnTo>
                      <a:pt x="119" y="524"/>
                    </a:lnTo>
                    <a:lnTo>
                      <a:pt x="117" y="524"/>
                    </a:lnTo>
                    <a:lnTo>
                      <a:pt x="117" y="524"/>
                    </a:lnTo>
                    <a:lnTo>
                      <a:pt x="115" y="524"/>
                    </a:lnTo>
                    <a:lnTo>
                      <a:pt x="115" y="526"/>
                    </a:lnTo>
                    <a:lnTo>
                      <a:pt x="114" y="531"/>
                    </a:lnTo>
                    <a:lnTo>
                      <a:pt x="112" y="537"/>
                    </a:lnTo>
                    <a:lnTo>
                      <a:pt x="110" y="538"/>
                    </a:lnTo>
                    <a:lnTo>
                      <a:pt x="107" y="542"/>
                    </a:lnTo>
                    <a:lnTo>
                      <a:pt x="107" y="542"/>
                    </a:lnTo>
                    <a:lnTo>
                      <a:pt x="101" y="544"/>
                    </a:lnTo>
                    <a:lnTo>
                      <a:pt x="100" y="547"/>
                    </a:lnTo>
                    <a:lnTo>
                      <a:pt x="95" y="554"/>
                    </a:lnTo>
                    <a:lnTo>
                      <a:pt x="91" y="563"/>
                    </a:lnTo>
                    <a:lnTo>
                      <a:pt x="88" y="566"/>
                    </a:lnTo>
                    <a:lnTo>
                      <a:pt x="82" y="570"/>
                    </a:lnTo>
                    <a:lnTo>
                      <a:pt x="82" y="570"/>
                    </a:lnTo>
                    <a:lnTo>
                      <a:pt x="74" y="573"/>
                    </a:lnTo>
                    <a:lnTo>
                      <a:pt x="67" y="573"/>
                    </a:lnTo>
                    <a:lnTo>
                      <a:pt x="63" y="571"/>
                    </a:lnTo>
                    <a:lnTo>
                      <a:pt x="61" y="568"/>
                    </a:lnTo>
                    <a:lnTo>
                      <a:pt x="60" y="557"/>
                    </a:lnTo>
                    <a:lnTo>
                      <a:pt x="60" y="557"/>
                    </a:lnTo>
                    <a:lnTo>
                      <a:pt x="51" y="512"/>
                    </a:lnTo>
                    <a:lnTo>
                      <a:pt x="46" y="495"/>
                    </a:lnTo>
                    <a:lnTo>
                      <a:pt x="44" y="490"/>
                    </a:lnTo>
                    <a:lnTo>
                      <a:pt x="41" y="486"/>
                    </a:lnTo>
                    <a:lnTo>
                      <a:pt x="41" y="486"/>
                    </a:lnTo>
                    <a:lnTo>
                      <a:pt x="37" y="486"/>
                    </a:lnTo>
                    <a:lnTo>
                      <a:pt x="35" y="483"/>
                    </a:lnTo>
                    <a:lnTo>
                      <a:pt x="37" y="479"/>
                    </a:lnTo>
                    <a:lnTo>
                      <a:pt x="37" y="474"/>
                    </a:lnTo>
                    <a:lnTo>
                      <a:pt x="37" y="472"/>
                    </a:lnTo>
                    <a:lnTo>
                      <a:pt x="35" y="470"/>
                    </a:lnTo>
                    <a:lnTo>
                      <a:pt x="35" y="470"/>
                    </a:lnTo>
                    <a:lnTo>
                      <a:pt x="30" y="467"/>
                    </a:lnTo>
                    <a:lnTo>
                      <a:pt x="28" y="462"/>
                    </a:lnTo>
                    <a:lnTo>
                      <a:pt x="30" y="455"/>
                    </a:lnTo>
                    <a:lnTo>
                      <a:pt x="35" y="448"/>
                    </a:lnTo>
                    <a:lnTo>
                      <a:pt x="35" y="448"/>
                    </a:lnTo>
                    <a:lnTo>
                      <a:pt x="37" y="444"/>
                    </a:lnTo>
                    <a:lnTo>
                      <a:pt x="37" y="443"/>
                    </a:lnTo>
                    <a:lnTo>
                      <a:pt x="34" y="437"/>
                    </a:lnTo>
                    <a:lnTo>
                      <a:pt x="32" y="436"/>
                    </a:lnTo>
                    <a:lnTo>
                      <a:pt x="32" y="434"/>
                    </a:lnTo>
                    <a:lnTo>
                      <a:pt x="32" y="430"/>
                    </a:lnTo>
                    <a:lnTo>
                      <a:pt x="35" y="427"/>
                    </a:lnTo>
                    <a:lnTo>
                      <a:pt x="35" y="427"/>
                    </a:lnTo>
                    <a:lnTo>
                      <a:pt x="37" y="422"/>
                    </a:lnTo>
                    <a:lnTo>
                      <a:pt x="39" y="418"/>
                    </a:lnTo>
                    <a:lnTo>
                      <a:pt x="35" y="415"/>
                    </a:lnTo>
                    <a:lnTo>
                      <a:pt x="28" y="410"/>
                    </a:lnTo>
                    <a:lnTo>
                      <a:pt x="28" y="410"/>
                    </a:lnTo>
                    <a:lnTo>
                      <a:pt x="25" y="401"/>
                    </a:lnTo>
                    <a:lnTo>
                      <a:pt x="20" y="389"/>
                    </a:lnTo>
                    <a:lnTo>
                      <a:pt x="16" y="375"/>
                    </a:lnTo>
                    <a:lnTo>
                      <a:pt x="16" y="369"/>
                    </a:lnTo>
                    <a:lnTo>
                      <a:pt x="16" y="366"/>
                    </a:lnTo>
                    <a:lnTo>
                      <a:pt x="16" y="366"/>
                    </a:lnTo>
                    <a:lnTo>
                      <a:pt x="16" y="362"/>
                    </a:lnTo>
                    <a:lnTo>
                      <a:pt x="16" y="361"/>
                    </a:lnTo>
                    <a:lnTo>
                      <a:pt x="13" y="357"/>
                    </a:lnTo>
                    <a:lnTo>
                      <a:pt x="7" y="350"/>
                    </a:lnTo>
                    <a:lnTo>
                      <a:pt x="4" y="343"/>
                    </a:lnTo>
                    <a:lnTo>
                      <a:pt x="2" y="335"/>
                    </a:lnTo>
                    <a:lnTo>
                      <a:pt x="2" y="335"/>
                    </a:lnTo>
                    <a:lnTo>
                      <a:pt x="4" y="329"/>
                    </a:lnTo>
                    <a:lnTo>
                      <a:pt x="7" y="322"/>
                    </a:lnTo>
                    <a:lnTo>
                      <a:pt x="16" y="307"/>
                    </a:lnTo>
                    <a:lnTo>
                      <a:pt x="20" y="298"/>
                    </a:lnTo>
                    <a:lnTo>
                      <a:pt x="20" y="289"/>
                    </a:lnTo>
                    <a:lnTo>
                      <a:pt x="20" y="286"/>
                    </a:lnTo>
                    <a:lnTo>
                      <a:pt x="18" y="282"/>
                    </a:lnTo>
                    <a:lnTo>
                      <a:pt x="16" y="279"/>
                    </a:lnTo>
                    <a:lnTo>
                      <a:pt x="11" y="277"/>
                    </a:lnTo>
                    <a:lnTo>
                      <a:pt x="11" y="277"/>
                    </a:lnTo>
                    <a:lnTo>
                      <a:pt x="6" y="272"/>
                    </a:lnTo>
                    <a:lnTo>
                      <a:pt x="4" y="267"/>
                    </a:lnTo>
                    <a:lnTo>
                      <a:pt x="4" y="262"/>
                    </a:lnTo>
                    <a:lnTo>
                      <a:pt x="6" y="256"/>
                    </a:lnTo>
                    <a:lnTo>
                      <a:pt x="9" y="249"/>
                    </a:lnTo>
                    <a:lnTo>
                      <a:pt x="11" y="244"/>
                    </a:lnTo>
                    <a:lnTo>
                      <a:pt x="11" y="237"/>
                    </a:lnTo>
                    <a:lnTo>
                      <a:pt x="9" y="230"/>
                    </a:lnTo>
                    <a:lnTo>
                      <a:pt x="9" y="230"/>
                    </a:lnTo>
                    <a:lnTo>
                      <a:pt x="6" y="225"/>
                    </a:lnTo>
                    <a:lnTo>
                      <a:pt x="6" y="220"/>
                    </a:lnTo>
                    <a:lnTo>
                      <a:pt x="9" y="214"/>
                    </a:lnTo>
                    <a:lnTo>
                      <a:pt x="13" y="209"/>
                    </a:lnTo>
                    <a:lnTo>
                      <a:pt x="18" y="204"/>
                    </a:lnTo>
                    <a:lnTo>
                      <a:pt x="21" y="199"/>
                    </a:lnTo>
                    <a:lnTo>
                      <a:pt x="23" y="192"/>
                    </a:lnTo>
                    <a:lnTo>
                      <a:pt x="23" y="183"/>
                    </a:lnTo>
                    <a:lnTo>
                      <a:pt x="23" y="183"/>
                    </a:lnTo>
                    <a:lnTo>
                      <a:pt x="21" y="173"/>
                    </a:lnTo>
                    <a:lnTo>
                      <a:pt x="21" y="162"/>
                    </a:lnTo>
                    <a:lnTo>
                      <a:pt x="25" y="143"/>
                    </a:lnTo>
                    <a:lnTo>
                      <a:pt x="30" y="129"/>
                    </a:lnTo>
                    <a:lnTo>
                      <a:pt x="32" y="124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42"/>
              <p:cNvSpPr/>
              <p:nvPr/>
            </p:nvSpPr>
            <p:spPr>
              <a:xfrm>
                <a:off x="-6001433" y="7248860"/>
                <a:ext cx="539685" cy="3088407"/>
              </a:xfrm>
              <a:custGeom>
                <a:rect b="b" l="l" r="r" t="t"/>
                <a:pathLst>
                  <a:path extrusionOk="0" h="1722" w="303">
                    <a:moveTo>
                      <a:pt x="217" y="0"/>
                    </a:moveTo>
                    <a:lnTo>
                      <a:pt x="217" y="0"/>
                    </a:lnTo>
                    <a:lnTo>
                      <a:pt x="219" y="8"/>
                    </a:lnTo>
                    <a:lnTo>
                      <a:pt x="222" y="15"/>
                    </a:lnTo>
                    <a:lnTo>
                      <a:pt x="228" y="22"/>
                    </a:lnTo>
                    <a:lnTo>
                      <a:pt x="231" y="26"/>
                    </a:lnTo>
                    <a:lnTo>
                      <a:pt x="231" y="27"/>
                    </a:lnTo>
                    <a:lnTo>
                      <a:pt x="231" y="31"/>
                    </a:lnTo>
                    <a:lnTo>
                      <a:pt x="231" y="31"/>
                    </a:lnTo>
                    <a:lnTo>
                      <a:pt x="231" y="34"/>
                    </a:lnTo>
                    <a:lnTo>
                      <a:pt x="231" y="40"/>
                    </a:lnTo>
                    <a:lnTo>
                      <a:pt x="235" y="54"/>
                    </a:lnTo>
                    <a:lnTo>
                      <a:pt x="240" y="66"/>
                    </a:lnTo>
                    <a:lnTo>
                      <a:pt x="243" y="75"/>
                    </a:lnTo>
                    <a:lnTo>
                      <a:pt x="243" y="75"/>
                    </a:lnTo>
                    <a:lnTo>
                      <a:pt x="250" y="80"/>
                    </a:lnTo>
                    <a:lnTo>
                      <a:pt x="254" y="83"/>
                    </a:lnTo>
                    <a:lnTo>
                      <a:pt x="252" y="87"/>
                    </a:lnTo>
                    <a:lnTo>
                      <a:pt x="250" y="92"/>
                    </a:lnTo>
                    <a:lnTo>
                      <a:pt x="250" y="92"/>
                    </a:lnTo>
                    <a:lnTo>
                      <a:pt x="247" y="95"/>
                    </a:lnTo>
                    <a:lnTo>
                      <a:pt x="247" y="99"/>
                    </a:lnTo>
                    <a:lnTo>
                      <a:pt x="247" y="101"/>
                    </a:lnTo>
                    <a:lnTo>
                      <a:pt x="249" y="102"/>
                    </a:lnTo>
                    <a:lnTo>
                      <a:pt x="252" y="108"/>
                    </a:lnTo>
                    <a:lnTo>
                      <a:pt x="252" y="109"/>
                    </a:lnTo>
                    <a:lnTo>
                      <a:pt x="250" y="113"/>
                    </a:lnTo>
                    <a:lnTo>
                      <a:pt x="250" y="113"/>
                    </a:lnTo>
                    <a:lnTo>
                      <a:pt x="245" y="120"/>
                    </a:lnTo>
                    <a:lnTo>
                      <a:pt x="243" y="127"/>
                    </a:lnTo>
                    <a:lnTo>
                      <a:pt x="245" y="132"/>
                    </a:lnTo>
                    <a:lnTo>
                      <a:pt x="250" y="135"/>
                    </a:lnTo>
                    <a:lnTo>
                      <a:pt x="250" y="135"/>
                    </a:lnTo>
                    <a:lnTo>
                      <a:pt x="252" y="137"/>
                    </a:lnTo>
                    <a:lnTo>
                      <a:pt x="252" y="139"/>
                    </a:lnTo>
                    <a:lnTo>
                      <a:pt x="252" y="144"/>
                    </a:lnTo>
                    <a:lnTo>
                      <a:pt x="250" y="148"/>
                    </a:lnTo>
                    <a:lnTo>
                      <a:pt x="252" y="151"/>
                    </a:lnTo>
                    <a:lnTo>
                      <a:pt x="256" y="151"/>
                    </a:lnTo>
                    <a:lnTo>
                      <a:pt x="256" y="151"/>
                    </a:lnTo>
                    <a:lnTo>
                      <a:pt x="259" y="155"/>
                    </a:lnTo>
                    <a:lnTo>
                      <a:pt x="261" y="160"/>
                    </a:lnTo>
                    <a:lnTo>
                      <a:pt x="266" y="177"/>
                    </a:lnTo>
                    <a:lnTo>
                      <a:pt x="275" y="222"/>
                    </a:lnTo>
                    <a:lnTo>
                      <a:pt x="275" y="222"/>
                    </a:lnTo>
                    <a:lnTo>
                      <a:pt x="276" y="233"/>
                    </a:lnTo>
                    <a:lnTo>
                      <a:pt x="278" y="236"/>
                    </a:lnTo>
                    <a:lnTo>
                      <a:pt x="282" y="238"/>
                    </a:lnTo>
                    <a:lnTo>
                      <a:pt x="289" y="238"/>
                    </a:lnTo>
                    <a:lnTo>
                      <a:pt x="297" y="235"/>
                    </a:lnTo>
                    <a:lnTo>
                      <a:pt x="297" y="235"/>
                    </a:lnTo>
                    <a:lnTo>
                      <a:pt x="303" y="240"/>
                    </a:lnTo>
                    <a:lnTo>
                      <a:pt x="303" y="245"/>
                    </a:lnTo>
                    <a:lnTo>
                      <a:pt x="301" y="256"/>
                    </a:lnTo>
                    <a:lnTo>
                      <a:pt x="301" y="256"/>
                    </a:lnTo>
                    <a:lnTo>
                      <a:pt x="301" y="266"/>
                    </a:lnTo>
                    <a:lnTo>
                      <a:pt x="297" y="276"/>
                    </a:lnTo>
                    <a:lnTo>
                      <a:pt x="294" y="287"/>
                    </a:lnTo>
                    <a:lnTo>
                      <a:pt x="290" y="290"/>
                    </a:lnTo>
                    <a:lnTo>
                      <a:pt x="287" y="292"/>
                    </a:lnTo>
                    <a:lnTo>
                      <a:pt x="287" y="292"/>
                    </a:lnTo>
                    <a:lnTo>
                      <a:pt x="276" y="297"/>
                    </a:lnTo>
                    <a:lnTo>
                      <a:pt x="264" y="304"/>
                    </a:lnTo>
                    <a:lnTo>
                      <a:pt x="259" y="310"/>
                    </a:lnTo>
                    <a:lnTo>
                      <a:pt x="256" y="315"/>
                    </a:lnTo>
                    <a:lnTo>
                      <a:pt x="254" y="322"/>
                    </a:lnTo>
                    <a:lnTo>
                      <a:pt x="254" y="329"/>
                    </a:lnTo>
                    <a:lnTo>
                      <a:pt x="254" y="329"/>
                    </a:lnTo>
                    <a:lnTo>
                      <a:pt x="256" y="334"/>
                    </a:lnTo>
                    <a:lnTo>
                      <a:pt x="254" y="343"/>
                    </a:lnTo>
                    <a:lnTo>
                      <a:pt x="252" y="365"/>
                    </a:lnTo>
                    <a:lnTo>
                      <a:pt x="252" y="390"/>
                    </a:lnTo>
                    <a:lnTo>
                      <a:pt x="254" y="400"/>
                    </a:lnTo>
                    <a:lnTo>
                      <a:pt x="256" y="409"/>
                    </a:lnTo>
                    <a:lnTo>
                      <a:pt x="256" y="409"/>
                    </a:lnTo>
                    <a:lnTo>
                      <a:pt x="261" y="417"/>
                    </a:lnTo>
                    <a:lnTo>
                      <a:pt x="261" y="423"/>
                    </a:lnTo>
                    <a:lnTo>
                      <a:pt x="259" y="424"/>
                    </a:lnTo>
                    <a:lnTo>
                      <a:pt x="256" y="424"/>
                    </a:lnTo>
                    <a:lnTo>
                      <a:pt x="250" y="426"/>
                    </a:lnTo>
                    <a:lnTo>
                      <a:pt x="245" y="428"/>
                    </a:lnTo>
                    <a:lnTo>
                      <a:pt x="240" y="433"/>
                    </a:lnTo>
                    <a:lnTo>
                      <a:pt x="235" y="444"/>
                    </a:lnTo>
                    <a:lnTo>
                      <a:pt x="235" y="444"/>
                    </a:lnTo>
                    <a:lnTo>
                      <a:pt x="226" y="470"/>
                    </a:lnTo>
                    <a:lnTo>
                      <a:pt x="224" y="471"/>
                    </a:lnTo>
                    <a:lnTo>
                      <a:pt x="219" y="473"/>
                    </a:lnTo>
                    <a:lnTo>
                      <a:pt x="219" y="473"/>
                    </a:lnTo>
                    <a:lnTo>
                      <a:pt x="217" y="477"/>
                    </a:lnTo>
                    <a:lnTo>
                      <a:pt x="214" y="482"/>
                    </a:lnTo>
                    <a:lnTo>
                      <a:pt x="210" y="496"/>
                    </a:lnTo>
                    <a:lnTo>
                      <a:pt x="209" y="510"/>
                    </a:lnTo>
                    <a:lnTo>
                      <a:pt x="205" y="515"/>
                    </a:lnTo>
                    <a:lnTo>
                      <a:pt x="203" y="518"/>
                    </a:lnTo>
                    <a:lnTo>
                      <a:pt x="203" y="518"/>
                    </a:lnTo>
                    <a:lnTo>
                      <a:pt x="200" y="524"/>
                    </a:lnTo>
                    <a:lnTo>
                      <a:pt x="200" y="529"/>
                    </a:lnTo>
                    <a:lnTo>
                      <a:pt x="202" y="543"/>
                    </a:lnTo>
                    <a:lnTo>
                      <a:pt x="205" y="557"/>
                    </a:lnTo>
                    <a:lnTo>
                      <a:pt x="205" y="564"/>
                    </a:lnTo>
                    <a:lnTo>
                      <a:pt x="203" y="569"/>
                    </a:lnTo>
                    <a:lnTo>
                      <a:pt x="203" y="569"/>
                    </a:lnTo>
                    <a:lnTo>
                      <a:pt x="202" y="572"/>
                    </a:lnTo>
                    <a:lnTo>
                      <a:pt x="198" y="572"/>
                    </a:lnTo>
                    <a:lnTo>
                      <a:pt x="195" y="576"/>
                    </a:lnTo>
                    <a:lnTo>
                      <a:pt x="191" y="585"/>
                    </a:lnTo>
                    <a:lnTo>
                      <a:pt x="191" y="585"/>
                    </a:lnTo>
                    <a:lnTo>
                      <a:pt x="182" y="612"/>
                    </a:lnTo>
                    <a:lnTo>
                      <a:pt x="181" y="623"/>
                    </a:lnTo>
                    <a:lnTo>
                      <a:pt x="181" y="626"/>
                    </a:lnTo>
                    <a:lnTo>
                      <a:pt x="181" y="630"/>
                    </a:lnTo>
                    <a:lnTo>
                      <a:pt x="181" y="630"/>
                    </a:lnTo>
                    <a:lnTo>
                      <a:pt x="186" y="640"/>
                    </a:lnTo>
                    <a:lnTo>
                      <a:pt x="189" y="653"/>
                    </a:lnTo>
                    <a:lnTo>
                      <a:pt x="198" y="679"/>
                    </a:lnTo>
                    <a:lnTo>
                      <a:pt x="198" y="679"/>
                    </a:lnTo>
                    <a:lnTo>
                      <a:pt x="198" y="684"/>
                    </a:lnTo>
                    <a:lnTo>
                      <a:pt x="198" y="689"/>
                    </a:lnTo>
                    <a:lnTo>
                      <a:pt x="196" y="698"/>
                    </a:lnTo>
                    <a:lnTo>
                      <a:pt x="196" y="701"/>
                    </a:lnTo>
                    <a:lnTo>
                      <a:pt x="196" y="703"/>
                    </a:lnTo>
                    <a:lnTo>
                      <a:pt x="198" y="705"/>
                    </a:lnTo>
                    <a:lnTo>
                      <a:pt x="203" y="705"/>
                    </a:lnTo>
                    <a:lnTo>
                      <a:pt x="203" y="705"/>
                    </a:lnTo>
                    <a:lnTo>
                      <a:pt x="207" y="705"/>
                    </a:lnTo>
                    <a:lnTo>
                      <a:pt x="209" y="707"/>
                    </a:lnTo>
                    <a:lnTo>
                      <a:pt x="209" y="708"/>
                    </a:lnTo>
                    <a:lnTo>
                      <a:pt x="207" y="712"/>
                    </a:lnTo>
                    <a:lnTo>
                      <a:pt x="205" y="722"/>
                    </a:lnTo>
                    <a:lnTo>
                      <a:pt x="205" y="729"/>
                    </a:lnTo>
                    <a:lnTo>
                      <a:pt x="205" y="736"/>
                    </a:lnTo>
                    <a:lnTo>
                      <a:pt x="205" y="736"/>
                    </a:lnTo>
                    <a:lnTo>
                      <a:pt x="207" y="743"/>
                    </a:lnTo>
                    <a:lnTo>
                      <a:pt x="205" y="747"/>
                    </a:lnTo>
                    <a:lnTo>
                      <a:pt x="202" y="754"/>
                    </a:lnTo>
                    <a:lnTo>
                      <a:pt x="198" y="757"/>
                    </a:lnTo>
                    <a:lnTo>
                      <a:pt x="195" y="762"/>
                    </a:lnTo>
                    <a:lnTo>
                      <a:pt x="191" y="771"/>
                    </a:lnTo>
                    <a:lnTo>
                      <a:pt x="189" y="781"/>
                    </a:lnTo>
                    <a:lnTo>
                      <a:pt x="189" y="781"/>
                    </a:lnTo>
                    <a:lnTo>
                      <a:pt x="188" y="804"/>
                    </a:lnTo>
                    <a:lnTo>
                      <a:pt x="188" y="818"/>
                    </a:lnTo>
                    <a:lnTo>
                      <a:pt x="189" y="828"/>
                    </a:lnTo>
                    <a:lnTo>
                      <a:pt x="188" y="834"/>
                    </a:lnTo>
                    <a:lnTo>
                      <a:pt x="184" y="839"/>
                    </a:lnTo>
                    <a:lnTo>
                      <a:pt x="184" y="839"/>
                    </a:lnTo>
                    <a:lnTo>
                      <a:pt x="179" y="844"/>
                    </a:lnTo>
                    <a:lnTo>
                      <a:pt x="175" y="849"/>
                    </a:lnTo>
                    <a:lnTo>
                      <a:pt x="168" y="853"/>
                    </a:lnTo>
                    <a:lnTo>
                      <a:pt x="165" y="855"/>
                    </a:lnTo>
                    <a:lnTo>
                      <a:pt x="162" y="860"/>
                    </a:lnTo>
                    <a:lnTo>
                      <a:pt x="162" y="860"/>
                    </a:lnTo>
                    <a:lnTo>
                      <a:pt x="162" y="870"/>
                    </a:lnTo>
                    <a:lnTo>
                      <a:pt x="162" y="884"/>
                    </a:lnTo>
                    <a:lnTo>
                      <a:pt x="162" y="896"/>
                    </a:lnTo>
                    <a:lnTo>
                      <a:pt x="160" y="908"/>
                    </a:lnTo>
                    <a:lnTo>
                      <a:pt x="160" y="908"/>
                    </a:lnTo>
                    <a:lnTo>
                      <a:pt x="160" y="915"/>
                    </a:lnTo>
                    <a:lnTo>
                      <a:pt x="162" y="922"/>
                    </a:lnTo>
                    <a:lnTo>
                      <a:pt x="167" y="936"/>
                    </a:lnTo>
                    <a:lnTo>
                      <a:pt x="168" y="943"/>
                    </a:lnTo>
                    <a:lnTo>
                      <a:pt x="168" y="950"/>
                    </a:lnTo>
                    <a:lnTo>
                      <a:pt x="168" y="957"/>
                    </a:lnTo>
                    <a:lnTo>
                      <a:pt x="163" y="961"/>
                    </a:lnTo>
                    <a:lnTo>
                      <a:pt x="163" y="961"/>
                    </a:lnTo>
                    <a:lnTo>
                      <a:pt x="156" y="968"/>
                    </a:lnTo>
                    <a:lnTo>
                      <a:pt x="153" y="975"/>
                    </a:lnTo>
                    <a:lnTo>
                      <a:pt x="151" y="980"/>
                    </a:lnTo>
                    <a:lnTo>
                      <a:pt x="151" y="985"/>
                    </a:lnTo>
                    <a:lnTo>
                      <a:pt x="151" y="996"/>
                    </a:lnTo>
                    <a:lnTo>
                      <a:pt x="149" y="999"/>
                    </a:lnTo>
                    <a:lnTo>
                      <a:pt x="146" y="1003"/>
                    </a:lnTo>
                    <a:lnTo>
                      <a:pt x="146" y="1003"/>
                    </a:lnTo>
                    <a:lnTo>
                      <a:pt x="142" y="1008"/>
                    </a:lnTo>
                    <a:lnTo>
                      <a:pt x="141" y="1013"/>
                    </a:lnTo>
                    <a:lnTo>
                      <a:pt x="142" y="1023"/>
                    </a:lnTo>
                    <a:lnTo>
                      <a:pt x="142" y="1030"/>
                    </a:lnTo>
                    <a:lnTo>
                      <a:pt x="142" y="1037"/>
                    </a:lnTo>
                    <a:lnTo>
                      <a:pt x="141" y="1043"/>
                    </a:lnTo>
                    <a:lnTo>
                      <a:pt x="137" y="1048"/>
                    </a:lnTo>
                    <a:lnTo>
                      <a:pt x="137" y="1048"/>
                    </a:lnTo>
                    <a:lnTo>
                      <a:pt x="130" y="1055"/>
                    </a:lnTo>
                    <a:lnTo>
                      <a:pt x="130" y="1056"/>
                    </a:lnTo>
                    <a:lnTo>
                      <a:pt x="132" y="1058"/>
                    </a:lnTo>
                    <a:lnTo>
                      <a:pt x="134" y="1065"/>
                    </a:lnTo>
                    <a:lnTo>
                      <a:pt x="135" y="1070"/>
                    </a:lnTo>
                    <a:lnTo>
                      <a:pt x="135" y="1081"/>
                    </a:lnTo>
                    <a:lnTo>
                      <a:pt x="135" y="1081"/>
                    </a:lnTo>
                    <a:lnTo>
                      <a:pt x="135" y="1098"/>
                    </a:lnTo>
                    <a:lnTo>
                      <a:pt x="137" y="1110"/>
                    </a:lnTo>
                    <a:lnTo>
                      <a:pt x="139" y="1119"/>
                    </a:lnTo>
                    <a:lnTo>
                      <a:pt x="139" y="1123"/>
                    </a:lnTo>
                    <a:lnTo>
                      <a:pt x="139" y="1126"/>
                    </a:lnTo>
                    <a:lnTo>
                      <a:pt x="139" y="1126"/>
                    </a:lnTo>
                    <a:lnTo>
                      <a:pt x="137" y="1128"/>
                    </a:lnTo>
                    <a:lnTo>
                      <a:pt x="135" y="1128"/>
                    </a:lnTo>
                    <a:lnTo>
                      <a:pt x="132" y="1126"/>
                    </a:lnTo>
                    <a:lnTo>
                      <a:pt x="130" y="1126"/>
                    </a:lnTo>
                    <a:lnTo>
                      <a:pt x="128" y="1128"/>
                    </a:lnTo>
                    <a:lnTo>
                      <a:pt x="125" y="1142"/>
                    </a:lnTo>
                    <a:lnTo>
                      <a:pt x="125" y="1142"/>
                    </a:lnTo>
                    <a:lnTo>
                      <a:pt x="125" y="1152"/>
                    </a:lnTo>
                    <a:lnTo>
                      <a:pt x="125" y="1159"/>
                    </a:lnTo>
                    <a:lnTo>
                      <a:pt x="127" y="1164"/>
                    </a:lnTo>
                    <a:lnTo>
                      <a:pt x="128" y="1166"/>
                    </a:lnTo>
                    <a:lnTo>
                      <a:pt x="134" y="1170"/>
                    </a:lnTo>
                    <a:lnTo>
                      <a:pt x="139" y="1173"/>
                    </a:lnTo>
                    <a:lnTo>
                      <a:pt x="139" y="1173"/>
                    </a:lnTo>
                    <a:lnTo>
                      <a:pt x="141" y="1177"/>
                    </a:lnTo>
                    <a:lnTo>
                      <a:pt x="141" y="1182"/>
                    </a:lnTo>
                    <a:lnTo>
                      <a:pt x="137" y="1192"/>
                    </a:lnTo>
                    <a:lnTo>
                      <a:pt x="137" y="1203"/>
                    </a:lnTo>
                    <a:lnTo>
                      <a:pt x="137" y="1206"/>
                    </a:lnTo>
                    <a:lnTo>
                      <a:pt x="141" y="1210"/>
                    </a:lnTo>
                    <a:lnTo>
                      <a:pt x="141" y="1210"/>
                    </a:lnTo>
                    <a:lnTo>
                      <a:pt x="142" y="1211"/>
                    </a:lnTo>
                    <a:lnTo>
                      <a:pt x="142" y="1217"/>
                    </a:lnTo>
                    <a:lnTo>
                      <a:pt x="137" y="1227"/>
                    </a:lnTo>
                    <a:lnTo>
                      <a:pt x="135" y="1232"/>
                    </a:lnTo>
                    <a:lnTo>
                      <a:pt x="135" y="1236"/>
                    </a:lnTo>
                    <a:lnTo>
                      <a:pt x="139" y="1238"/>
                    </a:lnTo>
                    <a:lnTo>
                      <a:pt x="144" y="1238"/>
                    </a:lnTo>
                    <a:lnTo>
                      <a:pt x="144" y="1238"/>
                    </a:lnTo>
                    <a:lnTo>
                      <a:pt x="153" y="1236"/>
                    </a:lnTo>
                    <a:lnTo>
                      <a:pt x="158" y="1238"/>
                    </a:lnTo>
                    <a:lnTo>
                      <a:pt x="162" y="1241"/>
                    </a:lnTo>
                    <a:lnTo>
                      <a:pt x="162" y="1245"/>
                    </a:lnTo>
                    <a:lnTo>
                      <a:pt x="160" y="1250"/>
                    </a:lnTo>
                    <a:lnTo>
                      <a:pt x="156" y="1253"/>
                    </a:lnTo>
                    <a:lnTo>
                      <a:pt x="151" y="1255"/>
                    </a:lnTo>
                    <a:lnTo>
                      <a:pt x="144" y="1255"/>
                    </a:lnTo>
                    <a:lnTo>
                      <a:pt x="144" y="1255"/>
                    </a:lnTo>
                    <a:lnTo>
                      <a:pt x="134" y="1253"/>
                    </a:lnTo>
                    <a:lnTo>
                      <a:pt x="130" y="1255"/>
                    </a:lnTo>
                    <a:lnTo>
                      <a:pt x="128" y="1257"/>
                    </a:lnTo>
                    <a:lnTo>
                      <a:pt x="128" y="1258"/>
                    </a:lnTo>
                    <a:lnTo>
                      <a:pt x="130" y="1260"/>
                    </a:lnTo>
                    <a:lnTo>
                      <a:pt x="134" y="1262"/>
                    </a:lnTo>
                    <a:lnTo>
                      <a:pt x="139" y="1264"/>
                    </a:lnTo>
                    <a:lnTo>
                      <a:pt x="139" y="1264"/>
                    </a:lnTo>
                    <a:lnTo>
                      <a:pt x="144" y="1265"/>
                    </a:lnTo>
                    <a:lnTo>
                      <a:pt x="148" y="1267"/>
                    </a:lnTo>
                    <a:lnTo>
                      <a:pt x="151" y="1271"/>
                    </a:lnTo>
                    <a:lnTo>
                      <a:pt x="153" y="1276"/>
                    </a:lnTo>
                    <a:lnTo>
                      <a:pt x="153" y="1279"/>
                    </a:lnTo>
                    <a:lnTo>
                      <a:pt x="151" y="1285"/>
                    </a:lnTo>
                    <a:lnTo>
                      <a:pt x="148" y="1288"/>
                    </a:lnTo>
                    <a:lnTo>
                      <a:pt x="142" y="1292"/>
                    </a:lnTo>
                    <a:lnTo>
                      <a:pt x="142" y="1292"/>
                    </a:lnTo>
                    <a:lnTo>
                      <a:pt x="139" y="1295"/>
                    </a:lnTo>
                    <a:lnTo>
                      <a:pt x="137" y="1298"/>
                    </a:lnTo>
                    <a:lnTo>
                      <a:pt x="137" y="1302"/>
                    </a:lnTo>
                    <a:lnTo>
                      <a:pt x="139" y="1305"/>
                    </a:lnTo>
                    <a:lnTo>
                      <a:pt x="142" y="1312"/>
                    </a:lnTo>
                    <a:lnTo>
                      <a:pt x="142" y="1316"/>
                    </a:lnTo>
                    <a:lnTo>
                      <a:pt x="139" y="1319"/>
                    </a:lnTo>
                    <a:lnTo>
                      <a:pt x="139" y="1319"/>
                    </a:lnTo>
                    <a:lnTo>
                      <a:pt x="137" y="1323"/>
                    </a:lnTo>
                    <a:lnTo>
                      <a:pt x="137" y="1326"/>
                    </a:lnTo>
                    <a:lnTo>
                      <a:pt x="141" y="1335"/>
                    </a:lnTo>
                    <a:lnTo>
                      <a:pt x="142" y="1339"/>
                    </a:lnTo>
                    <a:lnTo>
                      <a:pt x="142" y="1344"/>
                    </a:lnTo>
                    <a:lnTo>
                      <a:pt x="142" y="1349"/>
                    </a:lnTo>
                    <a:lnTo>
                      <a:pt x="139" y="1352"/>
                    </a:lnTo>
                    <a:lnTo>
                      <a:pt x="139" y="1352"/>
                    </a:lnTo>
                    <a:lnTo>
                      <a:pt x="134" y="1358"/>
                    </a:lnTo>
                    <a:lnTo>
                      <a:pt x="132" y="1361"/>
                    </a:lnTo>
                    <a:lnTo>
                      <a:pt x="132" y="1365"/>
                    </a:lnTo>
                    <a:lnTo>
                      <a:pt x="134" y="1366"/>
                    </a:lnTo>
                    <a:lnTo>
                      <a:pt x="135" y="1370"/>
                    </a:lnTo>
                    <a:lnTo>
                      <a:pt x="135" y="1372"/>
                    </a:lnTo>
                    <a:lnTo>
                      <a:pt x="134" y="1375"/>
                    </a:lnTo>
                    <a:lnTo>
                      <a:pt x="128" y="1380"/>
                    </a:lnTo>
                    <a:lnTo>
                      <a:pt x="128" y="1380"/>
                    </a:lnTo>
                    <a:lnTo>
                      <a:pt x="120" y="1389"/>
                    </a:lnTo>
                    <a:lnTo>
                      <a:pt x="116" y="1396"/>
                    </a:lnTo>
                    <a:lnTo>
                      <a:pt x="116" y="1401"/>
                    </a:lnTo>
                    <a:lnTo>
                      <a:pt x="116" y="1403"/>
                    </a:lnTo>
                    <a:lnTo>
                      <a:pt x="113" y="1406"/>
                    </a:lnTo>
                    <a:lnTo>
                      <a:pt x="113" y="1406"/>
                    </a:lnTo>
                    <a:lnTo>
                      <a:pt x="111" y="1410"/>
                    </a:lnTo>
                    <a:lnTo>
                      <a:pt x="113" y="1413"/>
                    </a:lnTo>
                    <a:lnTo>
                      <a:pt x="118" y="1422"/>
                    </a:lnTo>
                    <a:lnTo>
                      <a:pt x="120" y="1426"/>
                    </a:lnTo>
                    <a:lnTo>
                      <a:pt x="121" y="1429"/>
                    </a:lnTo>
                    <a:lnTo>
                      <a:pt x="120" y="1433"/>
                    </a:lnTo>
                    <a:lnTo>
                      <a:pt x="118" y="1438"/>
                    </a:lnTo>
                    <a:lnTo>
                      <a:pt x="118" y="1438"/>
                    </a:lnTo>
                    <a:lnTo>
                      <a:pt x="113" y="1441"/>
                    </a:lnTo>
                    <a:lnTo>
                      <a:pt x="108" y="1448"/>
                    </a:lnTo>
                    <a:lnTo>
                      <a:pt x="101" y="1466"/>
                    </a:lnTo>
                    <a:lnTo>
                      <a:pt x="94" y="1480"/>
                    </a:lnTo>
                    <a:lnTo>
                      <a:pt x="90" y="1483"/>
                    </a:lnTo>
                    <a:lnTo>
                      <a:pt x="87" y="1483"/>
                    </a:lnTo>
                    <a:lnTo>
                      <a:pt x="87" y="1483"/>
                    </a:lnTo>
                    <a:lnTo>
                      <a:pt x="80" y="1483"/>
                    </a:lnTo>
                    <a:lnTo>
                      <a:pt x="78" y="1485"/>
                    </a:lnTo>
                    <a:lnTo>
                      <a:pt x="76" y="1487"/>
                    </a:lnTo>
                    <a:lnTo>
                      <a:pt x="76" y="1492"/>
                    </a:lnTo>
                    <a:lnTo>
                      <a:pt x="78" y="1502"/>
                    </a:lnTo>
                    <a:lnTo>
                      <a:pt x="78" y="1507"/>
                    </a:lnTo>
                    <a:lnTo>
                      <a:pt x="78" y="1511"/>
                    </a:lnTo>
                    <a:lnTo>
                      <a:pt x="78" y="1511"/>
                    </a:lnTo>
                    <a:lnTo>
                      <a:pt x="76" y="1523"/>
                    </a:lnTo>
                    <a:lnTo>
                      <a:pt x="78" y="1527"/>
                    </a:lnTo>
                    <a:lnTo>
                      <a:pt x="80" y="1528"/>
                    </a:lnTo>
                    <a:lnTo>
                      <a:pt x="83" y="1534"/>
                    </a:lnTo>
                    <a:lnTo>
                      <a:pt x="85" y="1539"/>
                    </a:lnTo>
                    <a:lnTo>
                      <a:pt x="87" y="1546"/>
                    </a:lnTo>
                    <a:lnTo>
                      <a:pt x="87" y="1546"/>
                    </a:lnTo>
                    <a:lnTo>
                      <a:pt x="88" y="1553"/>
                    </a:lnTo>
                    <a:lnTo>
                      <a:pt x="90" y="1556"/>
                    </a:lnTo>
                    <a:lnTo>
                      <a:pt x="92" y="1558"/>
                    </a:lnTo>
                    <a:lnTo>
                      <a:pt x="95" y="1556"/>
                    </a:lnTo>
                    <a:lnTo>
                      <a:pt x="102" y="1551"/>
                    </a:lnTo>
                    <a:lnTo>
                      <a:pt x="108" y="1549"/>
                    </a:lnTo>
                    <a:lnTo>
                      <a:pt x="113" y="1549"/>
                    </a:lnTo>
                    <a:lnTo>
                      <a:pt x="113" y="1549"/>
                    </a:lnTo>
                    <a:lnTo>
                      <a:pt x="114" y="1549"/>
                    </a:lnTo>
                    <a:lnTo>
                      <a:pt x="116" y="1551"/>
                    </a:lnTo>
                    <a:lnTo>
                      <a:pt x="118" y="1558"/>
                    </a:lnTo>
                    <a:lnTo>
                      <a:pt x="118" y="1575"/>
                    </a:lnTo>
                    <a:lnTo>
                      <a:pt x="118" y="1596"/>
                    </a:lnTo>
                    <a:lnTo>
                      <a:pt x="120" y="1603"/>
                    </a:lnTo>
                    <a:lnTo>
                      <a:pt x="121" y="1607"/>
                    </a:lnTo>
                    <a:lnTo>
                      <a:pt x="123" y="1607"/>
                    </a:lnTo>
                    <a:lnTo>
                      <a:pt x="123" y="1607"/>
                    </a:lnTo>
                    <a:lnTo>
                      <a:pt x="127" y="1610"/>
                    </a:lnTo>
                    <a:lnTo>
                      <a:pt x="128" y="1612"/>
                    </a:lnTo>
                    <a:lnTo>
                      <a:pt x="130" y="1617"/>
                    </a:lnTo>
                    <a:lnTo>
                      <a:pt x="132" y="1621"/>
                    </a:lnTo>
                    <a:lnTo>
                      <a:pt x="132" y="1622"/>
                    </a:lnTo>
                    <a:lnTo>
                      <a:pt x="135" y="1622"/>
                    </a:lnTo>
                    <a:lnTo>
                      <a:pt x="141" y="1624"/>
                    </a:lnTo>
                    <a:lnTo>
                      <a:pt x="141" y="1624"/>
                    </a:lnTo>
                    <a:lnTo>
                      <a:pt x="200" y="1624"/>
                    </a:lnTo>
                    <a:lnTo>
                      <a:pt x="200" y="1624"/>
                    </a:lnTo>
                    <a:lnTo>
                      <a:pt x="207" y="1626"/>
                    </a:lnTo>
                    <a:lnTo>
                      <a:pt x="215" y="1628"/>
                    </a:lnTo>
                    <a:lnTo>
                      <a:pt x="233" y="1631"/>
                    </a:lnTo>
                    <a:lnTo>
                      <a:pt x="247" y="1635"/>
                    </a:lnTo>
                    <a:lnTo>
                      <a:pt x="252" y="1638"/>
                    </a:lnTo>
                    <a:lnTo>
                      <a:pt x="256" y="1643"/>
                    </a:lnTo>
                    <a:lnTo>
                      <a:pt x="256" y="1643"/>
                    </a:lnTo>
                    <a:lnTo>
                      <a:pt x="249" y="1640"/>
                    </a:lnTo>
                    <a:lnTo>
                      <a:pt x="236" y="1636"/>
                    </a:lnTo>
                    <a:lnTo>
                      <a:pt x="236" y="1636"/>
                    </a:lnTo>
                    <a:lnTo>
                      <a:pt x="228" y="1636"/>
                    </a:lnTo>
                    <a:lnTo>
                      <a:pt x="224" y="1636"/>
                    </a:lnTo>
                    <a:lnTo>
                      <a:pt x="219" y="1638"/>
                    </a:lnTo>
                    <a:lnTo>
                      <a:pt x="215" y="1645"/>
                    </a:lnTo>
                    <a:lnTo>
                      <a:pt x="215" y="1645"/>
                    </a:lnTo>
                    <a:lnTo>
                      <a:pt x="210" y="1648"/>
                    </a:lnTo>
                    <a:lnTo>
                      <a:pt x="207" y="1648"/>
                    </a:lnTo>
                    <a:lnTo>
                      <a:pt x="203" y="1648"/>
                    </a:lnTo>
                    <a:lnTo>
                      <a:pt x="200" y="1648"/>
                    </a:lnTo>
                    <a:lnTo>
                      <a:pt x="196" y="1652"/>
                    </a:lnTo>
                    <a:lnTo>
                      <a:pt x="196" y="1652"/>
                    </a:lnTo>
                    <a:lnTo>
                      <a:pt x="193" y="1655"/>
                    </a:lnTo>
                    <a:lnTo>
                      <a:pt x="188" y="1657"/>
                    </a:lnTo>
                    <a:lnTo>
                      <a:pt x="181" y="1657"/>
                    </a:lnTo>
                    <a:lnTo>
                      <a:pt x="177" y="1659"/>
                    </a:lnTo>
                    <a:lnTo>
                      <a:pt x="175" y="1661"/>
                    </a:lnTo>
                    <a:lnTo>
                      <a:pt x="174" y="1664"/>
                    </a:lnTo>
                    <a:lnTo>
                      <a:pt x="174" y="1669"/>
                    </a:lnTo>
                    <a:lnTo>
                      <a:pt x="174" y="1669"/>
                    </a:lnTo>
                    <a:lnTo>
                      <a:pt x="172" y="1678"/>
                    </a:lnTo>
                    <a:lnTo>
                      <a:pt x="170" y="1682"/>
                    </a:lnTo>
                    <a:lnTo>
                      <a:pt x="168" y="1688"/>
                    </a:lnTo>
                    <a:lnTo>
                      <a:pt x="167" y="1699"/>
                    </a:lnTo>
                    <a:lnTo>
                      <a:pt x="167" y="1699"/>
                    </a:lnTo>
                    <a:lnTo>
                      <a:pt x="167" y="1711"/>
                    </a:lnTo>
                    <a:lnTo>
                      <a:pt x="165" y="1718"/>
                    </a:lnTo>
                    <a:lnTo>
                      <a:pt x="162" y="1720"/>
                    </a:lnTo>
                    <a:lnTo>
                      <a:pt x="155" y="1722"/>
                    </a:lnTo>
                    <a:lnTo>
                      <a:pt x="155" y="1722"/>
                    </a:lnTo>
                    <a:lnTo>
                      <a:pt x="146" y="1722"/>
                    </a:lnTo>
                    <a:lnTo>
                      <a:pt x="141" y="1718"/>
                    </a:lnTo>
                    <a:lnTo>
                      <a:pt x="137" y="1715"/>
                    </a:lnTo>
                    <a:lnTo>
                      <a:pt x="134" y="1715"/>
                    </a:lnTo>
                    <a:lnTo>
                      <a:pt x="134" y="1715"/>
                    </a:lnTo>
                    <a:lnTo>
                      <a:pt x="128" y="1711"/>
                    </a:lnTo>
                    <a:lnTo>
                      <a:pt x="123" y="1706"/>
                    </a:lnTo>
                    <a:lnTo>
                      <a:pt x="118" y="1699"/>
                    </a:lnTo>
                    <a:lnTo>
                      <a:pt x="116" y="1695"/>
                    </a:lnTo>
                    <a:lnTo>
                      <a:pt x="116" y="1695"/>
                    </a:lnTo>
                    <a:lnTo>
                      <a:pt x="116" y="1692"/>
                    </a:lnTo>
                    <a:lnTo>
                      <a:pt x="121" y="1690"/>
                    </a:lnTo>
                    <a:lnTo>
                      <a:pt x="127" y="1690"/>
                    </a:lnTo>
                    <a:lnTo>
                      <a:pt x="127" y="1690"/>
                    </a:lnTo>
                    <a:lnTo>
                      <a:pt x="130" y="1692"/>
                    </a:lnTo>
                    <a:lnTo>
                      <a:pt x="132" y="1690"/>
                    </a:lnTo>
                    <a:lnTo>
                      <a:pt x="132" y="1688"/>
                    </a:lnTo>
                    <a:lnTo>
                      <a:pt x="135" y="1690"/>
                    </a:lnTo>
                    <a:lnTo>
                      <a:pt x="135" y="1690"/>
                    </a:lnTo>
                    <a:lnTo>
                      <a:pt x="137" y="1692"/>
                    </a:lnTo>
                    <a:lnTo>
                      <a:pt x="139" y="1690"/>
                    </a:lnTo>
                    <a:lnTo>
                      <a:pt x="141" y="1687"/>
                    </a:lnTo>
                    <a:lnTo>
                      <a:pt x="144" y="1685"/>
                    </a:lnTo>
                    <a:lnTo>
                      <a:pt x="144" y="1685"/>
                    </a:lnTo>
                    <a:lnTo>
                      <a:pt x="153" y="1680"/>
                    </a:lnTo>
                    <a:lnTo>
                      <a:pt x="158" y="1675"/>
                    </a:lnTo>
                    <a:lnTo>
                      <a:pt x="160" y="1669"/>
                    </a:lnTo>
                    <a:lnTo>
                      <a:pt x="160" y="1666"/>
                    </a:lnTo>
                    <a:lnTo>
                      <a:pt x="158" y="1664"/>
                    </a:lnTo>
                    <a:lnTo>
                      <a:pt x="158" y="1664"/>
                    </a:lnTo>
                    <a:lnTo>
                      <a:pt x="155" y="1664"/>
                    </a:lnTo>
                    <a:lnTo>
                      <a:pt x="151" y="1666"/>
                    </a:lnTo>
                    <a:lnTo>
                      <a:pt x="146" y="1669"/>
                    </a:lnTo>
                    <a:lnTo>
                      <a:pt x="139" y="1673"/>
                    </a:lnTo>
                    <a:lnTo>
                      <a:pt x="139" y="1673"/>
                    </a:lnTo>
                    <a:lnTo>
                      <a:pt x="134" y="1676"/>
                    </a:lnTo>
                    <a:lnTo>
                      <a:pt x="132" y="1680"/>
                    </a:lnTo>
                    <a:lnTo>
                      <a:pt x="128" y="1682"/>
                    </a:lnTo>
                    <a:lnTo>
                      <a:pt x="120" y="1678"/>
                    </a:lnTo>
                    <a:lnTo>
                      <a:pt x="120" y="1678"/>
                    </a:lnTo>
                    <a:lnTo>
                      <a:pt x="114" y="1678"/>
                    </a:lnTo>
                    <a:lnTo>
                      <a:pt x="118" y="1680"/>
                    </a:lnTo>
                    <a:lnTo>
                      <a:pt x="121" y="1683"/>
                    </a:lnTo>
                    <a:lnTo>
                      <a:pt x="121" y="1685"/>
                    </a:lnTo>
                    <a:lnTo>
                      <a:pt x="121" y="1685"/>
                    </a:lnTo>
                    <a:lnTo>
                      <a:pt x="121" y="1685"/>
                    </a:lnTo>
                    <a:lnTo>
                      <a:pt x="116" y="1687"/>
                    </a:lnTo>
                    <a:lnTo>
                      <a:pt x="113" y="1690"/>
                    </a:lnTo>
                    <a:lnTo>
                      <a:pt x="111" y="1694"/>
                    </a:lnTo>
                    <a:lnTo>
                      <a:pt x="113" y="1699"/>
                    </a:lnTo>
                    <a:lnTo>
                      <a:pt x="113" y="1699"/>
                    </a:lnTo>
                    <a:lnTo>
                      <a:pt x="114" y="1702"/>
                    </a:lnTo>
                    <a:lnTo>
                      <a:pt x="113" y="1704"/>
                    </a:lnTo>
                    <a:lnTo>
                      <a:pt x="102" y="1697"/>
                    </a:lnTo>
                    <a:lnTo>
                      <a:pt x="102" y="1697"/>
                    </a:lnTo>
                    <a:lnTo>
                      <a:pt x="90" y="1688"/>
                    </a:lnTo>
                    <a:lnTo>
                      <a:pt x="87" y="1685"/>
                    </a:lnTo>
                    <a:lnTo>
                      <a:pt x="87" y="1685"/>
                    </a:lnTo>
                    <a:lnTo>
                      <a:pt x="90" y="1685"/>
                    </a:lnTo>
                    <a:lnTo>
                      <a:pt x="90" y="1685"/>
                    </a:lnTo>
                    <a:lnTo>
                      <a:pt x="95" y="1685"/>
                    </a:lnTo>
                    <a:lnTo>
                      <a:pt x="101" y="1687"/>
                    </a:lnTo>
                    <a:lnTo>
                      <a:pt x="102" y="1687"/>
                    </a:lnTo>
                    <a:lnTo>
                      <a:pt x="101" y="1683"/>
                    </a:lnTo>
                    <a:lnTo>
                      <a:pt x="101" y="1683"/>
                    </a:lnTo>
                    <a:lnTo>
                      <a:pt x="99" y="1682"/>
                    </a:lnTo>
                    <a:lnTo>
                      <a:pt x="99" y="1680"/>
                    </a:lnTo>
                    <a:lnTo>
                      <a:pt x="101" y="1678"/>
                    </a:lnTo>
                    <a:lnTo>
                      <a:pt x="99" y="1675"/>
                    </a:lnTo>
                    <a:lnTo>
                      <a:pt x="99" y="1675"/>
                    </a:lnTo>
                    <a:lnTo>
                      <a:pt x="99" y="1669"/>
                    </a:lnTo>
                    <a:lnTo>
                      <a:pt x="102" y="1666"/>
                    </a:lnTo>
                    <a:lnTo>
                      <a:pt x="108" y="1664"/>
                    </a:lnTo>
                    <a:lnTo>
                      <a:pt x="113" y="1666"/>
                    </a:lnTo>
                    <a:lnTo>
                      <a:pt x="113" y="1666"/>
                    </a:lnTo>
                    <a:lnTo>
                      <a:pt x="114" y="1668"/>
                    </a:lnTo>
                    <a:lnTo>
                      <a:pt x="116" y="1668"/>
                    </a:lnTo>
                    <a:lnTo>
                      <a:pt x="120" y="1662"/>
                    </a:lnTo>
                    <a:lnTo>
                      <a:pt x="123" y="1657"/>
                    </a:lnTo>
                    <a:lnTo>
                      <a:pt x="125" y="1657"/>
                    </a:lnTo>
                    <a:lnTo>
                      <a:pt x="128" y="1657"/>
                    </a:lnTo>
                    <a:lnTo>
                      <a:pt x="128" y="1657"/>
                    </a:lnTo>
                    <a:lnTo>
                      <a:pt x="135" y="1659"/>
                    </a:lnTo>
                    <a:lnTo>
                      <a:pt x="142" y="1659"/>
                    </a:lnTo>
                    <a:lnTo>
                      <a:pt x="146" y="1659"/>
                    </a:lnTo>
                    <a:lnTo>
                      <a:pt x="149" y="1655"/>
                    </a:lnTo>
                    <a:lnTo>
                      <a:pt x="149" y="1655"/>
                    </a:lnTo>
                    <a:lnTo>
                      <a:pt x="149" y="1654"/>
                    </a:lnTo>
                    <a:lnTo>
                      <a:pt x="146" y="1652"/>
                    </a:lnTo>
                    <a:lnTo>
                      <a:pt x="137" y="1650"/>
                    </a:lnTo>
                    <a:lnTo>
                      <a:pt x="125" y="1650"/>
                    </a:lnTo>
                    <a:lnTo>
                      <a:pt x="121" y="1650"/>
                    </a:lnTo>
                    <a:lnTo>
                      <a:pt x="118" y="1654"/>
                    </a:lnTo>
                    <a:lnTo>
                      <a:pt x="118" y="1654"/>
                    </a:lnTo>
                    <a:lnTo>
                      <a:pt x="114" y="1655"/>
                    </a:lnTo>
                    <a:lnTo>
                      <a:pt x="113" y="1654"/>
                    </a:lnTo>
                    <a:lnTo>
                      <a:pt x="111" y="1652"/>
                    </a:lnTo>
                    <a:lnTo>
                      <a:pt x="104" y="1650"/>
                    </a:lnTo>
                    <a:lnTo>
                      <a:pt x="104" y="1650"/>
                    </a:lnTo>
                    <a:lnTo>
                      <a:pt x="101" y="1652"/>
                    </a:lnTo>
                    <a:lnTo>
                      <a:pt x="101" y="1652"/>
                    </a:lnTo>
                    <a:lnTo>
                      <a:pt x="104" y="1654"/>
                    </a:lnTo>
                    <a:lnTo>
                      <a:pt x="106" y="1657"/>
                    </a:lnTo>
                    <a:lnTo>
                      <a:pt x="106" y="1657"/>
                    </a:lnTo>
                    <a:lnTo>
                      <a:pt x="106" y="1659"/>
                    </a:lnTo>
                    <a:lnTo>
                      <a:pt x="104" y="1661"/>
                    </a:lnTo>
                    <a:lnTo>
                      <a:pt x="101" y="1662"/>
                    </a:lnTo>
                    <a:lnTo>
                      <a:pt x="97" y="1664"/>
                    </a:lnTo>
                    <a:lnTo>
                      <a:pt x="95" y="1668"/>
                    </a:lnTo>
                    <a:lnTo>
                      <a:pt x="95" y="1669"/>
                    </a:lnTo>
                    <a:lnTo>
                      <a:pt x="95" y="1669"/>
                    </a:lnTo>
                    <a:lnTo>
                      <a:pt x="95" y="1675"/>
                    </a:lnTo>
                    <a:lnTo>
                      <a:pt x="94" y="1678"/>
                    </a:lnTo>
                    <a:lnTo>
                      <a:pt x="90" y="1680"/>
                    </a:lnTo>
                    <a:lnTo>
                      <a:pt x="83" y="1678"/>
                    </a:lnTo>
                    <a:lnTo>
                      <a:pt x="83" y="1678"/>
                    </a:lnTo>
                    <a:lnTo>
                      <a:pt x="80" y="1676"/>
                    </a:lnTo>
                    <a:lnTo>
                      <a:pt x="81" y="1675"/>
                    </a:lnTo>
                    <a:lnTo>
                      <a:pt x="85" y="1673"/>
                    </a:lnTo>
                    <a:lnTo>
                      <a:pt x="85" y="1671"/>
                    </a:lnTo>
                    <a:lnTo>
                      <a:pt x="85" y="1669"/>
                    </a:lnTo>
                    <a:lnTo>
                      <a:pt x="85" y="1669"/>
                    </a:lnTo>
                    <a:lnTo>
                      <a:pt x="80" y="1666"/>
                    </a:lnTo>
                    <a:lnTo>
                      <a:pt x="80" y="1664"/>
                    </a:lnTo>
                    <a:lnTo>
                      <a:pt x="83" y="1664"/>
                    </a:lnTo>
                    <a:lnTo>
                      <a:pt x="83" y="1664"/>
                    </a:lnTo>
                    <a:lnTo>
                      <a:pt x="85" y="1664"/>
                    </a:lnTo>
                    <a:lnTo>
                      <a:pt x="87" y="1664"/>
                    </a:lnTo>
                    <a:lnTo>
                      <a:pt x="87" y="1659"/>
                    </a:lnTo>
                    <a:lnTo>
                      <a:pt x="83" y="1655"/>
                    </a:lnTo>
                    <a:lnTo>
                      <a:pt x="80" y="1655"/>
                    </a:lnTo>
                    <a:lnTo>
                      <a:pt x="78" y="1657"/>
                    </a:lnTo>
                    <a:lnTo>
                      <a:pt x="78" y="1657"/>
                    </a:lnTo>
                    <a:lnTo>
                      <a:pt x="73" y="1661"/>
                    </a:lnTo>
                    <a:lnTo>
                      <a:pt x="73" y="1661"/>
                    </a:lnTo>
                    <a:lnTo>
                      <a:pt x="71" y="1661"/>
                    </a:lnTo>
                    <a:lnTo>
                      <a:pt x="71" y="1657"/>
                    </a:lnTo>
                    <a:lnTo>
                      <a:pt x="74" y="1650"/>
                    </a:lnTo>
                    <a:lnTo>
                      <a:pt x="74" y="1650"/>
                    </a:lnTo>
                    <a:lnTo>
                      <a:pt x="76" y="1647"/>
                    </a:lnTo>
                    <a:lnTo>
                      <a:pt x="74" y="1645"/>
                    </a:lnTo>
                    <a:lnTo>
                      <a:pt x="71" y="1643"/>
                    </a:lnTo>
                    <a:lnTo>
                      <a:pt x="74" y="1638"/>
                    </a:lnTo>
                    <a:lnTo>
                      <a:pt x="74" y="1638"/>
                    </a:lnTo>
                    <a:lnTo>
                      <a:pt x="74" y="1636"/>
                    </a:lnTo>
                    <a:lnTo>
                      <a:pt x="74" y="1633"/>
                    </a:lnTo>
                    <a:lnTo>
                      <a:pt x="71" y="1628"/>
                    </a:lnTo>
                    <a:lnTo>
                      <a:pt x="69" y="1626"/>
                    </a:lnTo>
                    <a:lnTo>
                      <a:pt x="69" y="1624"/>
                    </a:lnTo>
                    <a:lnTo>
                      <a:pt x="71" y="1624"/>
                    </a:lnTo>
                    <a:lnTo>
                      <a:pt x="71" y="1624"/>
                    </a:lnTo>
                    <a:lnTo>
                      <a:pt x="76" y="1628"/>
                    </a:lnTo>
                    <a:lnTo>
                      <a:pt x="80" y="1633"/>
                    </a:lnTo>
                    <a:lnTo>
                      <a:pt x="83" y="1635"/>
                    </a:lnTo>
                    <a:lnTo>
                      <a:pt x="85" y="1636"/>
                    </a:lnTo>
                    <a:lnTo>
                      <a:pt x="87" y="1635"/>
                    </a:lnTo>
                    <a:lnTo>
                      <a:pt x="87" y="1635"/>
                    </a:lnTo>
                    <a:lnTo>
                      <a:pt x="92" y="1628"/>
                    </a:lnTo>
                    <a:lnTo>
                      <a:pt x="94" y="1628"/>
                    </a:lnTo>
                    <a:lnTo>
                      <a:pt x="95" y="1631"/>
                    </a:lnTo>
                    <a:lnTo>
                      <a:pt x="95" y="1631"/>
                    </a:lnTo>
                    <a:lnTo>
                      <a:pt x="95" y="1633"/>
                    </a:lnTo>
                    <a:lnTo>
                      <a:pt x="97" y="1633"/>
                    </a:lnTo>
                    <a:lnTo>
                      <a:pt x="99" y="1622"/>
                    </a:lnTo>
                    <a:lnTo>
                      <a:pt x="99" y="1622"/>
                    </a:lnTo>
                    <a:lnTo>
                      <a:pt x="101" y="1621"/>
                    </a:lnTo>
                    <a:lnTo>
                      <a:pt x="102" y="1621"/>
                    </a:lnTo>
                    <a:lnTo>
                      <a:pt x="108" y="1626"/>
                    </a:lnTo>
                    <a:lnTo>
                      <a:pt x="111" y="1629"/>
                    </a:lnTo>
                    <a:lnTo>
                      <a:pt x="109" y="1628"/>
                    </a:lnTo>
                    <a:lnTo>
                      <a:pt x="109" y="1628"/>
                    </a:lnTo>
                    <a:lnTo>
                      <a:pt x="108" y="1622"/>
                    </a:lnTo>
                    <a:lnTo>
                      <a:pt x="109" y="1621"/>
                    </a:lnTo>
                    <a:lnTo>
                      <a:pt x="113" y="1619"/>
                    </a:lnTo>
                    <a:lnTo>
                      <a:pt x="114" y="1614"/>
                    </a:lnTo>
                    <a:lnTo>
                      <a:pt x="114" y="1614"/>
                    </a:lnTo>
                    <a:lnTo>
                      <a:pt x="113" y="1607"/>
                    </a:lnTo>
                    <a:lnTo>
                      <a:pt x="109" y="1603"/>
                    </a:lnTo>
                    <a:lnTo>
                      <a:pt x="97" y="1596"/>
                    </a:lnTo>
                    <a:lnTo>
                      <a:pt x="97" y="1596"/>
                    </a:lnTo>
                    <a:lnTo>
                      <a:pt x="90" y="1593"/>
                    </a:lnTo>
                    <a:lnTo>
                      <a:pt x="87" y="1593"/>
                    </a:lnTo>
                    <a:lnTo>
                      <a:pt x="88" y="1596"/>
                    </a:lnTo>
                    <a:lnTo>
                      <a:pt x="97" y="1600"/>
                    </a:lnTo>
                    <a:lnTo>
                      <a:pt x="97" y="1600"/>
                    </a:lnTo>
                    <a:lnTo>
                      <a:pt x="104" y="1605"/>
                    </a:lnTo>
                    <a:lnTo>
                      <a:pt x="109" y="1608"/>
                    </a:lnTo>
                    <a:lnTo>
                      <a:pt x="109" y="1610"/>
                    </a:lnTo>
                    <a:lnTo>
                      <a:pt x="109" y="1612"/>
                    </a:lnTo>
                    <a:lnTo>
                      <a:pt x="102" y="1612"/>
                    </a:lnTo>
                    <a:lnTo>
                      <a:pt x="102" y="1612"/>
                    </a:lnTo>
                    <a:lnTo>
                      <a:pt x="97" y="1610"/>
                    </a:lnTo>
                    <a:lnTo>
                      <a:pt x="95" y="1612"/>
                    </a:lnTo>
                    <a:lnTo>
                      <a:pt x="95" y="1614"/>
                    </a:lnTo>
                    <a:lnTo>
                      <a:pt x="94" y="1615"/>
                    </a:lnTo>
                    <a:lnTo>
                      <a:pt x="94" y="1615"/>
                    </a:lnTo>
                    <a:lnTo>
                      <a:pt x="92" y="1617"/>
                    </a:lnTo>
                    <a:lnTo>
                      <a:pt x="90" y="1621"/>
                    </a:lnTo>
                    <a:lnTo>
                      <a:pt x="87" y="1628"/>
                    </a:lnTo>
                    <a:lnTo>
                      <a:pt x="87" y="1628"/>
                    </a:lnTo>
                    <a:lnTo>
                      <a:pt x="85" y="1629"/>
                    </a:lnTo>
                    <a:lnTo>
                      <a:pt x="83" y="1628"/>
                    </a:lnTo>
                    <a:lnTo>
                      <a:pt x="78" y="1624"/>
                    </a:lnTo>
                    <a:lnTo>
                      <a:pt x="74" y="1617"/>
                    </a:lnTo>
                    <a:lnTo>
                      <a:pt x="73" y="1615"/>
                    </a:lnTo>
                    <a:lnTo>
                      <a:pt x="74" y="1615"/>
                    </a:lnTo>
                    <a:lnTo>
                      <a:pt x="74" y="1615"/>
                    </a:lnTo>
                    <a:lnTo>
                      <a:pt x="78" y="1615"/>
                    </a:lnTo>
                    <a:lnTo>
                      <a:pt x="76" y="1610"/>
                    </a:lnTo>
                    <a:lnTo>
                      <a:pt x="76" y="1610"/>
                    </a:lnTo>
                    <a:lnTo>
                      <a:pt x="74" y="1607"/>
                    </a:lnTo>
                    <a:lnTo>
                      <a:pt x="74" y="1607"/>
                    </a:lnTo>
                    <a:lnTo>
                      <a:pt x="71" y="1608"/>
                    </a:lnTo>
                    <a:lnTo>
                      <a:pt x="69" y="1610"/>
                    </a:lnTo>
                    <a:lnTo>
                      <a:pt x="67" y="1610"/>
                    </a:lnTo>
                    <a:lnTo>
                      <a:pt x="66" y="1608"/>
                    </a:lnTo>
                    <a:lnTo>
                      <a:pt x="66" y="1608"/>
                    </a:lnTo>
                    <a:lnTo>
                      <a:pt x="64" y="1605"/>
                    </a:lnTo>
                    <a:lnTo>
                      <a:pt x="64" y="1601"/>
                    </a:lnTo>
                    <a:lnTo>
                      <a:pt x="64" y="1600"/>
                    </a:lnTo>
                    <a:lnTo>
                      <a:pt x="64" y="1596"/>
                    </a:lnTo>
                    <a:lnTo>
                      <a:pt x="64" y="1596"/>
                    </a:lnTo>
                    <a:lnTo>
                      <a:pt x="62" y="1593"/>
                    </a:lnTo>
                    <a:lnTo>
                      <a:pt x="62" y="1591"/>
                    </a:lnTo>
                    <a:lnTo>
                      <a:pt x="66" y="1591"/>
                    </a:lnTo>
                    <a:lnTo>
                      <a:pt x="67" y="1594"/>
                    </a:lnTo>
                    <a:lnTo>
                      <a:pt x="67" y="1594"/>
                    </a:lnTo>
                    <a:lnTo>
                      <a:pt x="71" y="1598"/>
                    </a:lnTo>
                    <a:lnTo>
                      <a:pt x="73" y="1598"/>
                    </a:lnTo>
                    <a:lnTo>
                      <a:pt x="73" y="1594"/>
                    </a:lnTo>
                    <a:lnTo>
                      <a:pt x="71" y="1589"/>
                    </a:lnTo>
                    <a:lnTo>
                      <a:pt x="71" y="1589"/>
                    </a:lnTo>
                    <a:lnTo>
                      <a:pt x="67" y="1582"/>
                    </a:lnTo>
                    <a:lnTo>
                      <a:pt x="62" y="1581"/>
                    </a:lnTo>
                    <a:lnTo>
                      <a:pt x="62" y="1581"/>
                    </a:lnTo>
                    <a:lnTo>
                      <a:pt x="59" y="1581"/>
                    </a:lnTo>
                    <a:lnTo>
                      <a:pt x="57" y="1581"/>
                    </a:lnTo>
                    <a:lnTo>
                      <a:pt x="55" y="1581"/>
                    </a:lnTo>
                    <a:lnTo>
                      <a:pt x="55" y="1575"/>
                    </a:lnTo>
                    <a:lnTo>
                      <a:pt x="55" y="1575"/>
                    </a:lnTo>
                    <a:lnTo>
                      <a:pt x="55" y="1572"/>
                    </a:lnTo>
                    <a:lnTo>
                      <a:pt x="54" y="1572"/>
                    </a:lnTo>
                    <a:lnTo>
                      <a:pt x="54" y="1572"/>
                    </a:lnTo>
                    <a:lnTo>
                      <a:pt x="54" y="1570"/>
                    </a:lnTo>
                    <a:lnTo>
                      <a:pt x="54" y="1570"/>
                    </a:lnTo>
                    <a:lnTo>
                      <a:pt x="54" y="1567"/>
                    </a:lnTo>
                    <a:lnTo>
                      <a:pt x="54" y="1565"/>
                    </a:lnTo>
                    <a:lnTo>
                      <a:pt x="55" y="1563"/>
                    </a:lnTo>
                    <a:lnTo>
                      <a:pt x="59" y="1565"/>
                    </a:lnTo>
                    <a:lnTo>
                      <a:pt x="59" y="1565"/>
                    </a:lnTo>
                    <a:lnTo>
                      <a:pt x="64" y="1565"/>
                    </a:lnTo>
                    <a:lnTo>
                      <a:pt x="66" y="1561"/>
                    </a:lnTo>
                    <a:lnTo>
                      <a:pt x="71" y="1551"/>
                    </a:lnTo>
                    <a:lnTo>
                      <a:pt x="71" y="1551"/>
                    </a:lnTo>
                    <a:lnTo>
                      <a:pt x="73" y="1544"/>
                    </a:lnTo>
                    <a:lnTo>
                      <a:pt x="73" y="1540"/>
                    </a:lnTo>
                    <a:lnTo>
                      <a:pt x="71" y="1542"/>
                    </a:lnTo>
                    <a:lnTo>
                      <a:pt x="67" y="1549"/>
                    </a:lnTo>
                    <a:lnTo>
                      <a:pt x="67" y="1549"/>
                    </a:lnTo>
                    <a:lnTo>
                      <a:pt x="64" y="1556"/>
                    </a:lnTo>
                    <a:lnTo>
                      <a:pt x="61" y="1560"/>
                    </a:lnTo>
                    <a:lnTo>
                      <a:pt x="59" y="1560"/>
                    </a:lnTo>
                    <a:lnTo>
                      <a:pt x="55" y="1554"/>
                    </a:lnTo>
                    <a:lnTo>
                      <a:pt x="55" y="1554"/>
                    </a:lnTo>
                    <a:lnTo>
                      <a:pt x="52" y="1546"/>
                    </a:lnTo>
                    <a:lnTo>
                      <a:pt x="52" y="1546"/>
                    </a:lnTo>
                    <a:lnTo>
                      <a:pt x="55" y="1546"/>
                    </a:lnTo>
                    <a:lnTo>
                      <a:pt x="55" y="1546"/>
                    </a:lnTo>
                    <a:lnTo>
                      <a:pt x="62" y="1547"/>
                    </a:lnTo>
                    <a:lnTo>
                      <a:pt x="62" y="1546"/>
                    </a:lnTo>
                    <a:lnTo>
                      <a:pt x="59" y="1542"/>
                    </a:lnTo>
                    <a:lnTo>
                      <a:pt x="59" y="1542"/>
                    </a:lnTo>
                    <a:lnTo>
                      <a:pt x="55" y="1540"/>
                    </a:lnTo>
                    <a:lnTo>
                      <a:pt x="54" y="1539"/>
                    </a:lnTo>
                    <a:lnTo>
                      <a:pt x="50" y="1540"/>
                    </a:lnTo>
                    <a:lnTo>
                      <a:pt x="47" y="1539"/>
                    </a:lnTo>
                    <a:lnTo>
                      <a:pt x="47" y="1539"/>
                    </a:lnTo>
                    <a:lnTo>
                      <a:pt x="45" y="1537"/>
                    </a:lnTo>
                    <a:lnTo>
                      <a:pt x="43" y="1534"/>
                    </a:lnTo>
                    <a:lnTo>
                      <a:pt x="41" y="1532"/>
                    </a:lnTo>
                    <a:lnTo>
                      <a:pt x="38" y="1530"/>
                    </a:lnTo>
                    <a:lnTo>
                      <a:pt x="38" y="1530"/>
                    </a:lnTo>
                    <a:lnTo>
                      <a:pt x="36" y="1528"/>
                    </a:lnTo>
                    <a:lnTo>
                      <a:pt x="34" y="1527"/>
                    </a:lnTo>
                    <a:lnTo>
                      <a:pt x="38" y="1525"/>
                    </a:lnTo>
                    <a:lnTo>
                      <a:pt x="43" y="1525"/>
                    </a:lnTo>
                    <a:lnTo>
                      <a:pt x="48" y="1527"/>
                    </a:lnTo>
                    <a:lnTo>
                      <a:pt x="48" y="1527"/>
                    </a:lnTo>
                    <a:lnTo>
                      <a:pt x="57" y="1532"/>
                    </a:lnTo>
                    <a:lnTo>
                      <a:pt x="59" y="1532"/>
                    </a:lnTo>
                    <a:lnTo>
                      <a:pt x="55" y="1528"/>
                    </a:lnTo>
                    <a:lnTo>
                      <a:pt x="55" y="1528"/>
                    </a:lnTo>
                    <a:lnTo>
                      <a:pt x="48" y="1520"/>
                    </a:lnTo>
                    <a:lnTo>
                      <a:pt x="48" y="1518"/>
                    </a:lnTo>
                    <a:lnTo>
                      <a:pt x="48" y="1518"/>
                    </a:lnTo>
                    <a:lnTo>
                      <a:pt x="55" y="1518"/>
                    </a:lnTo>
                    <a:lnTo>
                      <a:pt x="55" y="1518"/>
                    </a:lnTo>
                    <a:lnTo>
                      <a:pt x="61" y="1520"/>
                    </a:lnTo>
                    <a:lnTo>
                      <a:pt x="62" y="1520"/>
                    </a:lnTo>
                    <a:lnTo>
                      <a:pt x="62" y="1520"/>
                    </a:lnTo>
                    <a:lnTo>
                      <a:pt x="52" y="1513"/>
                    </a:lnTo>
                    <a:lnTo>
                      <a:pt x="52" y="1513"/>
                    </a:lnTo>
                    <a:lnTo>
                      <a:pt x="48" y="1509"/>
                    </a:lnTo>
                    <a:lnTo>
                      <a:pt x="50" y="1507"/>
                    </a:lnTo>
                    <a:lnTo>
                      <a:pt x="52" y="1506"/>
                    </a:lnTo>
                    <a:lnTo>
                      <a:pt x="50" y="1502"/>
                    </a:lnTo>
                    <a:lnTo>
                      <a:pt x="50" y="1502"/>
                    </a:lnTo>
                    <a:lnTo>
                      <a:pt x="48" y="1500"/>
                    </a:lnTo>
                    <a:lnTo>
                      <a:pt x="48" y="1500"/>
                    </a:lnTo>
                    <a:lnTo>
                      <a:pt x="52" y="1497"/>
                    </a:lnTo>
                    <a:lnTo>
                      <a:pt x="57" y="1497"/>
                    </a:lnTo>
                    <a:lnTo>
                      <a:pt x="62" y="1499"/>
                    </a:lnTo>
                    <a:lnTo>
                      <a:pt x="62" y="1499"/>
                    </a:lnTo>
                    <a:lnTo>
                      <a:pt x="66" y="1500"/>
                    </a:lnTo>
                    <a:lnTo>
                      <a:pt x="64" y="1499"/>
                    </a:lnTo>
                    <a:lnTo>
                      <a:pt x="61" y="1493"/>
                    </a:lnTo>
                    <a:lnTo>
                      <a:pt x="59" y="1488"/>
                    </a:lnTo>
                    <a:lnTo>
                      <a:pt x="59" y="1488"/>
                    </a:lnTo>
                    <a:lnTo>
                      <a:pt x="59" y="1481"/>
                    </a:lnTo>
                    <a:lnTo>
                      <a:pt x="59" y="1478"/>
                    </a:lnTo>
                    <a:lnTo>
                      <a:pt x="59" y="1474"/>
                    </a:lnTo>
                    <a:lnTo>
                      <a:pt x="57" y="1474"/>
                    </a:lnTo>
                    <a:lnTo>
                      <a:pt x="57" y="1474"/>
                    </a:lnTo>
                    <a:lnTo>
                      <a:pt x="55" y="1480"/>
                    </a:lnTo>
                    <a:lnTo>
                      <a:pt x="54" y="1487"/>
                    </a:lnTo>
                    <a:lnTo>
                      <a:pt x="52" y="1492"/>
                    </a:lnTo>
                    <a:lnTo>
                      <a:pt x="52" y="1493"/>
                    </a:lnTo>
                    <a:lnTo>
                      <a:pt x="50" y="1493"/>
                    </a:lnTo>
                    <a:lnTo>
                      <a:pt x="50" y="1493"/>
                    </a:lnTo>
                    <a:lnTo>
                      <a:pt x="48" y="1492"/>
                    </a:lnTo>
                    <a:lnTo>
                      <a:pt x="47" y="1485"/>
                    </a:lnTo>
                    <a:lnTo>
                      <a:pt x="45" y="1467"/>
                    </a:lnTo>
                    <a:lnTo>
                      <a:pt x="45" y="1467"/>
                    </a:lnTo>
                    <a:lnTo>
                      <a:pt x="45" y="1460"/>
                    </a:lnTo>
                    <a:lnTo>
                      <a:pt x="45" y="1455"/>
                    </a:lnTo>
                    <a:lnTo>
                      <a:pt x="48" y="1445"/>
                    </a:lnTo>
                    <a:lnTo>
                      <a:pt x="48" y="1445"/>
                    </a:lnTo>
                    <a:lnTo>
                      <a:pt x="50" y="1441"/>
                    </a:lnTo>
                    <a:lnTo>
                      <a:pt x="52" y="1441"/>
                    </a:lnTo>
                    <a:lnTo>
                      <a:pt x="55" y="1441"/>
                    </a:lnTo>
                    <a:lnTo>
                      <a:pt x="59" y="1445"/>
                    </a:lnTo>
                    <a:lnTo>
                      <a:pt x="61" y="1445"/>
                    </a:lnTo>
                    <a:lnTo>
                      <a:pt x="61" y="1443"/>
                    </a:lnTo>
                    <a:lnTo>
                      <a:pt x="61" y="1443"/>
                    </a:lnTo>
                    <a:lnTo>
                      <a:pt x="61" y="1441"/>
                    </a:lnTo>
                    <a:lnTo>
                      <a:pt x="61" y="1440"/>
                    </a:lnTo>
                    <a:lnTo>
                      <a:pt x="62" y="1438"/>
                    </a:lnTo>
                    <a:lnTo>
                      <a:pt x="59" y="1436"/>
                    </a:lnTo>
                    <a:lnTo>
                      <a:pt x="59" y="1436"/>
                    </a:lnTo>
                    <a:lnTo>
                      <a:pt x="50" y="1431"/>
                    </a:lnTo>
                    <a:lnTo>
                      <a:pt x="47" y="1427"/>
                    </a:lnTo>
                    <a:lnTo>
                      <a:pt x="45" y="1424"/>
                    </a:lnTo>
                    <a:lnTo>
                      <a:pt x="45" y="1424"/>
                    </a:lnTo>
                    <a:lnTo>
                      <a:pt x="43" y="1420"/>
                    </a:lnTo>
                    <a:lnTo>
                      <a:pt x="41" y="1420"/>
                    </a:lnTo>
                    <a:lnTo>
                      <a:pt x="40" y="1420"/>
                    </a:lnTo>
                    <a:lnTo>
                      <a:pt x="38" y="1419"/>
                    </a:lnTo>
                    <a:lnTo>
                      <a:pt x="38" y="1419"/>
                    </a:lnTo>
                    <a:lnTo>
                      <a:pt x="36" y="1417"/>
                    </a:lnTo>
                    <a:lnTo>
                      <a:pt x="38" y="1417"/>
                    </a:lnTo>
                    <a:lnTo>
                      <a:pt x="41" y="1415"/>
                    </a:lnTo>
                    <a:lnTo>
                      <a:pt x="55" y="1415"/>
                    </a:lnTo>
                    <a:lnTo>
                      <a:pt x="55" y="1415"/>
                    </a:lnTo>
                    <a:lnTo>
                      <a:pt x="61" y="1417"/>
                    </a:lnTo>
                    <a:lnTo>
                      <a:pt x="66" y="1419"/>
                    </a:lnTo>
                    <a:lnTo>
                      <a:pt x="78" y="1427"/>
                    </a:lnTo>
                    <a:lnTo>
                      <a:pt x="78" y="1427"/>
                    </a:lnTo>
                    <a:lnTo>
                      <a:pt x="81" y="1429"/>
                    </a:lnTo>
                    <a:lnTo>
                      <a:pt x="81" y="1427"/>
                    </a:lnTo>
                    <a:lnTo>
                      <a:pt x="78" y="1422"/>
                    </a:lnTo>
                    <a:lnTo>
                      <a:pt x="74" y="1417"/>
                    </a:lnTo>
                    <a:lnTo>
                      <a:pt x="74" y="1413"/>
                    </a:lnTo>
                    <a:lnTo>
                      <a:pt x="74" y="1412"/>
                    </a:lnTo>
                    <a:lnTo>
                      <a:pt x="74" y="1412"/>
                    </a:lnTo>
                    <a:lnTo>
                      <a:pt x="76" y="1412"/>
                    </a:lnTo>
                    <a:lnTo>
                      <a:pt x="76" y="1410"/>
                    </a:lnTo>
                    <a:lnTo>
                      <a:pt x="74" y="1406"/>
                    </a:lnTo>
                    <a:lnTo>
                      <a:pt x="71" y="1403"/>
                    </a:lnTo>
                    <a:lnTo>
                      <a:pt x="69" y="1403"/>
                    </a:lnTo>
                    <a:lnTo>
                      <a:pt x="67" y="1405"/>
                    </a:lnTo>
                    <a:lnTo>
                      <a:pt x="67" y="1405"/>
                    </a:lnTo>
                    <a:lnTo>
                      <a:pt x="67" y="1406"/>
                    </a:lnTo>
                    <a:lnTo>
                      <a:pt x="66" y="1408"/>
                    </a:lnTo>
                    <a:lnTo>
                      <a:pt x="64" y="1406"/>
                    </a:lnTo>
                    <a:lnTo>
                      <a:pt x="57" y="1405"/>
                    </a:lnTo>
                    <a:lnTo>
                      <a:pt x="50" y="1405"/>
                    </a:lnTo>
                    <a:lnTo>
                      <a:pt x="50" y="1405"/>
                    </a:lnTo>
                    <a:lnTo>
                      <a:pt x="43" y="1405"/>
                    </a:lnTo>
                    <a:lnTo>
                      <a:pt x="38" y="1405"/>
                    </a:lnTo>
                    <a:lnTo>
                      <a:pt x="36" y="1401"/>
                    </a:lnTo>
                    <a:lnTo>
                      <a:pt x="38" y="1398"/>
                    </a:lnTo>
                    <a:lnTo>
                      <a:pt x="38" y="1398"/>
                    </a:lnTo>
                    <a:lnTo>
                      <a:pt x="40" y="1394"/>
                    </a:lnTo>
                    <a:lnTo>
                      <a:pt x="43" y="1394"/>
                    </a:lnTo>
                    <a:lnTo>
                      <a:pt x="50" y="1394"/>
                    </a:lnTo>
                    <a:lnTo>
                      <a:pt x="50" y="1394"/>
                    </a:lnTo>
                    <a:lnTo>
                      <a:pt x="52" y="1394"/>
                    </a:lnTo>
                    <a:lnTo>
                      <a:pt x="48" y="1393"/>
                    </a:lnTo>
                    <a:lnTo>
                      <a:pt x="45" y="1389"/>
                    </a:lnTo>
                    <a:lnTo>
                      <a:pt x="43" y="1386"/>
                    </a:lnTo>
                    <a:lnTo>
                      <a:pt x="45" y="1382"/>
                    </a:lnTo>
                    <a:lnTo>
                      <a:pt x="45" y="1382"/>
                    </a:lnTo>
                    <a:lnTo>
                      <a:pt x="47" y="1379"/>
                    </a:lnTo>
                    <a:lnTo>
                      <a:pt x="50" y="1377"/>
                    </a:lnTo>
                    <a:lnTo>
                      <a:pt x="55" y="1377"/>
                    </a:lnTo>
                    <a:lnTo>
                      <a:pt x="59" y="1375"/>
                    </a:lnTo>
                    <a:lnTo>
                      <a:pt x="61" y="1373"/>
                    </a:lnTo>
                    <a:lnTo>
                      <a:pt x="62" y="1372"/>
                    </a:lnTo>
                    <a:lnTo>
                      <a:pt x="62" y="1372"/>
                    </a:lnTo>
                    <a:lnTo>
                      <a:pt x="62" y="1366"/>
                    </a:lnTo>
                    <a:lnTo>
                      <a:pt x="61" y="1365"/>
                    </a:lnTo>
                    <a:lnTo>
                      <a:pt x="57" y="1363"/>
                    </a:lnTo>
                    <a:lnTo>
                      <a:pt x="54" y="1359"/>
                    </a:lnTo>
                    <a:lnTo>
                      <a:pt x="54" y="1359"/>
                    </a:lnTo>
                    <a:lnTo>
                      <a:pt x="50" y="1356"/>
                    </a:lnTo>
                    <a:lnTo>
                      <a:pt x="48" y="1354"/>
                    </a:lnTo>
                    <a:lnTo>
                      <a:pt x="45" y="1354"/>
                    </a:lnTo>
                    <a:lnTo>
                      <a:pt x="43" y="1358"/>
                    </a:lnTo>
                    <a:lnTo>
                      <a:pt x="43" y="1358"/>
                    </a:lnTo>
                    <a:lnTo>
                      <a:pt x="43" y="1359"/>
                    </a:lnTo>
                    <a:lnTo>
                      <a:pt x="41" y="1361"/>
                    </a:lnTo>
                    <a:lnTo>
                      <a:pt x="34" y="1359"/>
                    </a:lnTo>
                    <a:lnTo>
                      <a:pt x="27" y="1356"/>
                    </a:lnTo>
                    <a:lnTo>
                      <a:pt x="24" y="1351"/>
                    </a:lnTo>
                    <a:lnTo>
                      <a:pt x="24" y="1351"/>
                    </a:lnTo>
                    <a:lnTo>
                      <a:pt x="20" y="1345"/>
                    </a:lnTo>
                    <a:lnTo>
                      <a:pt x="19" y="1344"/>
                    </a:lnTo>
                    <a:lnTo>
                      <a:pt x="15" y="1345"/>
                    </a:lnTo>
                    <a:lnTo>
                      <a:pt x="14" y="1349"/>
                    </a:lnTo>
                    <a:lnTo>
                      <a:pt x="12" y="1354"/>
                    </a:lnTo>
                    <a:lnTo>
                      <a:pt x="12" y="1354"/>
                    </a:lnTo>
                    <a:lnTo>
                      <a:pt x="12" y="1359"/>
                    </a:lnTo>
                    <a:lnTo>
                      <a:pt x="10" y="1363"/>
                    </a:lnTo>
                    <a:lnTo>
                      <a:pt x="7" y="1363"/>
                    </a:lnTo>
                    <a:lnTo>
                      <a:pt x="1" y="1356"/>
                    </a:lnTo>
                    <a:lnTo>
                      <a:pt x="1" y="1356"/>
                    </a:lnTo>
                    <a:lnTo>
                      <a:pt x="0" y="1352"/>
                    </a:lnTo>
                    <a:lnTo>
                      <a:pt x="0" y="1349"/>
                    </a:lnTo>
                    <a:lnTo>
                      <a:pt x="1" y="1345"/>
                    </a:lnTo>
                    <a:lnTo>
                      <a:pt x="3" y="1342"/>
                    </a:lnTo>
                    <a:lnTo>
                      <a:pt x="14" y="1335"/>
                    </a:lnTo>
                    <a:lnTo>
                      <a:pt x="26" y="1328"/>
                    </a:lnTo>
                    <a:lnTo>
                      <a:pt x="26" y="1328"/>
                    </a:lnTo>
                    <a:lnTo>
                      <a:pt x="31" y="1323"/>
                    </a:lnTo>
                    <a:lnTo>
                      <a:pt x="34" y="1319"/>
                    </a:lnTo>
                    <a:lnTo>
                      <a:pt x="36" y="1316"/>
                    </a:lnTo>
                    <a:lnTo>
                      <a:pt x="36" y="1312"/>
                    </a:lnTo>
                    <a:lnTo>
                      <a:pt x="36" y="1309"/>
                    </a:lnTo>
                    <a:lnTo>
                      <a:pt x="38" y="1307"/>
                    </a:lnTo>
                    <a:lnTo>
                      <a:pt x="40" y="1309"/>
                    </a:lnTo>
                    <a:lnTo>
                      <a:pt x="40" y="1309"/>
                    </a:lnTo>
                    <a:lnTo>
                      <a:pt x="43" y="1311"/>
                    </a:lnTo>
                    <a:lnTo>
                      <a:pt x="45" y="1309"/>
                    </a:lnTo>
                    <a:lnTo>
                      <a:pt x="45" y="1307"/>
                    </a:lnTo>
                    <a:lnTo>
                      <a:pt x="52" y="1307"/>
                    </a:lnTo>
                    <a:lnTo>
                      <a:pt x="52" y="1307"/>
                    </a:lnTo>
                    <a:lnTo>
                      <a:pt x="55" y="1307"/>
                    </a:lnTo>
                    <a:lnTo>
                      <a:pt x="57" y="1307"/>
                    </a:lnTo>
                    <a:lnTo>
                      <a:pt x="57" y="1312"/>
                    </a:lnTo>
                    <a:lnTo>
                      <a:pt x="57" y="1318"/>
                    </a:lnTo>
                    <a:lnTo>
                      <a:pt x="59" y="1319"/>
                    </a:lnTo>
                    <a:lnTo>
                      <a:pt x="62" y="1323"/>
                    </a:lnTo>
                    <a:lnTo>
                      <a:pt x="62" y="1323"/>
                    </a:lnTo>
                    <a:lnTo>
                      <a:pt x="66" y="1326"/>
                    </a:lnTo>
                    <a:lnTo>
                      <a:pt x="66" y="1330"/>
                    </a:lnTo>
                    <a:lnTo>
                      <a:pt x="66" y="1339"/>
                    </a:lnTo>
                    <a:lnTo>
                      <a:pt x="64" y="1345"/>
                    </a:lnTo>
                    <a:lnTo>
                      <a:pt x="64" y="1345"/>
                    </a:lnTo>
                    <a:lnTo>
                      <a:pt x="66" y="1345"/>
                    </a:lnTo>
                    <a:lnTo>
                      <a:pt x="66" y="1345"/>
                    </a:lnTo>
                    <a:lnTo>
                      <a:pt x="71" y="1340"/>
                    </a:lnTo>
                    <a:lnTo>
                      <a:pt x="73" y="1335"/>
                    </a:lnTo>
                    <a:lnTo>
                      <a:pt x="73" y="1328"/>
                    </a:lnTo>
                    <a:lnTo>
                      <a:pt x="74" y="1316"/>
                    </a:lnTo>
                    <a:lnTo>
                      <a:pt x="74" y="1316"/>
                    </a:lnTo>
                    <a:lnTo>
                      <a:pt x="76" y="1307"/>
                    </a:lnTo>
                    <a:lnTo>
                      <a:pt x="76" y="1302"/>
                    </a:lnTo>
                    <a:lnTo>
                      <a:pt x="76" y="1298"/>
                    </a:lnTo>
                    <a:lnTo>
                      <a:pt x="76" y="1293"/>
                    </a:lnTo>
                    <a:lnTo>
                      <a:pt x="76" y="1293"/>
                    </a:lnTo>
                    <a:lnTo>
                      <a:pt x="80" y="1288"/>
                    </a:lnTo>
                    <a:lnTo>
                      <a:pt x="83" y="1285"/>
                    </a:lnTo>
                    <a:lnTo>
                      <a:pt x="87" y="1281"/>
                    </a:lnTo>
                    <a:lnTo>
                      <a:pt x="87" y="1279"/>
                    </a:lnTo>
                    <a:lnTo>
                      <a:pt x="85" y="1279"/>
                    </a:lnTo>
                    <a:lnTo>
                      <a:pt x="85" y="1279"/>
                    </a:lnTo>
                    <a:lnTo>
                      <a:pt x="83" y="1274"/>
                    </a:lnTo>
                    <a:lnTo>
                      <a:pt x="81" y="1271"/>
                    </a:lnTo>
                    <a:lnTo>
                      <a:pt x="83" y="1269"/>
                    </a:lnTo>
                    <a:lnTo>
                      <a:pt x="88" y="1265"/>
                    </a:lnTo>
                    <a:lnTo>
                      <a:pt x="88" y="1265"/>
                    </a:lnTo>
                    <a:lnTo>
                      <a:pt x="94" y="1264"/>
                    </a:lnTo>
                    <a:lnTo>
                      <a:pt x="99" y="1260"/>
                    </a:lnTo>
                    <a:lnTo>
                      <a:pt x="102" y="1255"/>
                    </a:lnTo>
                    <a:lnTo>
                      <a:pt x="106" y="1250"/>
                    </a:lnTo>
                    <a:lnTo>
                      <a:pt x="106" y="1250"/>
                    </a:lnTo>
                    <a:lnTo>
                      <a:pt x="108" y="1243"/>
                    </a:lnTo>
                    <a:lnTo>
                      <a:pt x="108" y="1238"/>
                    </a:lnTo>
                    <a:lnTo>
                      <a:pt x="104" y="1234"/>
                    </a:lnTo>
                    <a:lnTo>
                      <a:pt x="97" y="1231"/>
                    </a:lnTo>
                    <a:lnTo>
                      <a:pt x="97" y="1231"/>
                    </a:lnTo>
                    <a:lnTo>
                      <a:pt x="92" y="1229"/>
                    </a:lnTo>
                    <a:lnTo>
                      <a:pt x="88" y="1227"/>
                    </a:lnTo>
                    <a:lnTo>
                      <a:pt x="87" y="1224"/>
                    </a:lnTo>
                    <a:lnTo>
                      <a:pt x="88" y="1222"/>
                    </a:lnTo>
                    <a:lnTo>
                      <a:pt x="88" y="1222"/>
                    </a:lnTo>
                    <a:lnTo>
                      <a:pt x="92" y="1217"/>
                    </a:lnTo>
                    <a:lnTo>
                      <a:pt x="94" y="1210"/>
                    </a:lnTo>
                    <a:lnTo>
                      <a:pt x="95" y="1201"/>
                    </a:lnTo>
                    <a:lnTo>
                      <a:pt x="92" y="1191"/>
                    </a:lnTo>
                    <a:lnTo>
                      <a:pt x="92" y="1191"/>
                    </a:lnTo>
                    <a:lnTo>
                      <a:pt x="92" y="1187"/>
                    </a:lnTo>
                    <a:lnTo>
                      <a:pt x="92" y="1182"/>
                    </a:lnTo>
                    <a:lnTo>
                      <a:pt x="97" y="1177"/>
                    </a:lnTo>
                    <a:lnTo>
                      <a:pt x="102" y="1170"/>
                    </a:lnTo>
                    <a:lnTo>
                      <a:pt x="104" y="1164"/>
                    </a:lnTo>
                    <a:lnTo>
                      <a:pt x="102" y="1159"/>
                    </a:lnTo>
                    <a:lnTo>
                      <a:pt x="102" y="1159"/>
                    </a:lnTo>
                    <a:lnTo>
                      <a:pt x="101" y="1150"/>
                    </a:lnTo>
                    <a:lnTo>
                      <a:pt x="102" y="1145"/>
                    </a:lnTo>
                    <a:lnTo>
                      <a:pt x="104" y="1142"/>
                    </a:lnTo>
                    <a:lnTo>
                      <a:pt x="102" y="1137"/>
                    </a:lnTo>
                    <a:lnTo>
                      <a:pt x="102" y="1137"/>
                    </a:lnTo>
                    <a:lnTo>
                      <a:pt x="102" y="1131"/>
                    </a:lnTo>
                    <a:lnTo>
                      <a:pt x="104" y="1130"/>
                    </a:lnTo>
                    <a:lnTo>
                      <a:pt x="108" y="1130"/>
                    </a:lnTo>
                    <a:lnTo>
                      <a:pt x="111" y="1135"/>
                    </a:lnTo>
                    <a:lnTo>
                      <a:pt x="111" y="1135"/>
                    </a:lnTo>
                    <a:lnTo>
                      <a:pt x="113" y="1137"/>
                    </a:lnTo>
                    <a:lnTo>
                      <a:pt x="114" y="1135"/>
                    </a:lnTo>
                    <a:lnTo>
                      <a:pt x="116" y="1130"/>
                    </a:lnTo>
                    <a:lnTo>
                      <a:pt x="114" y="1126"/>
                    </a:lnTo>
                    <a:lnTo>
                      <a:pt x="113" y="1123"/>
                    </a:lnTo>
                    <a:lnTo>
                      <a:pt x="109" y="1121"/>
                    </a:lnTo>
                    <a:lnTo>
                      <a:pt x="104" y="1119"/>
                    </a:lnTo>
                    <a:lnTo>
                      <a:pt x="104" y="1119"/>
                    </a:lnTo>
                    <a:lnTo>
                      <a:pt x="101" y="1117"/>
                    </a:lnTo>
                    <a:lnTo>
                      <a:pt x="101" y="1116"/>
                    </a:lnTo>
                    <a:lnTo>
                      <a:pt x="104" y="1112"/>
                    </a:lnTo>
                    <a:lnTo>
                      <a:pt x="109" y="1107"/>
                    </a:lnTo>
                    <a:lnTo>
                      <a:pt x="111" y="1105"/>
                    </a:lnTo>
                    <a:lnTo>
                      <a:pt x="109" y="1103"/>
                    </a:lnTo>
                    <a:lnTo>
                      <a:pt x="109" y="1103"/>
                    </a:lnTo>
                    <a:lnTo>
                      <a:pt x="106" y="1102"/>
                    </a:lnTo>
                    <a:lnTo>
                      <a:pt x="102" y="1098"/>
                    </a:lnTo>
                    <a:lnTo>
                      <a:pt x="99" y="1093"/>
                    </a:lnTo>
                    <a:lnTo>
                      <a:pt x="97" y="1093"/>
                    </a:lnTo>
                    <a:lnTo>
                      <a:pt x="95" y="1093"/>
                    </a:lnTo>
                    <a:lnTo>
                      <a:pt x="92" y="1100"/>
                    </a:lnTo>
                    <a:lnTo>
                      <a:pt x="92" y="1100"/>
                    </a:lnTo>
                    <a:lnTo>
                      <a:pt x="90" y="1103"/>
                    </a:lnTo>
                    <a:lnTo>
                      <a:pt x="87" y="1107"/>
                    </a:lnTo>
                    <a:lnTo>
                      <a:pt x="85" y="1109"/>
                    </a:lnTo>
                    <a:lnTo>
                      <a:pt x="80" y="1109"/>
                    </a:lnTo>
                    <a:lnTo>
                      <a:pt x="76" y="1107"/>
                    </a:lnTo>
                    <a:lnTo>
                      <a:pt x="73" y="1103"/>
                    </a:lnTo>
                    <a:lnTo>
                      <a:pt x="67" y="1097"/>
                    </a:lnTo>
                    <a:lnTo>
                      <a:pt x="64" y="1090"/>
                    </a:lnTo>
                    <a:lnTo>
                      <a:pt x="64" y="1090"/>
                    </a:lnTo>
                    <a:lnTo>
                      <a:pt x="61" y="1081"/>
                    </a:lnTo>
                    <a:lnTo>
                      <a:pt x="61" y="1076"/>
                    </a:lnTo>
                    <a:lnTo>
                      <a:pt x="61" y="1070"/>
                    </a:lnTo>
                    <a:lnTo>
                      <a:pt x="61" y="1065"/>
                    </a:lnTo>
                    <a:lnTo>
                      <a:pt x="66" y="1053"/>
                    </a:lnTo>
                    <a:lnTo>
                      <a:pt x="67" y="1043"/>
                    </a:lnTo>
                    <a:lnTo>
                      <a:pt x="69" y="1029"/>
                    </a:lnTo>
                    <a:lnTo>
                      <a:pt x="69" y="1029"/>
                    </a:lnTo>
                    <a:lnTo>
                      <a:pt x="69" y="1020"/>
                    </a:lnTo>
                    <a:lnTo>
                      <a:pt x="71" y="1016"/>
                    </a:lnTo>
                    <a:lnTo>
                      <a:pt x="73" y="1015"/>
                    </a:lnTo>
                    <a:lnTo>
                      <a:pt x="76" y="1015"/>
                    </a:lnTo>
                    <a:lnTo>
                      <a:pt x="78" y="1015"/>
                    </a:lnTo>
                    <a:lnTo>
                      <a:pt x="80" y="1013"/>
                    </a:lnTo>
                    <a:lnTo>
                      <a:pt x="83" y="1008"/>
                    </a:lnTo>
                    <a:lnTo>
                      <a:pt x="85" y="997"/>
                    </a:lnTo>
                    <a:lnTo>
                      <a:pt x="85" y="997"/>
                    </a:lnTo>
                    <a:lnTo>
                      <a:pt x="87" y="985"/>
                    </a:lnTo>
                    <a:lnTo>
                      <a:pt x="85" y="978"/>
                    </a:lnTo>
                    <a:lnTo>
                      <a:pt x="85" y="971"/>
                    </a:lnTo>
                    <a:lnTo>
                      <a:pt x="81" y="966"/>
                    </a:lnTo>
                    <a:lnTo>
                      <a:pt x="78" y="957"/>
                    </a:lnTo>
                    <a:lnTo>
                      <a:pt x="76" y="950"/>
                    </a:lnTo>
                    <a:lnTo>
                      <a:pt x="78" y="940"/>
                    </a:lnTo>
                    <a:lnTo>
                      <a:pt x="78" y="940"/>
                    </a:lnTo>
                    <a:lnTo>
                      <a:pt x="78" y="931"/>
                    </a:lnTo>
                    <a:lnTo>
                      <a:pt x="78" y="924"/>
                    </a:lnTo>
                    <a:lnTo>
                      <a:pt x="74" y="917"/>
                    </a:lnTo>
                    <a:lnTo>
                      <a:pt x="73" y="910"/>
                    </a:lnTo>
                    <a:lnTo>
                      <a:pt x="71" y="903"/>
                    </a:lnTo>
                    <a:lnTo>
                      <a:pt x="73" y="893"/>
                    </a:lnTo>
                    <a:lnTo>
                      <a:pt x="73" y="893"/>
                    </a:lnTo>
                    <a:lnTo>
                      <a:pt x="73" y="889"/>
                    </a:lnTo>
                    <a:lnTo>
                      <a:pt x="74" y="888"/>
                    </a:lnTo>
                    <a:lnTo>
                      <a:pt x="81" y="889"/>
                    </a:lnTo>
                    <a:lnTo>
                      <a:pt x="85" y="889"/>
                    </a:lnTo>
                    <a:lnTo>
                      <a:pt x="87" y="888"/>
                    </a:lnTo>
                    <a:lnTo>
                      <a:pt x="88" y="882"/>
                    </a:lnTo>
                    <a:lnTo>
                      <a:pt x="90" y="872"/>
                    </a:lnTo>
                    <a:lnTo>
                      <a:pt x="90" y="872"/>
                    </a:lnTo>
                    <a:lnTo>
                      <a:pt x="92" y="863"/>
                    </a:lnTo>
                    <a:lnTo>
                      <a:pt x="92" y="863"/>
                    </a:lnTo>
                    <a:lnTo>
                      <a:pt x="94" y="863"/>
                    </a:lnTo>
                    <a:lnTo>
                      <a:pt x="95" y="865"/>
                    </a:lnTo>
                    <a:lnTo>
                      <a:pt x="97" y="863"/>
                    </a:lnTo>
                    <a:lnTo>
                      <a:pt x="99" y="858"/>
                    </a:lnTo>
                    <a:lnTo>
                      <a:pt x="99" y="848"/>
                    </a:lnTo>
                    <a:lnTo>
                      <a:pt x="99" y="848"/>
                    </a:lnTo>
                    <a:lnTo>
                      <a:pt x="102" y="835"/>
                    </a:lnTo>
                    <a:lnTo>
                      <a:pt x="104" y="830"/>
                    </a:lnTo>
                    <a:lnTo>
                      <a:pt x="108" y="827"/>
                    </a:lnTo>
                    <a:lnTo>
                      <a:pt x="109" y="820"/>
                    </a:lnTo>
                    <a:lnTo>
                      <a:pt x="109" y="820"/>
                    </a:lnTo>
                    <a:lnTo>
                      <a:pt x="113" y="809"/>
                    </a:lnTo>
                    <a:lnTo>
                      <a:pt x="120" y="795"/>
                    </a:lnTo>
                    <a:lnTo>
                      <a:pt x="127" y="778"/>
                    </a:lnTo>
                    <a:lnTo>
                      <a:pt x="128" y="767"/>
                    </a:lnTo>
                    <a:lnTo>
                      <a:pt x="130" y="754"/>
                    </a:lnTo>
                    <a:lnTo>
                      <a:pt x="130" y="754"/>
                    </a:lnTo>
                    <a:lnTo>
                      <a:pt x="132" y="743"/>
                    </a:lnTo>
                    <a:lnTo>
                      <a:pt x="134" y="736"/>
                    </a:lnTo>
                    <a:lnTo>
                      <a:pt x="135" y="731"/>
                    </a:lnTo>
                    <a:lnTo>
                      <a:pt x="139" y="727"/>
                    </a:lnTo>
                    <a:lnTo>
                      <a:pt x="141" y="726"/>
                    </a:lnTo>
                    <a:lnTo>
                      <a:pt x="142" y="724"/>
                    </a:lnTo>
                    <a:lnTo>
                      <a:pt x="142" y="719"/>
                    </a:lnTo>
                    <a:lnTo>
                      <a:pt x="141" y="712"/>
                    </a:lnTo>
                    <a:lnTo>
                      <a:pt x="141" y="712"/>
                    </a:lnTo>
                    <a:lnTo>
                      <a:pt x="141" y="705"/>
                    </a:lnTo>
                    <a:lnTo>
                      <a:pt x="141" y="698"/>
                    </a:lnTo>
                    <a:lnTo>
                      <a:pt x="146" y="686"/>
                    </a:lnTo>
                    <a:lnTo>
                      <a:pt x="151" y="675"/>
                    </a:lnTo>
                    <a:lnTo>
                      <a:pt x="153" y="670"/>
                    </a:lnTo>
                    <a:lnTo>
                      <a:pt x="151" y="665"/>
                    </a:lnTo>
                    <a:lnTo>
                      <a:pt x="151" y="665"/>
                    </a:lnTo>
                    <a:lnTo>
                      <a:pt x="148" y="654"/>
                    </a:lnTo>
                    <a:lnTo>
                      <a:pt x="146" y="644"/>
                    </a:lnTo>
                    <a:lnTo>
                      <a:pt x="146" y="630"/>
                    </a:lnTo>
                    <a:lnTo>
                      <a:pt x="142" y="611"/>
                    </a:lnTo>
                    <a:lnTo>
                      <a:pt x="142" y="611"/>
                    </a:lnTo>
                    <a:lnTo>
                      <a:pt x="139" y="590"/>
                    </a:lnTo>
                    <a:lnTo>
                      <a:pt x="141" y="583"/>
                    </a:lnTo>
                    <a:lnTo>
                      <a:pt x="141" y="578"/>
                    </a:lnTo>
                    <a:lnTo>
                      <a:pt x="146" y="569"/>
                    </a:lnTo>
                    <a:lnTo>
                      <a:pt x="151" y="564"/>
                    </a:lnTo>
                    <a:lnTo>
                      <a:pt x="151" y="564"/>
                    </a:lnTo>
                    <a:lnTo>
                      <a:pt x="153" y="559"/>
                    </a:lnTo>
                    <a:lnTo>
                      <a:pt x="155" y="555"/>
                    </a:lnTo>
                    <a:lnTo>
                      <a:pt x="156" y="545"/>
                    </a:lnTo>
                    <a:lnTo>
                      <a:pt x="153" y="531"/>
                    </a:lnTo>
                    <a:lnTo>
                      <a:pt x="148" y="517"/>
                    </a:lnTo>
                    <a:lnTo>
                      <a:pt x="148" y="517"/>
                    </a:lnTo>
                    <a:lnTo>
                      <a:pt x="146" y="512"/>
                    </a:lnTo>
                    <a:lnTo>
                      <a:pt x="146" y="506"/>
                    </a:lnTo>
                    <a:lnTo>
                      <a:pt x="148" y="503"/>
                    </a:lnTo>
                    <a:lnTo>
                      <a:pt x="151" y="501"/>
                    </a:lnTo>
                    <a:lnTo>
                      <a:pt x="155" y="496"/>
                    </a:lnTo>
                    <a:lnTo>
                      <a:pt x="156" y="491"/>
                    </a:lnTo>
                    <a:lnTo>
                      <a:pt x="160" y="484"/>
                    </a:lnTo>
                    <a:lnTo>
                      <a:pt x="160" y="473"/>
                    </a:lnTo>
                    <a:lnTo>
                      <a:pt x="160" y="473"/>
                    </a:lnTo>
                    <a:lnTo>
                      <a:pt x="163" y="456"/>
                    </a:lnTo>
                    <a:lnTo>
                      <a:pt x="165" y="451"/>
                    </a:lnTo>
                    <a:lnTo>
                      <a:pt x="168" y="447"/>
                    </a:lnTo>
                    <a:lnTo>
                      <a:pt x="167" y="438"/>
                    </a:lnTo>
                    <a:lnTo>
                      <a:pt x="167" y="438"/>
                    </a:lnTo>
                    <a:lnTo>
                      <a:pt x="167" y="431"/>
                    </a:lnTo>
                    <a:lnTo>
                      <a:pt x="168" y="423"/>
                    </a:lnTo>
                    <a:lnTo>
                      <a:pt x="175" y="405"/>
                    </a:lnTo>
                    <a:lnTo>
                      <a:pt x="179" y="390"/>
                    </a:lnTo>
                    <a:lnTo>
                      <a:pt x="181" y="383"/>
                    </a:lnTo>
                    <a:lnTo>
                      <a:pt x="179" y="376"/>
                    </a:lnTo>
                    <a:lnTo>
                      <a:pt x="179" y="376"/>
                    </a:lnTo>
                    <a:lnTo>
                      <a:pt x="177" y="370"/>
                    </a:lnTo>
                    <a:lnTo>
                      <a:pt x="177" y="367"/>
                    </a:lnTo>
                    <a:lnTo>
                      <a:pt x="181" y="357"/>
                    </a:lnTo>
                    <a:lnTo>
                      <a:pt x="184" y="350"/>
                    </a:lnTo>
                    <a:lnTo>
                      <a:pt x="184" y="343"/>
                    </a:lnTo>
                    <a:lnTo>
                      <a:pt x="184" y="334"/>
                    </a:lnTo>
                    <a:lnTo>
                      <a:pt x="182" y="323"/>
                    </a:lnTo>
                    <a:lnTo>
                      <a:pt x="182" y="323"/>
                    </a:lnTo>
                    <a:lnTo>
                      <a:pt x="181" y="313"/>
                    </a:lnTo>
                    <a:lnTo>
                      <a:pt x="181" y="303"/>
                    </a:lnTo>
                    <a:lnTo>
                      <a:pt x="182" y="283"/>
                    </a:lnTo>
                    <a:lnTo>
                      <a:pt x="184" y="271"/>
                    </a:lnTo>
                    <a:lnTo>
                      <a:pt x="184" y="268"/>
                    </a:lnTo>
                    <a:lnTo>
                      <a:pt x="182" y="264"/>
                    </a:lnTo>
                    <a:lnTo>
                      <a:pt x="182" y="264"/>
                    </a:lnTo>
                    <a:lnTo>
                      <a:pt x="179" y="263"/>
                    </a:lnTo>
                    <a:lnTo>
                      <a:pt x="179" y="259"/>
                    </a:lnTo>
                    <a:lnTo>
                      <a:pt x="179" y="254"/>
                    </a:lnTo>
                    <a:lnTo>
                      <a:pt x="182" y="247"/>
                    </a:lnTo>
                    <a:lnTo>
                      <a:pt x="184" y="247"/>
                    </a:lnTo>
                    <a:lnTo>
                      <a:pt x="186" y="245"/>
                    </a:lnTo>
                    <a:lnTo>
                      <a:pt x="186" y="245"/>
                    </a:lnTo>
                    <a:lnTo>
                      <a:pt x="188" y="245"/>
                    </a:lnTo>
                    <a:lnTo>
                      <a:pt x="188" y="245"/>
                    </a:lnTo>
                    <a:lnTo>
                      <a:pt x="189" y="236"/>
                    </a:lnTo>
                    <a:lnTo>
                      <a:pt x="191" y="221"/>
                    </a:lnTo>
                    <a:lnTo>
                      <a:pt x="196" y="196"/>
                    </a:lnTo>
                    <a:lnTo>
                      <a:pt x="196" y="196"/>
                    </a:lnTo>
                    <a:lnTo>
                      <a:pt x="198" y="182"/>
                    </a:lnTo>
                    <a:lnTo>
                      <a:pt x="198" y="172"/>
                    </a:lnTo>
                    <a:lnTo>
                      <a:pt x="196" y="156"/>
                    </a:lnTo>
                    <a:lnTo>
                      <a:pt x="193" y="142"/>
                    </a:lnTo>
                    <a:lnTo>
                      <a:pt x="193" y="134"/>
                    </a:lnTo>
                    <a:lnTo>
                      <a:pt x="195" y="125"/>
                    </a:lnTo>
                    <a:lnTo>
                      <a:pt x="195" y="125"/>
                    </a:lnTo>
                    <a:lnTo>
                      <a:pt x="195" y="115"/>
                    </a:lnTo>
                    <a:lnTo>
                      <a:pt x="195" y="108"/>
                    </a:lnTo>
                    <a:lnTo>
                      <a:pt x="193" y="97"/>
                    </a:lnTo>
                    <a:lnTo>
                      <a:pt x="191" y="90"/>
                    </a:lnTo>
                    <a:lnTo>
                      <a:pt x="191" y="80"/>
                    </a:lnTo>
                    <a:lnTo>
                      <a:pt x="191" y="80"/>
                    </a:lnTo>
                    <a:lnTo>
                      <a:pt x="191" y="73"/>
                    </a:lnTo>
                    <a:lnTo>
                      <a:pt x="189" y="71"/>
                    </a:lnTo>
                    <a:lnTo>
                      <a:pt x="188" y="62"/>
                    </a:lnTo>
                    <a:lnTo>
                      <a:pt x="188" y="40"/>
                    </a:lnTo>
                    <a:lnTo>
                      <a:pt x="188" y="40"/>
                    </a:lnTo>
                    <a:lnTo>
                      <a:pt x="198" y="34"/>
                    </a:lnTo>
                    <a:lnTo>
                      <a:pt x="205" y="29"/>
                    </a:lnTo>
                    <a:lnTo>
                      <a:pt x="207" y="24"/>
                    </a:lnTo>
                    <a:lnTo>
                      <a:pt x="207" y="19"/>
                    </a:lnTo>
                    <a:lnTo>
                      <a:pt x="203" y="12"/>
                    </a:lnTo>
                    <a:lnTo>
                      <a:pt x="203" y="10"/>
                    </a:lnTo>
                    <a:lnTo>
                      <a:pt x="205" y="8"/>
                    </a:lnTo>
                    <a:lnTo>
                      <a:pt x="205" y="8"/>
                    </a:lnTo>
                    <a:lnTo>
                      <a:pt x="210" y="8"/>
                    </a:lnTo>
                    <a:lnTo>
                      <a:pt x="212" y="8"/>
                    </a:lnTo>
                    <a:lnTo>
                      <a:pt x="215" y="5"/>
                    </a:lnTo>
                    <a:lnTo>
                      <a:pt x="217" y="0"/>
                    </a:lnTo>
                    <a:lnTo>
                      <a:pt x="217" y="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42"/>
              <p:cNvSpPr/>
              <p:nvPr/>
            </p:nvSpPr>
            <p:spPr>
              <a:xfrm>
                <a:off x="-5182059" y="7394614"/>
                <a:ext cx="527866" cy="649982"/>
              </a:xfrm>
              <a:custGeom>
                <a:rect b="b" l="l" r="r" t="t"/>
                <a:pathLst>
                  <a:path extrusionOk="0" h="363" w="294">
                    <a:moveTo>
                      <a:pt x="282" y="276"/>
                    </a:moveTo>
                    <a:lnTo>
                      <a:pt x="282" y="276"/>
                    </a:lnTo>
                    <a:lnTo>
                      <a:pt x="283" y="289"/>
                    </a:lnTo>
                    <a:lnTo>
                      <a:pt x="282" y="296"/>
                    </a:lnTo>
                    <a:lnTo>
                      <a:pt x="278" y="316"/>
                    </a:lnTo>
                    <a:lnTo>
                      <a:pt x="278" y="316"/>
                    </a:lnTo>
                    <a:lnTo>
                      <a:pt x="276" y="323"/>
                    </a:lnTo>
                    <a:lnTo>
                      <a:pt x="273" y="328"/>
                    </a:lnTo>
                    <a:lnTo>
                      <a:pt x="264" y="335"/>
                    </a:lnTo>
                    <a:lnTo>
                      <a:pt x="254" y="342"/>
                    </a:lnTo>
                    <a:lnTo>
                      <a:pt x="250" y="347"/>
                    </a:lnTo>
                    <a:lnTo>
                      <a:pt x="249" y="352"/>
                    </a:lnTo>
                    <a:lnTo>
                      <a:pt x="249" y="352"/>
                    </a:lnTo>
                    <a:lnTo>
                      <a:pt x="247" y="357"/>
                    </a:lnTo>
                    <a:lnTo>
                      <a:pt x="245" y="359"/>
                    </a:lnTo>
                    <a:lnTo>
                      <a:pt x="243" y="359"/>
                    </a:lnTo>
                    <a:lnTo>
                      <a:pt x="240" y="357"/>
                    </a:lnTo>
                    <a:lnTo>
                      <a:pt x="236" y="356"/>
                    </a:lnTo>
                    <a:lnTo>
                      <a:pt x="233" y="354"/>
                    </a:lnTo>
                    <a:lnTo>
                      <a:pt x="228" y="354"/>
                    </a:lnTo>
                    <a:lnTo>
                      <a:pt x="222" y="357"/>
                    </a:lnTo>
                    <a:lnTo>
                      <a:pt x="222" y="357"/>
                    </a:lnTo>
                    <a:lnTo>
                      <a:pt x="215" y="361"/>
                    </a:lnTo>
                    <a:lnTo>
                      <a:pt x="210" y="363"/>
                    </a:lnTo>
                    <a:lnTo>
                      <a:pt x="203" y="363"/>
                    </a:lnTo>
                    <a:lnTo>
                      <a:pt x="196" y="361"/>
                    </a:lnTo>
                    <a:lnTo>
                      <a:pt x="182" y="357"/>
                    </a:lnTo>
                    <a:lnTo>
                      <a:pt x="174" y="354"/>
                    </a:lnTo>
                    <a:lnTo>
                      <a:pt x="165" y="354"/>
                    </a:lnTo>
                    <a:lnTo>
                      <a:pt x="165" y="354"/>
                    </a:lnTo>
                    <a:lnTo>
                      <a:pt x="151" y="354"/>
                    </a:lnTo>
                    <a:lnTo>
                      <a:pt x="146" y="356"/>
                    </a:lnTo>
                    <a:lnTo>
                      <a:pt x="142" y="356"/>
                    </a:lnTo>
                    <a:lnTo>
                      <a:pt x="141" y="350"/>
                    </a:lnTo>
                    <a:lnTo>
                      <a:pt x="141" y="350"/>
                    </a:lnTo>
                    <a:lnTo>
                      <a:pt x="141" y="347"/>
                    </a:lnTo>
                    <a:lnTo>
                      <a:pt x="141" y="345"/>
                    </a:lnTo>
                    <a:lnTo>
                      <a:pt x="144" y="342"/>
                    </a:lnTo>
                    <a:lnTo>
                      <a:pt x="149" y="336"/>
                    </a:lnTo>
                    <a:lnTo>
                      <a:pt x="156" y="328"/>
                    </a:lnTo>
                    <a:lnTo>
                      <a:pt x="156" y="328"/>
                    </a:lnTo>
                    <a:lnTo>
                      <a:pt x="158" y="323"/>
                    </a:lnTo>
                    <a:lnTo>
                      <a:pt x="158" y="319"/>
                    </a:lnTo>
                    <a:lnTo>
                      <a:pt x="158" y="312"/>
                    </a:lnTo>
                    <a:lnTo>
                      <a:pt x="158" y="307"/>
                    </a:lnTo>
                    <a:lnTo>
                      <a:pt x="160" y="303"/>
                    </a:lnTo>
                    <a:lnTo>
                      <a:pt x="163" y="300"/>
                    </a:lnTo>
                    <a:lnTo>
                      <a:pt x="163" y="300"/>
                    </a:lnTo>
                    <a:lnTo>
                      <a:pt x="168" y="295"/>
                    </a:lnTo>
                    <a:lnTo>
                      <a:pt x="170" y="291"/>
                    </a:lnTo>
                    <a:lnTo>
                      <a:pt x="170" y="286"/>
                    </a:lnTo>
                    <a:lnTo>
                      <a:pt x="177" y="276"/>
                    </a:lnTo>
                    <a:lnTo>
                      <a:pt x="177" y="276"/>
                    </a:lnTo>
                    <a:lnTo>
                      <a:pt x="179" y="272"/>
                    </a:lnTo>
                    <a:lnTo>
                      <a:pt x="177" y="269"/>
                    </a:lnTo>
                    <a:lnTo>
                      <a:pt x="175" y="263"/>
                    </a:lnTo>
                    <a:lnTo>
                      <a:pt x="172" y="258"/>
                    </a:lnTo>
                    <a:lnTo>
                      <a:pt x="163" y="251"/>
                    </a:lnTo>
                    <a:lnTo>
                      <a:pt x="158" y="249"/>
                    </a:lnTo>
                    <a:lnTo>
                      <a:pt x="154" y="248"/>
                    </a:lnTo>
                    <a:lnTo>
                      <a:pt x="154" y="248"/>
                    </a:lnTo>
                    <a:lnTo>
                      <a:pt x="148" y="246"/>
                    </a:lnTo>
                    <a:lnTo>
                      <a:pt x="135" y="241"/>
                    </a:lnTo>
                    <a:lnTo>
                      <a:pt x="121" y="230"/>
                    </a:lnTo>
                    <a:lnTo>
                      <a:pt x="106" y="218"/>
                    </a:lnTo>
                    <a:lnTo>
                      <a:pt x="106" y="218"/>
                    </a:lnTo>
                    <a:lnTo>
                      <a:pt x="99" y="211"/>
                    </a:lnTo>
                    <a:lnTo>
                      <a:pt x="90" y="208"/>
                    </a:lnTo>
                    <a:lnTo>
                      <a:pt x="76" y="202"/>
                    </a:lnTo>
                    <a:lnTo>
                      <a:pt x="64" y="201"/>
                    </a:lnTo>
                    <a:lnTo>
                      <a:pt x="60" y="197"/>
                    </a:lnTo>
                    <a:lnTo>
                      <a:pt x="57" y="194"/>
                    </a:lnTo>
                    <a:lnTo>
                      <a:pt x="57" y="194"/>
                    </a:lnTo>
                    <a:lnTo>
                      <a:pt x="53" y="189"/>
                    </a:lnTo>
                    <a:lnTo>
                      <a:pt x="50" y="185"/>
                    </a:lnTo>
                    <a:lnTo>
                      <a:pt x="40" y="178"/>
                    </a:lnTo>
                    <a:lnTo>
                      <a:pt x="34" y="173"/>
                    </a:lnTo>
                    <a:lnTo>
                      <a:pt x="29" y="168"/>
                    </a:lnTo>
                    <a:lnTo>
                      <a:pt x="24" y="161"/>
                    </a:lnTo>
                    <a:lnTo>
                      <a:pt x="19" y="148"/>
                    </a:lnTo>
                    <a:lnTo>
                      <a:pt x="19" y="148"/>
                    </a:lnTo>
                    <a:lnTo>
                      <a:pt x="13" y="140"/>
                    </a:lnTo>
                    <a:lnTo>
                      <a:pt x="10" y="135"/>
                    </a:lnTo>
                    <a:lnTo>
                      <a:pt x="5" y="133"/>
                    </a:lnTo>
                    <a:lnTo>
                      <a:pt x="0" y="129"/>
                    </a:lnTo>
                    <a:lnTo>
                      <a:pt x="0" y="129"/>
                    </a:lnTo>
                    <a:lnTo>
                      <a:pt x="3" y="117"/>
                    </a:lnTo>
                    <a:lnTo>
                      <a:pt x="8" y="101"/>
                    </a:lnTo>
                    <a:lnTo>
                      <a:pt x="12" y="86"/>
                    </a:lnTo>
                    <a:lnTo>
                      <a:pt x="13" y="68"/>
                    </a:lnTo>
                    <a:lnTo>
                      <a:pt x="13" y="68"/>
                    </a:lnTo>
                    <a:lnTo>
                      <a:pt x="15" y="54"/>
                    </a:lnTo>
                    <a:lnTo>
                      <a:pt x="19" y="46"/>
                    </a:lnTo>
                    <a:lnTo>
                      <a:pt x="27" y="25"/>
                    </a:lnTo>
                    <a:lnTo>
                      <a:pt x="27" y="25"/>
                    </a:lnTo>
                    <a:lnTo>
                      <a:pt x="31" y="20"/>
                    </a:lnTo>
                    <a:lnTo>
                      <a:pt x="34" y="14"/>
                    </a:lnTo>
                    <a:lnTo>
                      <a:pt x="38" y="13"/>
                    </a:lnTo>
                    <a:lnTo>
                      <a:pt x="43" y="11"/>
                    </a:lnTo>
                    <a:lnTo>
                      <a:pt x="59" y="7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97" y="0"/>
                    </a:lnTo>
                    <a:lnTo>
                      <a:pt x="107" y="0"/>
                    </a:lnTo>
                    <a:lnTo>
                      <a:pt x="118" y="0"/>
                    </a:lnTo>
                    <a:lnTo>
                      <a:pt x="125" y="2"/>
                    </a:lnTo>
                    <a:lnTo>
                      <a:pt x="135" y="7"/>
                    </a:lnTo>
                    <a:lnTo>
                      <a:pt x="148" y="14"/>
                    </a:lnTo>
                    <a:lnTo>
                      <a:pt x="148" y="14"/>
                    </a:lnTo>
                    <a:lnTo>
                      <a:pt x="156" y="20"/>
                    </a:lnTo>
                    <a:lnTo>
                      <a:pt x="158" y="25"/>
                    </a:lnTo>
                    <a:lnTo>
                      <a:pt x="158" y="28"/>
                    </a:lnTo>
                    <a:lnTo>
                      <a:pt x="158" y="37"/>
                    </a:lnTo>
                    <a:lnTo>
                      <a:pt x="158" y="37"/>
                    </a:lnTo>
                    <a:lnTo>
                      <a:pt x="161" y="47"/>
                    </a:lnTo>
                    <a:lnTo>
                      <a:pt x="167" y="60"/>
                    </a:lnTo>
                    <a:lnTo>
                      <a:pt x="168" y="67"/>
                    </a:lnTo>
                    <a:lnTo>
                      <a:pt x="170" y="74"/>
                    </a:lnTo>
                    <a:lnTo>
                      <a:pt x="170" y="81"/>
                    </a:lnTo>
                    <a:lnTo>
                      <a:pt x="168" y="88"/>
                    </a:lnTo>
                    <a:lnTo>
                      <a:pt x="168" y="88"/>
                    </a:lnTo>
                    <a:lnTo>
                      <a:pt x="165" y="98"/>
                    </a:lnTo>
                    <a:lnTo>
                      <a:pt x="167" y="105"/>
                    </a:lnTo>
                    <a:lnTo>
                      <a:pt x="167" y="110"/>
                    </a:lnTo>
                    <a:lnTo>
                      <a:pt x="165" y="117"/>
                    </a:lnTo>
                    <a:lnTo>
                      <a:pt x="165" y="117"/>
                    </a:lnTo>
                    <a:lnTo>
                      <a:pt x="165" y="119"/>
                    </a:lnTo>
                    <a:lnTo>
                      <a:pt x="167" y="121"/>
                    </a:lnTo>
                    <a:lnTo>
                      <a:pt x="170" y="122"/>
                    </a:lnTo>
                    <a:lnTo>
                      <a:pt x="177" y="126"/>
                    </a:lnTo>
                    <a:lnTo>
                      <a:pt x="186" y="128"/>
                    </a:lnTo>
                    <a:lnTo>
                      <a:pt x="203" y="128"/>
                    </a:lnTo>
                    <a:lnTo>
                      <a:pt x="210" y="126"/>
                    </a:lnTo>
                    <a:lnTo>
                      <a:pt x="214" y="124"/>
                    </a:lnTo>
                    <a:lnTo>
                      <a:pt x="214" y="124"/>
                    </a:lnTo>
                    <a:lnTo>
                      <a:pt x="215" y="122"/>
                    </a:lnTo>
                    <a:lnTo>
                      <a:pt x="221" y="122"/>
                    </a:lnTo>
                    <a:lnTo>
                      <a:pt x="229" y="122"/>
                    </a:lnTo>
                    <a:lnTo>
                      <a:pt x="233" y="126"/>
                    </a:lnTo>
                    <a:lnTo>
                      <a:pt x="238" y="129"/>
                    </a:lnTo>
                    <a:lnTo>
                      <a:pt x="242" y="133"/>
                    </a:lnTo>
                    <a:lnTo>
                      <a:pt x="243" y="140"/>
                    </a:lnTo>
                    <a:lnTo>
                      <a:pt x="243" y="140"/>
                    </a:lnTo>
                    <a:lnTo>
                      <a:pt x="247" y="157"/>
                    </a:lnTo>
                    <a:lnTo>
                      <a:pt x="250" y="173"/>
                    </a:lnTo>
                    <a:lnTo>
                      <a:pt x="252" y="194"/>
                    </a:lnTo>
                    <a:lnTo>
                      <a:pt x="252" y="201"/>
                    </a:lnTo>
                    <a:lnTo>
                      <a:pt x="254" y="204"/>
                    </a:lnTo>
                    <a:lnTo>
                      <a:pt x="255" y="206"/>
                    </a:lnTo>
                    <a:lnTo>
                      <a:pt x="261" y="206"/>
                    </a:lnTo>
                    <a:lnTo>
                      <a:pt x="261" y="206"/>
                    </a:lnTo>
                    <a:lnTo>
                      <a:pt x="266" y="206"/>
                    </a:lnTo>
                    <a:lnTo>
                      <a:pt x="269" y="204"/>
                    </a:lnTo>
                    <a:lnTo>
                      <a:pt x="275" y="199"/>
                    </a:lnTo>
                    <a:lnTo>
                      <a:pt x="278" y="197"/>
                    </a:lnTo>
                    <a:lnTo>
                      <a:pt x="282" y="197"/>
                    </a:lnTo>
                    <a:lnTo>
                      <a:pt x="285" y="199"/>
                    </a:lnTo>
                    <a:lnTo>
                      <a:pt x="289" y="201"/>
                    </a:lnTo>
                    <a:lnTo>
                      <a:pt x="289" y="201"/>
                    </a:lnTo>
                    <a:lnTo>
                      <a:pt x="292" y="208"/>
                    </a:lnTo>
                    <a:lnTo>
                      <a:pt x="294" y="216"/>
                    </a:lnTo>
                    <a:lnTo>
                      <a:pt x="294" y="227"/>
                    </a:lnTo>
                    <a:lnTo>
                      <a:pt x="292" y="239"/>
                    </a:lnTo>
                    <a:lnTo>
                      <a:pt x="289" y="262"/>
                    </a:lnTo>
                    <a:lnTo>
                      <a:pt x="285" y="270"/>
                    </a:lnTo>
                    <a:lnTo>
                      <a:pt x="282" y="276"/>
                    </a:lnTo>
                    <a:lnTo>
                      <a:pt x="282" y="276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42"/>
              <p:cNvSpPr/>
              <p:nvPr/>
            </p:nvSpPr>
            <p:spPr>
              <a:xfrm>
                <a:off x="-6352029" y="5917378"/>
                <a:ext cx="791798" cy="1402390"/>
              </a:xfrm>
              <a:custGeom>
                <a:rect b="b" l="l" r="r" t="t"/>
                <a:pathLst>
                  <a:path extrusionOk="0" h="784" w="442">
                    <a:moveTo>
                      <a:pt x="398" y="178"/>
                    </a:moveTo>
                    <a:lnTo>
                      <a:pt x="398" y="178"/>
                    </a:lnTo>
                    <a:lnTo>
                      <a:pt x="393" y="180"/>
                    </a:lnTo>
                    <a:lnTo>
                      <a:pt x="390" y="180"/>
                    </a:lnTo>
                    <a:lnTo>
                      <a:pt x="386" y="178"/>
                    </a:lnTo>
                    <a:lnTo>
                      <a:pt x="384" y="176"/>
                    </a:lnTo>
                    <a:lnTo>
                      <a:pt x="383" y="173"/>
                    </a:lnTo>
                    <a:lnTo>
                      <a:pt x="379" y="173"/>
                    </a:lnTo>
                    <a:lnTo>
                      <a:pt x="374" y="173"/>
                    </a:lnTo>
                    <a:lnTo>
                      <a:pt x="365" y="178"/>
                    </a:lnTo>
                    <a:lnTo>
                      <a:pt x="365" y="178"/>
                    </a:lnTo>
                    <a:lnTo>
                      <a:pt x="357" y="185"/>
                    </a:lnTo>
                    <a:lnTo>
                      <a:pt x="350" y="188"/>
                    </a:lnTo>
                    <a:lnTo>
                      <a:pt x="337" y="192"/>
                    </a:lnTo>
                    <a:lnTo>
                      <a:pt x="325" y="197"/>
                    </a:lnTo>
                    <a:lnTo>
                      <a:pt x="316" y="202"/>
                    </a:lnTo>
                    <a:lnTo>
                      <a:pt x="308" y="209"/>
                    </a:lnTo>
                    <a:lnTo>
                      <a:pt x="308" y="209"/>
                    </a:lnTo>
                    <a:lnTo>
                      <a:pt x="299" y="220"/>
                    </a:lnTo>
                    <a:lnTo>
                      <a:pt x="294" y="228"/>
                    </a:lnTo>
                    <a:lnTo>
                      <a:pt x="290" y="239"/>
                    </a:lnTo>
                    <a:lnTo>
                      <a:pt x="289" y="249"/>
                    </a:lnTo>
                    <a:lnTo>
                      <a:pt x="287" y="260"/>
                    </a:lnTo>
                    <a:lnTo>
                      <a:pt x="283" y="268"/>
                    </a:lnTo>
                    <a:lnTo>
                      <a:pt x="280" y="277"/>
                    </a:lnTo>
                    <a:lnTo>
                      <a:pt x="273" y="284"/>
                    </a:lnTo>
                    <a:lnTo>
                      <a:pt x="273" y="284"/>
                    </a:lnTo>
                    <a:lnTo>
                      <a:pt x="268" y="291"/>
                    </a:lnTo>
                    <a:lnTo>
                      <a:pt x="262" y="296"/>
                    </a:lnTo>
                    <a:lnTo>
                      <a:pt x="261" y="303"/>
                    </a:lnTo>
                    <a:lnTo>
                      <a:pt x="259" y="312"/>
                    </a:lnTo>
                    <a:lnTo>
                      <a:pt x="261" y="319"/>
                    </a:lnTo>
                    <a:lnTo>
                      <a:pt x="262" y="326"/>
                    </a:lnTo>
                    <a:lnTo>
                      <a:pt x="268" y="341"/>
                    </a:lnTo>
                    <a:lnTo>
                      <a:pt x="282" y="369"/>
                    </a:lnTo>
                    <a:lnTo>
                      <a:pt x="287" y="380"/>
                    </a:lnTo>
                    <a:lnTo>
                      <a:pt x="287" y="385"/>
                    </a:lnTo>
                    <a:lnTo>
                      <a:pt x="287" y="388"/>
                    </a:lnTo>
                    <a:lnTo>
                      <a:pt x="287" y="388"/>
                    </a:lnTo>
                    <a:lnTo>
                      <a:pt x="287" y="394"/>
                    </a:lnTo>
                    <a:lnTo>
                      <a:pt x="289" y="397"/>
                    </a:lnTo>
                    <a:lnTo>
                      <a:pt x="294" y="399"/>
                    </a:lnTo>
                    <a:lnTo>
                      <a:pt x="299" y="399"/>
                    </a:lnTo>
                    <a:lnTo>
                      <a:pt x="304" y="399"/>
                    </a:lnTo>
                    <a:lnTo>
                      <a:pt x="309" y="401"/>
                    </a:lnTo>
                    <a:lnTo>
                      <a:pt x="313" y="406"/>
                    </a:lnTo>
                    <a:lnTo>
                      <a:pt x="315" y="415"/>
                    </a:lnTo>
                    <a:lnTo>
                      <a:pt x="315" y="415"/>
                    </a:lnTo>
                    <a:lnTo>
                      <a:pt x="315" y="418"/>
                    </a:lnTo>
                    <a:lnTo>
                      <a:pt x="316" y="423"/>
                    </a:lnTo>
                    <a:lnTo>
                      <a:pt x="318" y="425"/>
                    </a:lnTo>
                    <a:lnTo>
                      <a:pt x="322" y="427"/>
                    </a:lnTo>
                    <a:lnTo>
                      <a:pt x="329" y="428"/>
                    </a:lnTo>
                    <a:lnTo>
                      <a:pt x="337" y="427"/>
                    </a:lnTo>
                    <a:lnTo>
                      <a:pt x="348" y="423"/>
                    </a:lnTo>
                    <a:lnTo>
                      <a:pt x="357" y="420"/>
                    </a:lnTo>
                    <a:lnTo>
                      <a:pt x="363" y="413"/>
                    </a:lnTo>
                    <a:lnTo>
                      <a:pt x="369" y="408"/>
                    </a:lnTo>
                    <a:lnTo>
                      <a:pt x="369" y="408"/>
                    </a:lnTo>
                    <a:lnTo>
                      <a:pt x="370" y="406"/>
                    </a:lnTo>
                    <a:lnTo>
                      <a:pt x="370" y="406"/>
                    </a:lnTo>
                    <a:lnTo>
                      <a:pt x="372" y="411"/>
                    </a:lnTo>
                    <a:lnTo>
                      <a:pt x="372" y="430"/>
                    </a:lnTo>
                    <a:lnTo>
                      <a:pt x="372" y="442"/>
                    </a:lnTo>
                    <a:lnTo>
                      <a:pt x="372" y="453"/>
                    </a:lnTo>
                    <a:lnTo>
                      <a:pt x="376" y="463"/>
                    </a:lnTo>
                    <a:lnTo>
                      <a:pt x="377" y="465"/>
                    </a:lnTo>
                    <a:lnTo>
                      <a:pt x="379" y="467"/>
                    </a:lnTo>
                    <a:lnTo>
                      <a:pt x="379" y="467"/>
                    </a:lnTo>
                    <a:lnTo>
                      <a:pt x="384" y="469"/>
                    </a:lnTo>
                    <a:lnTo>
                      <a:pt x="388" y="469"/>
                    </a:lnTo>
                    <a:lnTo>
                      <a:pt x="395" y="465"/>
                    </a:lnTo>
                    <a:lnTo>
                      <a:pt x="400" y="463"/>
                    </a:lnTo>
                    <a:lnTo>
                      <a:pt x="405" y="463"/>
                    </a:lnTo>
                    <a:lnTo>
                      <a:pt x="410" y="463"/>
                    </a:lnTo>
                    <a:lnTo>
                      <a:pt x="442" y="533"/>
                    </a:lnTo>
                    <a:lnTo>
                      <a:pt x="442" y="533"/>
                    </a:lnTo>
                    <a:lnTo>
                      <a:pt x="440" y="538"/>
                    </a:lnTo>
                    <a:lnTo>
                      <a:pt x="435" y="552"/>
                    </a:lnTo>
                    <a:lnTo>
                      <a:pt x="431" y="571"/>
                    </a:lnTo>
                    <a:lnTo>
                      <a:pt x="431" y="582"/>
                    </a:lnTo>
                    <a:lnTo>
                      <a:pt x="433" y="592"/>
                    </a:lnTo>
                    <a:lnTo>
                      <a:pt x="433" y="592"/>
                    </a:lnTo>
                    <a:lnTo>
                      <a:pt x="433" y="601"/>
                    </a:lnTo>
                    <a:lnTo>
                      <a:pt x="431" y="608"/>
                    </a:lnTo>
                    <a:lnTo>
                      <a:pt x="428" y="613"/>
                    </a:lnTo>
                    <a:lnTo>
                      <a:pt x="423" y="618"/>
                    </a:lnTo>
                    <a:lnTo>
                      <a:pt x="419" y="623"/>
                    </a:lnTo>
                    <a:lnTo>
                      <a:pt x="416" y="629"/>
                    </a:lnTo>
                    <a:lnTo>
                      <a:pt x="416" y="634"/>
                    </a:lnTo>
                    <a:lnTo>
                      <a:pt x="419" y="639"/>
                    </a:lnTo>
                    <a:lnTo>
                      <a:pt x="419" y="639"/>
                    </a:lnTo>
                    <a:lnTo>
                      <a:pt x="421" y="646"/>
                    </a:lnTo>
                    <a:lnTo>
                      <a:pt x="421" y="653"/>
                    </a:lnTo>
                    <a:lnTo>
                      <a:pt x="419" y="658"/>
                    </a:lnTo>
                    <a:lnTo>
                      <a:pt x="416" y="665"/>
                    </a:lnTo>
                    <a:lnTo>
                      <a:pt x="414" y="671"/>
                    </a:lnTo>
                    <a:lnTo>
                      <a:pt x="414" y="676"/>
                    </a:lnTo>
                    <a:lnTo>
                      <a:pt x="416" y="681"/>
                    </a:lnTo>
                    <a:lnTo>
                      <a:pt x="421" y="686"/>
                    </a:lnTo>
                    <a:lnTo>
                      <a:pt x="421" y="686"/>
                    </a:lnTo>
                    <a:lnTo>
                      <a:pt x="426" y="688"/>
                    </a:lnTo>
                    <a:lnTo>
                      <a:pt x="428" y="691"/>
                    </a:lnTo>
                    <a:lnTo>
                      <a:pt x="430" y="695"/>
                    </a:lnTo>
                    <a:lnTo>
                      <a:pt x="430" y="698"/>
                    </a:lnTo>
                    <a:lnTo>
                      <a:pt x="430" y="707"/>
                    </a:lnTo>
                    <a:lnTo>
                      <a:pt x="426" y="716"/>
                    </a:lnTo>
                    <a:lnTo>
                      <a:pt x="417" y="731"/>
                    </a:lnTo>
                    <a:lnTo>
                      <a:pt x="414" y="738"/>
                    </a:lnTo>
                    <a:lnTo>
                      <a:pt x="412" y="744"/>
                    </a:lnTo>
                    <a:lnTo>
                      <a:pt x="412" y="744"/>
                    </a:lnTo>
                    <a:lnTo>
                      <a:pt x="410" y="749"/>
                    </a:lnTo>
                    <a:lnTo>
                      <a:pt x="407" y="752"/>
                    </a:lnTo>
                    <a:lnTo>
                      <a:pt x="405" y="752"/>
                    </a:lnTo>
                    <a:lnTo>
                      <a:pt x="400" y="752"/>
                    </a:lnTo>
                    <a:lnTo>
                      <a:pt x="400" y="752"/>
                    </a:lnTo>
                    <a:lnTo>
                      <a:pt x="398" y="754"/>
                    </a:lnTo>
                    <a:lnTo>
                      <a:pt x="398" y="756"/>
                    </a:lnTo>
                    <a:lnTo>
                      <a:pt x="402" y="763"/>
                    </a:lnTo>
                    <a:lnTo>
                      <a:pt x="402" y="768"/>
                    </a:lnTo>
                    <a:lnTo>
                      <a:pt x="400" y="773"/>
                    </a:lnTo>
                    <a:lnTo>
                      <a:pt x="393" y="778"/>
                    </a:lnTo>
                    <a:lnTo>
                      <a:pt x="383" y="784"/>
                    </a:lnTo>
                    <a:lnTo>
                      <a:pt x="383" y="784"/>
                    </a:lnTo>
                    <a:lnTo>
                      <a:pt x="377" y="778"/>
                    </a:lnTo>
                    <a:lnTo>
                      <a:pt x="372" y="775"/>
                    </a:lnTo>
                    <a:lnTo>
                      <a:pt x="360" y="768"/>
                    </a:lnTo>
                    <a:lnTo>
                      <a:pt x="355" y="765"/>
                    </a:lnTo>
                    <a:lnTo>
                      <a:pt x="351" y="761"/>
                    </a:lnTo>
                    <a:lnTo>
                      <a:pt x="348" y="756"/>
                    </a:lnTo>
                    <a:lnTo>
                      <a:pt x="346" y="749"/>
                    </a:lnTo>
                    <a:lnTo>
                      <a:pt x="346" y="749"/>
                    </a:lnTo>
                    <a:lnTo>
                      <a:pt x="344" y="744"/>
                    </a:lnTo>
                    <a:lnTo>
                      <a:pt x="341" y="738"/>
                    </a:lnTo>
                    <a:lnTo>
                      <a:pt x="337" y="733"/>
                    </a:lnTo>
                    <a:lnTo>
                      <a:pt x="332" y="728"/>
                    </a:lnTo>
                    <a:lnTo>
                      <a:pt x="311" y="716"/>
                    </a:lnTo>
                    <a:lnTo>
                      <a:pt x="276" y="697"/>
                    </a:lnTo>
                    <a:lnTo>
                      <a:pt x="276" y="697"/>
                    </a:lnTo>
                    <a:lnTo>
                      <a:pt x="243" y="676"/>
                    </a:lnTo>
                    <a:lnTo>
                      <a:pt x="222" y="662"/>
                    </a:lnTo>
                    <a:lnTo>
                      <a:pt x="214" y="651"/>
                    </a:lnTo>
                    <a:lnTo>
                      <a:pt x="207" y="643"/>
                    </a:lnTo>
                    <a:lnTo>
                      <a:pt x="207" y="643"/>
                    </a:lnTo>
                    <a:lnTo>
                      <a:pt x="203" y="636"/>
                    </a:lnTo>
                    <a:lnTo>
                      <a:pt x="198" y="630"/>
                    </a:lnTo>
                    <a:lnTo>
                      <a:pt x="186" y="618"/>
                    </a:lnTo>
                    <a:lnTo>
                      <a:pt x="181" y="610"/>
                    </a:lnTo>
                    <a:lnTo>
                      <a:pt x="177" y="601"/>
                    </a:lnTo>
                    <a:lnTo>
                      <a:pt x="175" y="592"/>
                    </a:lnTo>
                    <a:lnTo>
                      <a:pt x="175" y="580"/>
                    </a:lnTo>
                    <a:lnTo>
                      <a:pt x="175" y="580"/>
                    </a:lnTo>
                    <a:lnTo>
                      <a:pt x="175" y="570"/>
                    </a:lnTo>
                    <a:lnTo>
                      <a:pt x="172" y="559"/>
                    </a:lnTo>
                    <a:lnTo>
                      <a:pt x="167" y="550"/>
                    </a:lnTo>
                    <a:lnTo>
                      <a:pt x="161" y="542"/>
                    </a:lnTo>
                    <a:lnTo>
                      <a:pt x="149" y="526"/>
                    </a:lnTo>
                    <a:lnTo>
                      <a:pt x="146" y="517"/>
                    </a:lnTo>
                    <a:lnTo>
                      <a:pt x="144" y="510"/>
                    </a:lnTo>
                    <a:lnTo>
                      <a:pt x="144" y="510"/>
                    </a:lnTo>
                    <a:lnTo>
                      <a:pt x="142" y="505"/>
                    </a:lnTo>
                    <a:lnTo>
                      <a:pt x="142" y="500"/>
                    </a:lnTo>
                    <a:lnTo>
                      <a:pt x="137" y="491"/>
                    </a:lnTo>
                    <a:lnTo>
                      <a:pt x="132" y="482"/>
                    </a:lnTo>
                    <a:lnTo>
                      <a:pt x="128" y="476"/>
                    </a:lnTo>
                    <a:lnTo>
                      <a:pt x="127" y="467"/>
                    </a:lnTo>
                    <a:lnTo>
                      <a:pt x="127" y="467"/>
                    </a:lnTo>
                    <a:lnTo>
                      <a:pt x="123" y="455"/>
                    </a:lnTo>
                    <a:lnTo>
                      <a:pt x="118" y="442"/>
                    </a:lnTo>
                    <a:lnTo>
                      <a:pt x="106" y="416"/>
                    </a:lnTo>
                    <a:lnTo>
                      <a:pt x="95" y="390"/>
                    </a:lnTo>
                    <a:lnTo>
                      <a:pt x="90" y="378"/>
                    </a:lnTo>
                    <a:lnTo>
                      <a:pt x="87" y="366"/>
                    </a:lnTo>
                    <a:lnTo>
                      <a:pt x="87" y="366"/>
                    </a:lnTo>
                    <a:lnTo>
                      <a:pt x="83" y="355"/>
                    </a:lnTo>
                    <a:lnTo>
                      <a:pt x="80" y="347"/>
                    </a:lnTo>
                    <a:lnTo>
                      <a:pt x="69" y="333"/>
                    </a:lnTo>
                    <a:lnTo>
                      <a:pt x="64" y="326"/>
                    </a:lnTo>
                    <a:lnTo>
                      <a:pt x="59" y="317"/>
                    </a:lnTo>
                    <a:lnTo>
                      <a:pt x="54" y="307"/>
                    </a:lnTo>
                    <a:lnTo>
                      <a:pt x="50" y="294"/>
                    </a:lnTo>
                    <a:lnTo>
                      <a:pt x="50" y="294"/>
                    </a:lnTo>
                    <a:lnTo>
                      <a:pt x="48" y="289"/>
                    </a:lnTo>
                    <a:lnTo>
                      <a:pt x="47" y="286"/>
                    </a:lnTo>
                    <a:lnTo>
                      <a:pt x="38" y="279"/>
                    </a:lnTo>
                    <a:lnTo>
                      <a:pt x="19" y="268"/>
                    </a:lnTo>
                    <a:lnTo>
                      <a:pt x="12" y="263"/>
                    </a:lnTo>
                    <a:lnTo>
                      <a:pt x="5" y="258"/>
                    </a:lnTo>
                    <a:lnTo>
                      <a:pt x="5" y="254"/>
                    </a:lnTo>
                    <a:lnTo>
                      <a:pt x="5" y="253"/>
                    </a:lnTo>
                    <a:lnTo>
                      <a:pt x="7" y="249"/>
                    </a:lnTo>
                    <a:lnTo>
                      <a:pt x="10" y="246"/>
                    </a:lnTo>
                    <a:lnTo>
                      <a:pt x="10" y="246"/>
                    </a:lnTo>
                    <a:lnTo>
                      <a:pt x="15" y="242"/>
                    </a:lnTo>
                    <a:lnTo>
                      <a:pt x="17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0"/>
                    </a:lnTo>
                    <a:lnTo>
                      <a:pt x="5" y="227"/>
                    </a:lnTo>
                    <a:lnTo>
                      <a:pt x="1" y="221"/>
                    </a:lnTo>
                    <a:lnTo>
                      <a:pt x="1" y="221"/>
                    </a:lnTo>
                    <a:lnTo>
                      <a:pt x="0" y="207"/>
                    </a:lnTo>
                    <a:lnTo>
                      <a:pt x="0" y="199"/>
                    </a:lnTo>
                    <a:lnTo>
                      <a:pt x="1" y="190"/>
                    </a:lnTo>
                    <a:lnTo>
                      <a:pt x="5" y="180"/>
                    </a:lnTo>
                    <a:lnTo>
                      <a:pt x="10" y="169"/>
                    </a:lnTo>
                    <a:lnTo>
                      <a:pt x="20" y="157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6" y="152"/>
                    </a:lnTo>
                    <a:lnTo>
                      <a:pt x="38" y="157"/>
                    </a:lnTo>
                    <a:lnTo>
                      <a:pt x="38" y="162"/>
                    </a:lnTo>
                    <a:lnTo>
                      <a:pt x="34" y="166"/>
                    </a:lnTo>
                    <a:lnTo>
                      <a:pt x="29" y="173"/>
                    </a:lnTo>
                    <a:lnTo>
                      <a:pt x="27" y="176"/>
                    </a:lnTo>
                    <a:lnTo>
                      <a:pt x="27" y="180"/>
                    </a:lnTo>
                    <a:lnTo>
                      <a:pt x="27" y="180"/>
                    </a:lnTo>
                    <a:lnTo>
                      <a:pt x="31" y="186"/>
                    </a:lnTo>
                    <a:lnTo>
                      <a:pt x="33" y="188"/>
                    </a:lnTo>
                    <a:lnTo>
                      <a:pt x="34" y="188"/>
                    </a:lnTo>
                    <a:lnTo>
                      <a:pt x="41" y="186"/>
                    </a:lnTo>
                    <a:lnTo>
                      <a:pt x="52" y="188"/>
                    </a:lnTo>
                    <a:lnTo>
                      <a:pt x="52" y="188"/>
                    </a:lnTo>
                    <a:lnTo>
                      <a:pt x="59" y="190"/>
                    </a:lnTo>
                    <a:lnTo>
                      <a:pt x="62" y="193"/>
                    </a:lnTo>
                    <a:lnTo>
                      <a:pt x="67" y="202"/>
                    </a:lnTo>
                    <a:lnTo>
                      <a:pt x="71" y="206"/>
                    </a:lnTo>
                    <a:lnTo>
                      <a:pt x="73" y="207"/>
                    </a:lnTo>
                    <a:lnTo>
                      <a:pt x="78" y="207"/>
                    </a:lnTo>
                    <a:lnTo>
                      <a:pt x="83" y="202"/>
                    </a:lnTo>
                    <a:lnTo>
                      <a:pt x="83" y="202"/>
                    </a:lnTo>
                    <a:lnTo>
                      <a:pt x="88" y="197"/>
                    </a:lnTo>
                    <a:lnTo>
                      <a:pt x="90" y="193"/>
                    </a:lnTo>
                    <a:lnTo>
                      <a:pt x="92" y="185"/>
                    </a:lnTo>
                    <a:lnTo>
                      <a:pt x="95" y="171"/>
                    </a:lnTo>
                    <a:lnTo>
                      <a:pt x="99" y="162"/>
                    </a:lnTo>
                    <a:lnTo>
                      <a:pt x="104" y="150"/>
                    </a:lnTo>
                    <a:lnTo>
                      <a:pt x="104" y="150"/>
                    </a:lnTo>
                    <a:lnTo>
                      <a:pt x="113" y="138"/>
                    </a:lnTo>
                    <a:lnTo>
                      <a:pt x="123" y="127"/>
                    </a:lnTo>
                    <a:lnTo>
                      <a:pt x="135" y="117"/>
                    </a:lnTo>
                    <a:lnTo>
                      <a:pt x="149" y="108"/>
                    </a:lnTo>
                    <a:lnTo>
                      <a:pt x="175" y="92"/>
                    </a:lnTo>
                    <a:lnTo>
                      <a:pt x="186" y="82"/>
                    </a:lnTo>
                    <a:lnTo>
                      <a:pt x="195" y="72"/>
                    </a:lnTo>
                    <a:lnTo>
                      <a:pt x="195" y="72"/>
                    </a:lnTo>
                    <a:lnTo>
                      <a:pt x="205" y="52"/>
                    </a:lnTo>
                    <a:lnTo>
                      <a:pt x="210" y="37"/>
                    </a:lnTo>
                    <a:lnTo>
                      <a:pt x="212" y="23"/>
                    </a:lnTo>
                    <a:lnTo>
                      <a:pt x="210" y="4"/>
                    </a:lnTo>
                    <a:lnTo>
                      <a:pt x="210" y="4"/>
                    </a:lnTo>
                    <a:lnTo>
                      <a:pt x="214" y="2"/>
                    </a:lnTo>
                    <a:lnTo>
                      <a:pt x="215" y="0"/>
                    </a:lnTo>
                    <a:lnTo>
                      <a:pt x="221" y="4"/>
                    </a:lnTo>
                    <a:lnTo>
                      <a:pt x="226" y="9"/>
                    </a:lnTo>
                    <a:lnTo>
                      <a:pt x="229" y="12"/>
                    </a:lnTo>
                    <a:lnTo>
                      <a:pt x="233" y="14"/>
                    </a:lnTo>
                    <a:lnTo>
                      <a:pt x="233" y="14"/>
                    </a:lnTo>
                    <a:lnTo>
                      <a:pt x="238" y="18"/>
                    </a:lnTo>
                    <a:lnTo>
                      <a:pt x="242" y="21"/>
                    </a:lnTo>
                    <a:lnTo>
                      <a:pt x="245" y="30"/>
                    </a:lnTo>
                    <a:lnTo>
                      <a:pt x="247" y="35"/>
                    </a:lnTo>
                    <a:lnTo>
                      <a:pt x="249" y="38"/>
                    </a:lnTo>
                    <a:lnTo>
                      <a:pt x="254" y="44"/>
                    </a:lnTo>
                    <a:lnTo>
                      <a:pt x="259" y="49"/>
                    </a:lnTo>
                    <a:lnTo>
                      <a:pt x="259" y="49"/>
                    </a:lnTo>
                    <a:lnTo>
                      <a:pt x="266" y="54"/>
                    </a:lnTo>
                    <a:lnTo>
                      <a:pt x="273" y="63"/>
                    </a:lnTo>
                    <a:lnTo>
                      <a:pt x="280" y="79"/>
                    </a:lnTo>
                    <a:lnTo>
                      <a:pt x="283" y="87"/>
                    </a:lnTo>
                    <a:lnTo>
                      <a:pt x="289" y="94"/>
                    </a:lnTo>
                    <a:lnTo>
                      <a:pt x="294" y="99"/>
                    </a:lnTo>
                    <a:lnTo>
                      <a:pt x="301" y="101"/>
                    </a:lnTo>
                    <a:lnTo>
                      <a:pt x="301" y="101"/>
                    </a:lnTo>
                    <a:lnTo>
                      <a:pt x="308" y="101"/>
                    </a:lnTo>
                    <a:lnTo>
                      <a:pt x="316" y="99"/>
                    </a:lnTo>
                    <a:lnTo>
                      <a:pt x="330" y="96"/>
                    </a:lnTo>
                    <a:lnTo>
                      <a:pt x="337" y="94"/>
                    </a:lnTo>
                    <a:lnTo>
                      <a:pt x="346" y="92"/>
                    </a:lnTo>
                    <a:lnTo>
                      <a:pt x="357" y="94"/>
                    </a:lnTo>
                    <a:lnTo>
                      <a:pt x="367" y="96"/>
                    </a:lnTo>
                    <a:lnTo>
                      <a:pt x="367" y="96"/>
                    </a:lnTo>
                    <a:lnTo>
                      <a:pt x="386" y="105"/>
                    </a:lnTo>
                    <a:lnTo>
                      <a:pt x="393" y="108"/>
                    </a:lnTo>
                    <a:lnTo>
                      <a:pt x="395" y="110"/>
                    </a:lnTo>
                    <a:lnTo>
                      <a:pt x="395" y="113"/>
                    </a:lnTo>
                    <a:lnTo>
                      <a:pt x="393" y="117"/>
                    </a:lnTo>
                    <a:lnTo>
                      <a:pt x="393" y="117"/>
                    </a:lnTo>
                    <a:lnTo>
                      <a:pt x="383" y="136"/>
                    </a:lnTo>
                    <a:lnTo>
                      <a:pt x="374" y="152"/>
                    </a:lnTo>
                    <a:lnTo>
                      <a:pt x="372" y="157"/>
                    </a:lnTo>
                    <a:lnTo>
                      <a:pt x="372" y="160"/>
                    </a:lnTo>
                    <a:lnTo>
                      <a:pt x="372" y="162"/>
                    </a:lnTo>
                    <a:lnTo>
                      <a:pt x="377" y="162"/>
                    </a:lnTo>
                    <a:lnTo>
                      <a:pt x="377" y="162"/>
                    </a:lnTo>
                    <a:lnTo>
                      <a:pt x="383" y="162"/>
                    </a:lnTo>
                    <a:lnTo>
                      <a:pt x="386" y="162"/>
                    </a:lnTo>
                    <a:lnTo>
                      <a:pt x="390" y="164"/>
                    </a:lnTo>
                    <a:lnTo>
                      <a:pt x="391" y="166"/>
                    </a:lnTo>
                    <a:lnTo>
                      <a:pt x="395" y="171"/>
                    </a:lnTo>
                    <a:lnTo>
                      <a:pt x="398" y="178"/>
                    </a:lnTo>
                    <a:lnTo>
                      <a:pt x="398" y="178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42"/>
              <p:cNvSpPr/>
              <p:nvPr/>
            </p:nvSpPr>
            <p:spPr>
              <a:xfrm>
                <a:off x="-6332335" y="5803140"/>
                <a:ext cx="358477" cy="484532"/>
              </a:xfrm>
              <a:custGeom>
                <a:rect b="b" l="l" r="r" t="t"/>
                <a:pathLst>
                  <a:path extrusionOk="0" h="269" w="200">
                    <a:moveTo>
                      <a:pt x="73" y="0"/>
                    </a:moveTo>
                    <a:lnTo>
                      <a:pt x="73" y="0"/>
                    </a:lnTo>
                    <a:lnTo>
                      <a:pt x="101" y="24"/>
                    </a:lnTo>
                    <a:lnTo>
                      <a:pt x="106" y="27"/>
                    </a:lnTo>
                    <a:lnTo>
                      <a:pt x="109" y="27"/>
                    </a:lnTo>
                    <a:lnTo>
                      <a:pt x="111" y="27"/>
                    </a:lnTo>
                    <a:lnTo>
                      <a:pt x="111" y="27"/>
                    </a:lnTo>
                    <a:lnTo>
                      <a:pt x="115" y="27"/>
                    </a:lnTo>
                    <a:lnTo>
                      <a:pt x="118" y="31"/>
                    </a:lnTo>
                    <a:lnTo>
                      <a:pt x="122" y="34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25" y="41"/>
                    </a:lnTo>
                    <a:lnTo>
                      <a:pt x="129" y="45"/>
                    </a:lnTo>
                    <a:lnTo>
                      <a:pt x="141" y="48"/>
                    </a:lnTo>
                    <a:lnTo>
                      <a:pt x="153" y="52"/>
                    </a:lnTo>
                    <a:lnTo>
                      <a:pt x="156" y="50"/>
                    </a:lnTo>
                    <a:lnTo>
                      <a:pt x="158" y="50"/>
                    </a:lnTo>
                    <a:lnTo>
                      <a:pt x="158" y="50"/>
                    </a:lnTo>
                    <a:lnTo>
                      <a:pt x="160" y="45"/>
                    </a:lnTo>
                    <a:lnTo>
                      <a:pt x="162" y="41"/>
                    </a:lnTo>
                    <a:lnTo>
                      <a:pt x="163" y="41"/>
                    </a:lnTo>
                    <a:lnTo>
                      <a:pt x="167" y="43"/>
                    </a:lnTo>
                    <a:lnTo>
                      <a:pt x="170" y="45"/>
                    </a:lnTo>
                    <a:lnTo>
                      <a:pt x="174" y="52"/>
                    </a:lnTo>
                    <a:lnTo>
                      <a:pt x="174" y="52"/>
                    </a:lnTo>
                    <a:lnTo>
                      <a:pt x="179" y="57"/>
                    </a:lnTo>
                    <a:lnTo>
                      <a:pt x="184" y="60"/>
                    </a:lnTo>
                    <a:lnTo>
                      <a:pt x="198" y="66"/>
                    </a:lnTo>
                    <a:lnTo>
                      <a:pt x="198" y="66"/>
                    </a:lnTo>
                    <a:lnTo>
                      <a:pt x="200" y="85"/>
                    </a:lnTo>
                    <a:lnTo>
                      <a:pt x="198" y="99"/>
                    </a:lnTo>
                    <a:lnTo>
                      <a:pt x="193" y="114"/>
                    </a:lnTo>
                    <a:lnTo>
                      <a:pt x="183" y="134"/>
                    </a:lnTo>
                    <a:lnTo>
                      <a:pt x="183" y="134"/>
                    </a:lnTo>
                    <a:lnTo>
                      <a:pt x="174" y="144"/>
                    </a:lnTo>
                    <a:lnTo>
                      <a:pt x="163" y="154"/>
                    </a:lnTo>
                    <a:lnTo>
                      <a:pt x="137" y="170"/>
                    </a:lnTo>
                    <a:lnTo>
                      <a:pt x="123" y="179"/>
                    </a:lnTo>
                    <a:lnTo>
                      <a:pt x="111" y="189"/>
                    </a:lnTo>
                    <a:lnTo>
                      <a:pt x="101" y="200"/>
                    </a:lnTo>
                    <a:lnTo>
                      <a:pt x="92" y="212"/>
                    </a:lnTo>
                    <a:lnTo>
                      <a:pt x="92" y="212"/>
                    </a:lnTo>
                    <a:lnTo>
                      <a:pt x="87" y="224"/>
                    </a:lnTo>
                    <a:lnTo>
                      <a:pt x="83" y="233"/>
                    </a:lnTo>
                    <a:lnTo>
                      <a:pt x="80" y="247"/>
                    </a:lnTo>
                    <a:lnTo>
                      <a:pt x="78" y="255"/>
                    </a:lnTo>
                    <a:lnTo>
                      <a:pt x="76" y="259"/>
                    </a:lnTo>
                    <a:lnTo>
                      <a:pt x="71" y="264"/>
                    </a:lnTo>
                    <a:lnTo>
                      <a:pt x="71" y="264"/>
                    </a:lnTo>
                    <a:lnTo>
                      <a:pt x="66" y="269"/>
                    </a:lnTo>
                    <a:lnTo>
                      <a:pt x="61" y="269"/>
                    </a:lnTo>
                    <a:lnTo>
                      <a:pt x="59" y="268"/>
                    </a:lnTo>
                    <a:lnTo>
                      <a:pt x="55" y="264"/>
                    </a:lnTo>
                    <a:lnTo>
                      <a:pt x="50" y="255"/>
                    </a:lnTo>
                    <a:lnTo>
                      <a:pt x="47" y="252"/>
                    </a:lnTo>
                    <a:lnTo>
                      <a:pt x="40" y="250"/>
                    </a:lnTo>
                    <a:lnTo>
                      <a:pt x="40" y="250"/>
                    </a:lnTo>
                    <a:lnTo>
                      <a:pt x="29" y="248"/>
                    </a:lnTo>
                    <a:lnTo>
                      <a:pt x="22" y="250"/>
                    </a:lnTo>
                    <a:lnTo>
                      <a:pt x="21" y="250"/>
                    </a:lnTo>
                    <a:lnTo>
                      <a:pt x="19" y="248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38"/>
                    </a:lnTo>
                    <a:lnTo>
                      <a:pt x="17" y="235"/>
                    </a:lnTo>
                    <a:lnTo>
                      <a:pt x="22" y="228"/>
                    </a:lnTo>
                    <a:lnTo>
                      <a:pt x="26" y="224"/>
                    </a:lnTo>
                    <a:lnTo>
                      <a:pt x="26" y="219"/>
                    </a:lnTo>
                    <a:lnTo>
                      <a:pt x="24" y="214"/>
                    </a:lnTo>
                    <a:lnTo>
                      <a:pt x="21" y="205"/>
                    </a:lnTo>
                    <a:lnTo>
                      <a:pt x="21" y="205"/>
                    </a:lnTo>
                    <a:lnTo>
                      <a:pt x="26" y="203"/>
                    </a:lnTo>
                    <a:lnTo>
                      <a:pt x="29" y="200"/>
                    </a:lnTo>
                    <a:lnTo>
                      <a:pt x="33" y="196"/>
                    </a:lnTo>
                    <a:lnTo>
                      <a:pt x="35" y="193"/>
                    </a:lnTo>
                    <a:lnTo>
                      <a:pt x="36" y="182"/>
                    </a:lnTo>
                    <a:lnTo>
                      <a:pt x="36" y="170"/>
                    </a:lnTo>
                    <a:lnTo>
                      <a:pt x="36" y="170"/>
                    </a:lnTo>
                    <a:lnTo>
                      <a:pt x="36" y="167"/>
                    </a:lnTo>
                    <a:lnTo>
                      <a:pt x="35" y="167"/>
                    </a:lnTo>
                    <a:lnTo>
                      <a:pt x="31" y="172"/>
                    </a:lnTo>
                    <a:lnTo>
                      <a:pt x="28" y="174"/>
                    </a:lnTo>
                    <a:lnTo>
                      <a:pt x="24" y="175"/>
                    </a:lnTo>
                    <a:lnTo>
                      <a:pt x="19" y="174"/>
                    </a:lnTo>
                    <a:lnTo>
                      <a:pt x="12" y="168"/>
                    </a:lnTo>
                    <a:lnTo>
                      <a:pt x="12" y="168"/>
                    </a:lnTo>
                    <a:lnTo>
                      <a:pt x="3" y="158"/>
                    </a:lnTo>
                    <a:lnTo>
                      <a:pt x="3" y="156"/>
                    </a:lnTo>
                    <a:lnTo>
                      <a:pt x="3" y="153"/>
                    </a:lnTo>
                    <a:lnTo>
                      <a:pt x="5" y="149"/>
                    </a:lnTo>
                    <a:lnTo>
                      <a:pt x="5" y="142"/>
                    </a:lnTo>
                    <a:lnTo>
                      <a:pt x="5" y="132"/>
                    </a:lnTo>
                    <a:lnTo>
                      <a:pt x="1" y="118"/>
                    </a:lnTo>
                    <a:lnTo>
                      <a:pt x="1" y="118"/>
                    </a:lnTo>
                    <a:lnTo>
                      <a:pt x="0" y="109"/>
                    </a:lnTo>
                    <a:lnTo>
                      <a:pt x="1" y="104"/>
                    </a:lnTo>
                    <a:lnTo>
                      <a:pt x="5" y="100"/>
                    </a:lnTo>
                    <a:lnTo>
                      <a:pt x="8" y="100"/>
                    </a:lnTo>
                    <a:lnTo>
                      <a:pt x="12" y="99"/>
                    </a:lnTo>
                    <a:lnTo>
                      <a:pt x="15" y="97"/>
                    </a:lnTo>
                    <a:lnTo>
                      <a:pt x="17" y="92"/>
                    </a:lnTo>
                    <a:lnTo>
                      <a:pt x="17" y="85"/>
                    </a:lnTo>
                    <a:lnTo>
                      <a:pt x="17" y="85"/>
                    </a:lnTo>
                    <a:lnTo>
                      <a:pt x="17" y="78"/>
                    </a:lnTo>
                    <a:lnTo>
                      <a:pt x="19" y="73"/>
                    </a:lnTo>
                    <a:lnTo>
                      <a:pt x="26" y="66"/>
                    </a:lnTo>
                    <a:lnTo>
                      <a:pt x="28" y="62"/>
                    </a:lnTo>
                    <a:lnTo>
                      <a:pt x="31" y="57"/>
                    </a:lnTo>
                    <a:lnTo>
                      <a:pt x="31" y="48"/>
                    </a:lnTo>
                    <a:lnTo>
                      <a:pt x="31" y="38"/>
                    </a:lnTo>
                    <a:lnTo>
                      <a:pt x="31" y="38"/>
                    </a:lnTo>
                    <a:lnTo>
                      <a:pt x="31" y="34"/>
                    </a:lnTo>
                    <a:lnTo>
                      <a:pt x="31" y="29"/>
                    </a:lnTo>
                    <a:lnTo>
                      <a:pt x="36" y="24"/>
                    </a:lnTo>
                    <a:lnTo>
                      <a:pt x="43" y="20"/>
                    </a:lnTo>
                    <a:lnTo>
                      <a:pt x="52" y="17"/>
                    </a:lnTo>
                    <a:lnTo>
                      <a:pt x="61" y="15"/>
                    </a:lnTo>
                    <a:lnTo>
                      <a:pt x="68" y="12"/>
                    </a:lnTo>
                    <a:lnTo>
                      <a:pt x="73" y="6"/>
                    </a:lnTo>
                    <a:lnTo>
                      <a:pt x="73" y="3"/>
                    </a:lnTo>
                    <a:lnTo>
                      <a:pt x="73" y="0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42"/>
              <p:cNvSpPr/>
              <p:nvPr/>
            </p:nvSpPr>
            <p:spPr>
              <a:xfrm>
                <a:off x="-6210215" y="4971947"/>
                <a:ext cx="768162" cy="1260575"/>
              </a:xfrm>
              <a:custGeom>
                <a:rect b="b" l="l" r="r" t="t"/>
                <a:pathLst>
                  <a:path extrusionOk="0" h="705" w="426">
                    <a:moveTo>
                      <a:pt x="271" y="22"/>
                    </a:moveTo>
                    <a:lnTo>
                      <a:pt x="271" y="22"/>
                    </a:lnTo>
                    <a:lnTo>
                      <a:pt x="273" y="19"/>
                    </a:lnTo>
                    <a:lnTo>
                      <a:pt x="277" y="15"/>
                    </a:lnTo>
                    <a:lnTo>
                      <a:pt x="278" y="12"/>
                    </a:lnTo>
                    <a:lnTo>
                      <a:pt x="277" y="8"/>
                    </a:lnTo>
                    <a:lnTo>
                      <a:pt x="275" y="5"/>
                    </a:lnTo>
                    <a:lnTo>
                      <a:pt x="273" y="1"/>
                    </a:lnTo>
                    <a:lnTo>
                      <a:pt x="266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49" y="1"/>
                    </a:lnTo>
                    <a:lnTo>
                      <a:pt x="245" y="5"/>
                    </a:lnTo>
                    <a:lnTo>
                      <a:pt x="242" y="7"/>
                    </a:lnTo>
                    <a:lnTo>
                      <a:pt x="235" y="15"/>
                    </a:lnTo>
                    <a:lnTo>
                      <a:pt x="229" y="22"/>
                    </a:lnTo>
                    <a:lnTo>
                      <a:pt x="219" y="29"/>
                    </a:lnTo>
                    <a:lnTo>
                      <a:pt x="219" y="29"/>
                    </a:lnTo>
                    <a:lnTo>
                      <a:pt x="205" y="40"/>
                    </a:lnTo>
                    <a:lnTo>
                      <a:pt x="195" y="43"/>
                    </a:lnTo>
                    <a:lnTo>
                      <a:pt x="186" y="45"/>
                    </a:lnTo>
                    <a:lnTo>
                      <a:pt x="179" y="43"/>
                    </a:lnTo>
                    <a:lnTo>
                      <a:pt x="176" y="43"/>
                    </a:lnTo>
                    <a:lnTo>
                      <a:pt x="172" y="41"/>
                    </a:lnTo>
                    <a:lnTo>
                      <a:pt x="169" y="45"/>
                    </a:lnTo>
                    <a:lnTo>
                      <a:pt x="167" y="50"/>
                    </a:lnTo>
                    <a:lnTo>
                      <a:pt x="167" y="50"/>
                    </a:lnTo>
                    <a:lnTo>
                      <a:pt x="163" y="55"/>
                    </a:lnTo>
                    <a:lnTo>
                      <a:pt x="160" y="59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2" y="54"/>
                    </a:lnTo>
                    <a:lnTo>
                      <a:pt x="139" y="54"/>
                    </a:lnTo>
                    <a:lnTo>
                      <a:pt x="137" y="57"/>
                    </a:lnTo>
                    <a:lnTo>
                      <a:pt x="137" y="57"/>
                    </a:lnTo>
                    <a:lnTo>
                      <a:pt x="135" y="62"/>
                    </a:lnTo>
                    <a:lnTo>
                      <a:pt x="134" y="66"/>
                    </a:lnTo>
                    <a:lnTo>
                      <a:pt x="127" y="75"/>
                    </a:lnTo>
                    <a:lnTo>
                      <a:pt x="123" y="80"/>
                    </a:lnTo>
                    <a:lnTo>
                      <a:pt x="122" y="87"/>
                    </a:lnTo>
                    <a:lnTo>
                      <a:pt x="120" y="95"/>
                    </a:lnTo>
                    <a:lnTo>
                      <a:pt x="120" y="106"/>
                    </a:lnTo>
                    <a:lnTo>
                      <a:pt x="120" y="106"/>
                    </a:lnTo>
                    <a:lnTo>
                      <a:pt x="120" y="116"/>
                    </a:lnTo>
                    <a:lnTo>
                      <a:pt x="118" y="122"/>
                    </a:lnTo>
                    <a:lnTo>
                      <a:pt x="115" y="125"/>
                    </a:lnTo>
                    <a:lnTo>
                      <a:pt x="111" y="127"/>
                    </a:lnTo>
                    <a:lnTo>
                      <a:pt x="108" y="127"/>
                    </a:lnTo>
                    <a:lnTo>
                      <a:pt x="104" y="127"/>
                    </a:lnTo>
                    <a:lnTo>
                      <a:pt x="101" y="130"/>
                    </a:lnTo>
                    <a:lnTo>
                      <a:pt x="99" y="135"/>
                    </a:lnTo>
                    <a:lnTo>
                      <a:pt x="99" y="135"/>
                    </a:lnTo>
                    <a:lnTo>
                      <a:pt x="97" y="142"/>
                    </a:lnTo>
                    <a:lnTo>
                      <a:pt x="94" y="148"/>
                    </a:lnTo>
                    <a:lnTo>
                      <a:pt x="83" y="153"/>
                    </a:lnTo>
                    <a:lnTo>
                      <a:pt x="80" y="155"/>
                    </a:lnTo>
                    <a:lnTo>
                      <a:pt x="76" y="158"/>
                    </a:lnTo>
                    <a:lnTo>
                      <a:pt x="75" y="163"/>
                    </a:lnTo>
                    <a:lnTo>
                      <a:pt x="76" y="170"/>
                    </a:lnTo>
                    <a:lnTo>
                      <a:pt x="76" y="170"/>
                    </a:lnTo>
                    <a:lnTo>
                      <a:pt x="78" y="181"/>
                    </a:lnTo>
                    <a:lnTo>
                      <a:pt x="78" y="186"/>
                    </a:lnTo>
                    <a:lnTo>
                      <a:pt x="78" y="186"/>
                    </a:lnTo>
                    <a:lnTo>
                      <a:pt x="78" y="186"/>
                    </a:lnTo>
                    <a:lnTo>
                      <a:pt x="75" y="184"/>
                    </a:lnTo>
                    <a:lnTo>
                      <a:pt x="57" y="158"/>
                    </a:lnTo>
                    <a:lnTo>
                      <a:pt x="57" y="158"/>
                    </a:lnTo>
                    <a:lnTo>
                      <a:pt x="55" y="163"/>
                    </a:lnTo>
                    <a:lnTo>
                      <a:pt x="55" y="169"/>
                    </a:lnTo>
                    <a:lnTo>
                      <a:pt x="59" y="177"/>
                    </a:lnTo>
                    <a:lnTo>
                      <a:pt x="64" y="186"/>
                    </a:lnTo>
                    <a:lnTo>
                      <a:pt x="64" y="189"/>
                    </a:lnTo>
                    <a:lnTo>
                      <a:pt x="61" y="191"/>
                    </a:lnTo>
                    <a:lnTo>
                      <a:pt x="61" y="191"/>
                    </a:lnTo>
                    <a:lnTo>
                      <a:pt x="59" y="191"/>
                    </a:lnTo>
                    <a:lnTo>
                      <a:pt x="57" y="193"/>
                    </a:lnTo>
                    <a:lnTo>
                      <a:pt x="57" y="196"/>
                    </a:lnTo>
                    <a:lnTo>
                      <a:pt x="57" y="200"/>
                    </a:lnTo>
                    <a:lnTo>
                      <a:pt x="54" y="205"/>
                    </a:lnTo>
                    <a:lnTo>
                      <a:pt x="54" y="205"/>
                    </a:lnTo>
                    <a:lnTo>
                      <a:pt x="52" y="205"/>
                    </a:lnTo>
                    <a:lnTo>
                      <a:pt x="50" y="205"/>
                    </a:lnTo>
                    <a:lnTo>
                      <a:pt x="47" y="202"/>
                    </a:lnTo>
                    <a:lnTo>
                      <a:pt x="45" y="200"/>
                    </a:lnTo>
                    <a:lnTo>
                      <a:pt x="43" y="198"/>
                    </a:lnTo>
                    <a:lnTo>
                      <a:pt x="43" y="200"/>
                    </a:lnTo>
                    <a:lnTo>
                      <a:pt x="43" y="200"/>
                    </a:lnTo>
                    <a:lnTo>
                      <a:pt x="40" y="207"/>
                    </a:lnTo>
                    <a:lnTo>
                      <a:pt x="40" y="219"/>
                    </a:lnTo>
                    <a:lnTo>
                      <a:pt x="40" y="219"/>
                    </a:lnTo>
                    <a:lnTo>
                      <a:pt x="41" y="222"/>
                    </a:lnTo>
                    <a:lnTo>
                      <a:pt x="43" y="224"/>
                    </a:lnTo>
                    <a:lnTo>
                      <a:pt x="45" y="226"/>
                    </a:lnTo>
                    <a:lnTo>
                      <a:pt x="47" y="229"/>
                    </a:lnTo>
                    <a:lnTo>
                      <a:pt x="47" y="229"/>
                    </a:lnTo>
                    <a:lnTo>
                      <a:pt x="47" y="238"/>
                    </a:lnTo>
                    <a:lnTo>
                      <a:pt x="48" y="240"/>
                    </a:lnTo>
                    <a:lnTo>
                      <a:pt x="52" y="243"/>
                    </a:lnTo>
                    <a:lnTo>
                      <a:pt x="52" y="243"/>
                    </a:lnTo>
                    <a:lnTo>
                      <a:pt x="55" y="245"/>
                    </a:lnTo>
                    <a:lnTo>
                      <a:pt x="57" y="249"/>
                    </a:lnTo>
                    <a:lnTo>
                      <a:pt x="57" y="252"/>
                    </a:lnTo>
                    <a:lnTo>
                      <a:pt x="55" y="256"/>
                    </a:lnTo>
                    <a:lnTo>
                      <a:pt x="54" y="264"/>
                    </a:lnTo>
                    <a:lnTo>
                      <a:pt x="54" y="270"/>
                    </a:lnTo>
                    <a:lnTo>
                      <a:pt x="55" y="273"/>
                    </a:lnTo>
                    <a:lnTo>
                      <a:pt x="55" y="273"/>
                    </a:lnTo>
                    <a:lnTo>
                      <a:pt x="61" y="278"/>
                    </a:lnTo>
                    <a:lnTo>
                      <a:pt x="61" y="282"/>
                    </a:lnTo>
                    <a:lnTo>
                      <a:pt x="59" y="283"/>
                    </a:lnTo>
                    <a:lnTo>
                      <a:pt x="57" y="287"/>
                    </a:lnTo>
                    <a:lnTo>
                      <a:pt x="54" y="289"/>
                    </a:lnTo>
                    <a:lnTo>
                      <a:pt x="52" y="294"/>
                    </a:lnTo>
                    <a:lnTo>
                      <a:pt x="50" y="301"/>
                    </a:lnTo>
                    <a:lnTo>
                      <a:pt x="52" y="313"/>
                    </a:lnTo>
                    <a:lnTo>
                      <a:pt x="52" y="313"/>
                    </a:lnTo>
                    <a:lnTo>
                      <a:pt x="54" y="325"/>
                    </a:lnTo>
                    <a:lnTo>
                      <a:pt x="54" y="336"/>
                    </a:lnTo>
                    <a:lnTo>
                      <a:pt x="52" y="353"/>
                    </a:lnTo>
                    <a:lnTo>
                      <a:pt x="52" y="364"/>
                    </a:lnTo>
                    <a:lnTo>
                      <a:pt x="54" y="367"/>
                    </a:lnTo>
                    <a:lnTo>
                      <a:pt x="55" y="369"/>
                    </a:lnTo>
                    <a:lnTo>
                      <a:pt x="55" y="369"/>
                    </a:lnTo>
                    <a:lnTo>
                      <a:pt x="57" y="372"/>
                    </a:lnTo>
                    <a:lnTo>
                      <a:pt x="59" y="377"/>
                    </a:lnTo>
                    <a:lnTo>
                      <a:pt x="57" y="386"/>
                    </a:lnTo>
                    <a:lnTo>
                      <a:pt x="54" y="393"/>
                    </a:lnTo>
                    <a:lnTo>
                      <a:pt x="50" y="402"/>
                    </a:lnTo>
                    <a:lnTo>
                      <a:pt x="45" y="411"/>
                    </a:lnTo>
                    <a:lnTo>
                      <a:pt x="40" y="416"/>
                    </a:lnTo>
                    <a:lnTo>
                      <a:pt x="34" y="418"/>
                    </a:lnTo>
                    <a:lnTo>
                      <a:pt x="34" y="418"/>
                    </a:lnTo>
                    <a:lnTo>
                      <a:pt x="22" y="419"/>
                    </a:lnTo>
                    <a:lnTo>
                      <a:pt x="15" y="423"/>
                    </a:lnTo>
                    <a:lnTo>
                      <a:pt x="12" y="424"/>
                    </a:lnTo>
                    <a:lnTo>
                      <a:pt x="10" y="428"/>
                    </a:lnTo>
                    <a:lnTo>
                      <a:pt x="10" y="433"/>
                    </a:lnTo>
                    <a:lnTo>
                      <a:pt x="10" y="438"/>
                    </a:lnTo>
                    <a:lnTo>
                      <a:pt x="10" y="438"/>
                    </a:lnTo>
                    <a:lnTo>
                      <a:pt x="12" y="444"/>
                    </a:lnTo>
                    <a:lnTo>
                      <a:pt x="10" y="445"/>
                    </a:lnTo>
                    <a:lnTo>
                      <a:pt x="3" y="447"/>
                    </a:lnTo>
                    <a:lnTo>
                      <a:pt x="1" y="449"/>
                    </a:lnTo>
                    <a:lnTo>
                      <a:pt x="0" y="452"/>
                    </a:lnTo>
                    <a:lnTo>
                      <a:pt x="1" y="458"/>
                    </a:lnTo>
                    <a:lnTo>
                      <a:pt x="5" y="465"/>
                    </a:lnTo>
                    <a:lnTo>
                      <a:pt x="5" y="465"/>
                    </a:lnTo>
                    <a:lnTo>
                      <a:pt x="33" y="489"/>
                    </a:lnTo>
                    <a:lnTo>
                      <a:pt x="38" y="492"/>
                    </a:lnTo>
                    <a:lnTo>
                      <a:pt x="41" y="492"/>
                    </a:lnTo>
                    <a:lnTo>
                      <a:pt x="43" y="492"/>
                    </a:lnTo>
                    <a:lnTo>
                      <a:pt x="43" y="492"/>
                    </a:lnTo>
                    <a:lnTo>
                      <a:pt x="47" y="492"/>
                    </a:lnTo>
                    <a:lnTo>
                      <a:pt x="50" y="496"/>
                    </a:lnTo>
                    <a:lnTo>
                      <a:pt x="54" y="499"/>
                    </a:lnTo>
                    <a:lnTo>
                      <a:pt x="55" y="505"/>
                    </a:lnTo>
                    <a:lnTo>
                      <a:pt x="55" y="505"/>
                    </a:lnTo>
                    <a:lnTo>
                      <a:pt x="57" y="506"/>
                    </a:lnTo>
                    <a:lnTo>
                      <a:pt x="61" y="510"/>
                    </a:lnTo>
                    <a:lnTo>
                      <a:pt x="73" y="513"/>
                    </a:lnTo>
                    <a:lnTo>
                      <a:pt x="85" y="517"/>
                    </a:lnTo>
                    <a:lnTo>
                      <a:pt x="88" y="515"/>
                    </a:lnTo>
                    <a:lnTo>
                      <a:pt x="90" y="515"/>
                    </a:lnTo>
                    <a:lnTo>
                      <a:pt x="90" y="515"/>
                    </a:lnTo>
                    <a:lnTo>
                      <a:pt x="92" y="510"/>
                    </a:lnTo>
                    <a:lnTo>
                      <a:pt x="94" y="506"/>
                    </a:lnTo>
                    <a:lnTo>
                      <a:pt x="95" y="506"/>
                    </a:lnTo>
                    <a:lnTo>
                      <a:pt x="99" y="508"/>
                    </a:lnTo>
                    <a:lnTo>
                      <a:pt x="102" y="510"/>
                    </a:lnTo>
                    <a:lnTo>
                      <a:pt x="106" y="517"/>
                    </a:lnTo>
                    <a:lnTo>
                      <a:pt x="106" y="517"/>
                    </a:lnTo>
                    <a:lnTo>
                      <a:pt x="111" y="522"/>
                    </a:lnTo>
                    <a:lnTo>
                      <a:pt x="116" y="525"/>
                    </a:lnTo>
                    <a:lnTo>
                      <a:pt x="130" y="531"/>
                    </a:lnTo>
                    <a:lnTo>
                      <a:pt x="130" y="531"/>
                    </a:lnTo>
                    <a:lnTo>
                      <a:pt x="134" y="529"/>
                    </a:lnTo>
                    <a:lnTo>
                      <a:pt x="135" y="527"/>
                    </a:lnTo>
                    <a:lnTo>
                      <a:pt x="141" y="531"/>
                    </a:lnTo>
                    <a:lnTo>
                      <a:pt x="146" y="536"/>
                    </a:lnTo>
                    <a:lnTo>
                      <a:pt x="149" y="539"/>
                    </a:lnTo>
                    <a:lnTo>
                      <a:pt x="153" y="541"/>
                    </a:lnTo>
                    <a:lnTo>
                      <a:pt x="153" y="541"/>
                    </a:lnTo>
                    <a:lnTo>
                      <a:pt x="158" y="545"/>
                    </a:lnTo>
                    <a:lnTo>
                      <a:pt x="162" y="548"/>
                    </a:lnTo>
                    <a:lnTo>
                      <a:pt x="165" y="557"/>
                    </a:lnTo>
                    <a:lnTo>
                      <a:pt x="167" y="562"/>
                    </a:lnTo>
                    <a:lnTo>
                      <a:pt x="169" y="565"/>
                    </a:lnTo>
                    <a:lnTo>
                      <a:pt x="174" y="571"/>
                    </a:lnTo>
                    <a:lnTo>
                      <a:pt x="179" y="576"/>
                    </a:lnTo>
                    <a:lnTo>
                      <a:pt x="179" y="576"/>
                    </a:lnTo>
                    <a:lnTo>
                      <a:pt x="186" y="581"/>
                    </a:lnTo>
                    <a:lnTo>
                      <a:pt x="193" y="590"/>
                    </a:lnTo>
                    <a:lnTo>
                      <a:pt x="200" y="606"/>
                    </a:lnTo>
                    <a:lnTo>
                      <a:pt x="203" y="614"/>
                    </a:lnTo>
                    <a:lnTo>
                      <a:pt x="209" y="621"/>
                    </a:lnTo>
                    <a:lnTo>
                      <a:pt x="214" y="626"/>
                    </a:lnTo>
                    <a:lnTo>
                      <a:pt x="221" y="628"/>
                    </a:lnTo>
                    <a:lnTo>
                      <a:pt x="221" y="628"/>
                    </a:lnTo>
                    <a:lnTo>
                      <a:pt x="228" y="628"/>
                    </a:lnTo>
                    <a:lnTo>
                      <a:pt x="236" y="626"/>
                    </a:lnTo>
                    <a:lnTo>
                      <a:pt x="250" y="623"/>
                    </a:lnTo>
                    <a:lnTo>
                      <a:pt x="257" y="621"/>
                    </a:lnTo>
                    <a:lnTo>
                      <a:pt x="266" y="619"/>
                    </a:lnTo>
                    <a:lnTo>
                      <a:pt x="277" y="621"/>
                    </a:lnTo>
                    <a:lnTo>
                      <a:pt x="287" y="623"/>
                    </a:lnTo>
                    <a:lnTo>
                      <a:pt x="287" y="623"/>
                    </a:lnTo>
                    <a:lnTo>
                      <a:pt x="306" y="632"/>
                    </a:lnTo>
                    <a:lnTo>
                      <a:pt x="313" y="635"/>
                    </a:lnTo>
                    <a:lnTo>
                      <a:pt x="315" y="637"/>
                    </a:lnTo>
                    <a:lnTo>
                      <a:pt x="315" y="640"/>
                    </a:lnTo>
                    <a:lnTo>
                      <a:pt x="313" y="644"/>
                    </a:lnTo>
                    <a:lnTo>
                      <a:pt x="313" y="644"/>
                    </a:lnTo>
                    <a:lnTo>
                      <a:pt x="303" y="663"/>
                    </a:lnTo>
                    <a:lnTo>
                      <a:pt x="294" y="679"/>
                    </a:lnTo>
                    <a:lnTo>
                      <a:pt x="292" y="684"/>
                    </a:lnTo>
                    <a:lnTo>
                      <a:pt x="292" y="687"/>
                    </a:lnTo>
                    <a:lnTo>
                      <a:pt x="292" y="689"/>
                    </a:lnTo>
                    <a:lnTo>
                      <a:pt x="297" y="689"/>
                    </a:lnTo>
                    <a:lnTo>
                      <a:pt x="297" y="689"/>
                    </a:lnTo>
                    <a:lnTo>
                      <a:pt x="303" y="689"/>
                    </a:lnTo>
                    <a:lnTo>
                      <a:pt x="306" y="689"/>
                    </a:lnTo>
                    <a:lnTo>
                      <a:pt x="310" y="691"/>
                    </a:lnTo>
                    <a:lnTo>
                      <a:pt x="311" y="693"/>
                    </a:lnTo>
                    <a:lnTo>
                      <a:pt x="315" y="698"/>
                    </a:lnTo>
                    <a:lnTo>
                      <a:pt x="318" y="705"/>
                    </a:lnTo>
                    <a:lnTo>
                      <a:pt x="318" y="705"/>
                    </a:lnTo>
                    <a:lnTo>
                      <a:pt x="320" y="687"/>
                    </a:lnTo>
                    <a:lnTo>
                      <a:pt x="325" y="658"/>
                    </a:lnTo>
                    <a:lnTo>
                      <a:pt x="330" y="626"/>
                    </a:lnTo>
                    <a:lnTo>
                      <a:pt x="334" y="599"/>
                    </a:lnTo>
                    <a:lnTo>
                      <a:pt x="334" y="599"/>
                    </a:lnTo>
                    <a:lnTo>
                      <a:pt x="336" y="590"/>
                    </a:lnTo>
                    <a:lnTo>
                      <a:pt x="336" y="583"/>
                    </a:lnTo>
                    <a:lnTo>
                      <a:pt x="334" y="572"/>
                    </a:lnTo>
                    <a:lnTo>
                      <a:pt x="330" y="564"/>
                    </a:lnTo>
                    <a:lnTo>
                      <a:pt x="330" y="560"/>
                    </a:lnTo>
                    <a:lnTo>
                      <a:pt x="330" y="555"/>
                    </a:lnTo>
                    <a:lnTo>
                      <a:pt x="330" y="555"/>
                    </a:lnTo>
                    <a:lnTo>
                      <a:pt x="330" y="550"/>
                    </a:lnTo>
                    <a:lnTo>
                      <a:pt x="330" y="548"/>
                    </a:lnTo>
                    <a:lnTo>
                      <a:pt x="325" y="545"/>
                    </a:lnTo>
                    <a:lnTo>
                      <a:pt x="322" y="541"/>
                    </a:lnTo>
                    <a:lnTo>
                      <a:pt x="318" y="536"/>
                    </a:lnTo>
                    <a:lnTo>
                      <a:pt x="315" y="525"/>
                    </a:lnTo>
                    <a:lnTo>
                      <a:pt x="313" y="510"/>
                    </a:lnTo>
                    <a:lnTo>
                      <a:pt x="313" y="510"/>
                    </a:lnTo>
                    <a:lnTo>
                      <a:pt x="313" y="505"/>
                    </a:lnTo>
                    <a:lnTo>
                      <a:pt x="315" y="503"/>
                    </a:lnTo>
                    <a:lnTo>
                      <a:pt x="317" y="499"/>
                    </a:lnTo>
                    <a:lnTo>
                      <a:pt x="320" y="499"/>
                    </a:lnTo>
                    <a:lnTo>
                      <a:pt x="325" y="498"/>
                    </a:lnTo>
                    <a:lnTo>
                      <a:pt x="330" y="496"/>
                    </a:lnTo>
                    <a:lnTo>
                      <a:pt x="330" y="496"/>
                    </a:lnTo>
                    <a:lnTo>
                      <a:pt x="332" y="496"/>
                    </a:lnTo>
                    <a:lnTo>
                      <a:pt x="336" y="496"/>
                    </a:lnTo>
                    <a:lnTo>
                      <a:pt x="344" y="501"/>
                    </a:lnTo>
                    <a:lnTo>
                      <a:pt x="344" y="501"/>
                    </a:lnTo>
                    <a:lnTo>
                      <a:pt x="344" y="501"/>
                    </a:lnTo>
                    <a:lnTo>
                      <a:pt x="346" y="499"/>
                    </a:lnTo>
                    <a:lnTo>
                      <a:pt x="346" y="492"/>
                    </a:lnTo>
                    <a:lnTo>
                      <a:pt x="343" y="485"/>
                    </a:lnTo>
                    <a:lnTo>
                      <a:pt x="339" y="482"/>
                    </a:lnTo>
                    <a:lnTo>
                      <a:pt x="337" y="482"/>
                    </a:lnTo>
                    <a:lnTo>
                      <a:pt x="337" y="482"/>
                    </a:lnTo>
                    <a:lnTo>
                      <a:pt x="322" y="482"/>
                    </a:lnTo>
                    <a:lnTo>
                      <a:pt x="320" y="452"/>
                    </a:lnTo>
                    <a:lnTo>
                      <a:pt x="379" y="452"/>
                    </a:lnTo>
                    <a:lnTo>
                      <a:pt x="379" y="452"/>
                    </a:lnTo>
                    <a:lnTo>
                      <a:pt x="377" y="447"/>
                    </a:lnTo>
                    <a:lnTo>
                      <a:pt x="377" y="442"/>
                    </a:lnTo>
                    <a:lnTo>
                      <a:pt x="377" y="442"/>
                    </a:lnTo>
                    <a:lnTo>
                      <a:pt x="379" y="442"/>
                    </a:lnTo>
                    <a:lnTo>
                      <a:pt x="384" y="449"/>
                    </a:lnTo>
                    <a:lnTo>
                      <a:pt x="384" y="449"/>
                    </a:lnTo>
                    <a:lnTo>
                      <a:pt x="388" y="452"/>
                    </a:lnTo>
                    <a:lnTo>
                      <a:pt x="390" y="452"/>
                    </a:lnTo>
                    <a:lnTo>
                      <a:pt x="393" y="449"/>
                    </a:lnTo>
                    <a:lnTo>
                      <a:pt x="397" y="445"/>
                    </a:lnTo>
                    <a:lnTo>
                      <a:pt x="400" y="438"/>
                    </a:lnTo>
                    <a:lnTo>
                      <a:pt x="404" y="435"/>
                    </a:lnTo>
                    <a:lnTo>
                      <a:pt x="405" y="435"/>
                    </a:lnTo>
                    <a:lnTo>
                      <a:pt x="405" y="435"/>
                    </a:lnTo>
                    <a:lnTo>
                      <a:pt x="412" y="445"/>
                    </a:lnTo>
                    <a:lnTo>
                      <a:pt x="416" y="454"/>
                    </a:lnTo>
                    <a:lnTo>
                      <a:pt x="418" y="461"/>
                    </a:lnTo>
                    <a:lnTo>
                      <a:pt x="418" y="468"/>
                    </a:lnTo>
                    <a:lnTo>
                      <a:pt x="418" y="473"/>
                    </a:lnTo>
                    <a:lnTo>
                      <a:pt x="418" y="477"/>
                    </a:lnTo>
                    <a:lnTo>
                      <a:pt x="421" y="477"/>
                    </a:lnTo>
                    <a:lnTo>
                      <a:pt x="426" y="475"/>
                    </a:lnTo>
                    <a:lnTo>
                      <a:pt x="426" y="475"/>
                    </a:lnTo>
                    <a:lnTo>
                      <a:pt x="419" y="449"/>
                    </a:lnTo>
                    <a:lnTo>
                      <a:pt x="416" y="435"/>
                    </a:lnTo>
                    <a:lnTo>
                      <a:pt x="412" y="424"/>
                    </a:lnTo>
                    <a:lnTo>
                      <a:pt x="407" y="419"/>
                    </a:lnTo>
                    <a:lnTo>
                      <a:pt x="407" y="419"/>
                    </a:lnTo>
                    <a:lnTo>
                      <a:pt x="402" y="414"/>
                    </a:lnTo>
                    <a:lnTo>
                      <a:pt x="400" y="411"/>
                    </a:lnTo>
                    <a:lnTo>
                      <a:pt x="398" y="407"/>
                    </a:lnTo>
                    <a:lnTo>
                      <a:pt x="393" y="409"/>
                    </a:lnTo>
                    <a:lnTo>
                      <a:pt x="393" y="409"/>
                    </a:lnTo>
                    <a:lnTo>
                      <a:pt x="391" y="409"/>
                    </a:lnTo>
                    <a:lnTo>
                      <a:pt x="390" y="407"/>
                    </a:lnTo>
                    <a:lnTo>
                      <a:pt x="390" y="405"/>
                    </a:lnTo>
                    <a:lnTo>
                      <a:pt x="393" y="398"/>
                    </a:lnTo>
                    <a:lnTo>
                      <a:pt x="405" y="388"/>
                    </a:lnTo>
                    <a:lnTo>
                      <a:pt x="405" y="388"/>
                    </a:lnTo>
                    <a:lnTo>
                      <a:pt x="409" y="384"/>
                    </a:lnTo>
                    <a:lnTo>
                      <a:pt x="409" y="381"/>
                    </a:lnTo>
                    <a:lnTo>
                      <a:pt x="409" y="376"/>
                    </a:lnTo>
                    <a:lnTo>
                      <a:pt x="405" y="372"/>
                    </a:lnTo>
                    <a:lnTo>
                      <a:pt x="400" y="362"/>
                    </a:lnTo>
                    <a:lnTo>
                      <a:pt x="397" y="355"/>
                    </a:lnTo>
                    <a:lnTo>
                      <a:pt x="393" y="346"/>
                    </a:lnTo>
                    <a:lnTo>
                      <a:pt x="393" y="346"/>
                    </a:lnTo>
                    <a:lnTo>
                      <a:pt x="391" y="330"/>
                    </a:lnTo>
                    <a:lnTo>
                      <a:pt x="391" y="317"/>
                    </a:lnTo>
                    <a:lnTo>
                      <a:pt x="395" y="303"/>
                    </a:lnTo>
                    <a:lnTo>
                      <a:pt x="398" y="290"/>
                    </a:lnTo>
                    <a:lnTo>
                      <a:pt x="405" y="270"/>
                    </a:lnTo>
                    <a:lnTo>
                      <a:pt x="405" y="264"/>
                    </a:lnTo>
                    <a:lnTo>
                      <a:pt x="405" y="263"/>
                    </a:lnTo>
                    <a:lnTo>
                      <a:pt x="405" y="263"/>
                    </a:lnTo>
                    <a:lnTo>
                      <a:pt x="405" y="263"/>
                    </a:lnTo>
                    <a:lnTo>
                      <a:pt x="395" y="261"/>
                    </a:lnTo>
                    <a:lnTo>
                      <a:pt x="386" y="261"/>
                    </a:lnTo>
                    <a:lnTo>
                      <a:pt x="374" y="263"/>
                    </a:lnTo>
                    <a:lnTo>
                      <a:pt x="360" y="266"/>
                    </a:lnTo>
                    <a:lnTo>
                      <a:pt x="351" y="268"/>
                    </a:lnTo>
                    <a:lnTo>
                      <a:pt x="339" y="268"/>
                    </a:lnTo>
                    <a:lnTo>
                      <a:pt x="339" y="268"/>
                    </a:lnTo>
                    <a:lnTo>
                      <a:pt x="336" y="266"/>
                    </a:lnTo>
                    <a:lnTo>
                      <a:pt x="330" y="261"/>
                    </a:lnTo>
                    <a:lnTo>
                      <a:pt x="324" y="247"/>
                    </a:lnTo>
                    <a:lnTo>
                      <a:pt x="315" y="235"/>
                    </a:lnTo>
                    <a:lnTo>
                      <a:pt x="311" y="231"/>
                    </a:lnTo>
                    <a:lnTo>
                      <a:pt x="308" y="231"/>
                    </a:lnTo>
                    <a:lnTo>
                      <a:pt x="308" y="231"/>
                    </a:lnTo>
                    <a:lnTo>
                      <a:pt x="304" y="231"/>
                    </a:lnTo>
                    <a:lnTo>
                      <a:pt x="301" y="231"/>
                    </a:lnTo>
                    <a:lnTo>
                      <a:pt x="292" y="229"/>
                    </a:lnTo>
                    <a:lnTo>
                      <a:pt x="278" y="228"/>
                    </a:lnTo>
                    <a:lnTo>
                      <a:pt x="270" y="228"/>
                    </a:lnTo>
                    <a:lnTo>
                      <a:pt x="256" y="229"/>
                    </a:lnTo>
                    <a:lnTo>
                      <a:pt x="256" y="229"/>
                    </a:lnTo>
                    <a:lnTo>
                      <a:pt x="249" y="229"/>
                    </a:lnTo>
                    <a:lnTo>
                      <a:pt x="245" y="228"/>
                    </a:lnTo>
                    <a:lnTo>
                      <a:pt x="242" y="226"/>
                    </a:lnTo>
                    <a:lnTo>
                      <a:pt x="242" y="222"/>
                    </a:lnTo>
                    <a:lnTo>
                      <a:pt x="240" y="217"/>
                    </a:lnTo>
                    <a:lnTo>
                      <a:pt x="238" y="214"/>
                    </a:lnTo>
                    <a:lnTo>
                      <a:pt x="235" y="212"/>
                    </a:lnTo>
                    <a:lnTo>
                      <a:pt x="235" y="212"/>
                    </a:lnTo>
                    <a:lnTo>
                      <a:pt x="229" y="210"/>
                    </a:lnTo>
                    <a:lnTo>
                      <a:pt x="228" y="205"/>
                    </a:lnTo>
                    <a:lnTo>
                      <a:pt x="229" y="200"/>
                    </a:lnTo>
                    <a:lnTo>
                      <a:pt x="231" y="191"/>
                    </a:lnTo>
                    <a:lnTo>
                      <a:pt x="233" y="184"/>
                    </a:lnTo>
                    <a:lnTo>
                      <a:pt x="233" y="177"/>
                    </a:lnTo>
                    <a:lnTo>
                      <a:pt x="233" y="172"/>
                    </a:lnTo>
                    <a:lnTo>
                      <a:pt x="228" y="167"/>
                    </a:lnTo>
                    <a:lnTo>
                      <a:pt x="228" y="167"/>
                    </a:lnTo>
                    <a:lnTo>
                      <a:pt x="224" y="163"/>
                    </a:lnTo>
                    <a:lnTo>
                      <a:pt x="221" y="158"/>
                    </a:lnTo>
                    <a:lnTo>
                      <a:pt x="219" y="146"/>
                    </a:lnTo>
                    <a:lnTo>
                      <a:pt x="217" y="139"/>
                    </a:lnTo>
                    <a:lnTo>
                      <a:pt x="214" y="135"/>
                    </a:lnTo>
                    <a:lnTo>
                      <a:pt x="210" y="134"/>
                    </a:lnTo>
                    <a:lnTo>
                      <a:pt x="205" y="135"/>
                    </a:lnTo>
                    <a:lnTo>
                      <a:pt x="205" y="135"/>
                    </a:lnTo>
                    <a:lnTo>
                      <a:pt x="198" y="135"/>
                    </a:lnTo>
                    <a:lnTo>
                      <a:pt x="196" y="135"/>
                    </a:lnTo>
                    <a:lnTo>
                      <a:pt x="196" y="134"/>
                    </a:lnTo>
                    <a:lnTo>
                      <a:pt x="205" y="123"/>
                    </a:lnTo>
                    <a:lnTo>
                      <a:pt x="205" y="123"/>
                    </a:lnTo>
                    <a:lnTo>
                      <a:pt x="209" y="118"/>
                    </a:lnTo>
                    <a:lnTo>
                      <a:pt x="210" y="109"/>
                    </a:lnTo>
                    <a:lnTo>
                      <a:pt x="214" y="88"/>
                    </a:lnTo>
                    <a:lnTo>
                      <a:pt x="217" y="78"/>
                    </a:lnTo>
                    <a:lnTo>
                      <a:pt x="221" y="68"/>
                    </a:lnTo>
                    <a:lnTo>
                      <a:pt x="224" y="59"/>
                    </a:lnTo>
                    <a:lnTo>
                      <a:pt x="231" y="54"/>
                    </a:lnTo>
                    <a:lnTo>
                      <a:pt x="231" y="54"/>
                    </a:lnTo>
                    <a:lnTo>
                      <a:pt x="236" y="48"/>
                    </a:lnTo>
                    <a:lnTo>
                      <a:pt x="240" y="45"/>
                    </a:lnTo>
                    <a:lnTo>
                      <a:pt x="242" y="36"/>
                    </a:lnTo>
                    <a:lnTo>
                      <a:pt x="243" y="33"/>
                    </a:lnTo>
                    <a:lnTo>
                      <a:pt x="249" y="29"/>
                    </a:lnTo>
                    <a:lnTo>
                      <a:pt x="257" y="26"/>
                    </a:lnTo>
                    <a:lnTo>
                      <a:pt x="271" y="22"/>
                    </a:lnTo>
                    <a:lnTo>
                      <a:pt x="271" y="22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42"/>
              <p:cNvSpPr/>
              <p:nvPr/>
            </p:nvSpPr>
            <p:spPr>
              <a:xfrm>
                <a:off x="-5855678" y="4975888"/>
                <a:ext cx="850888" cy="882401"/>
              </a:xfrm>
              <a:custGeom>
                <a:rect b="b" l="l" r="r" t="t"/>
                <a:pathLst>
                  <a:path extrusionOk="0" h="491" w="476">
                    <a:moveTo>
                      <a:pt x="446" y="301"/>
                    </a:moveTo>
                    <a:lnTo>
                      <a:pt x="446" y="301"/>
                    </a:lnTo>
                    <a:lnTo>
                      <a:pt x="448" y="306"/>
                    </a:lnTo>
                    <a:lnTo>
                      <a:pt x="448" y="310"/>
                    </a:lnTo>
                    <a:lnTo>
                      <a:pt x="446" y="315"/>
                    </a:lnTo>
                    <a:lnTo>
                      <a:pt x="444" y="318"/>
                    </a:lnTo>
                    <a:lnTo>
                      <a:pt x="437" y="327"/>
                    </a:lnTo>
                    <a:lnTo>
                      <a:pt x="427" y="334"/>
                    </a:lnTo>
                    <a:lnTo>
                      <a:pt x="417" y="339"/>
                    </a:lnTo>
                    <a:lnTo>
                      <a:pt x="404" y="343"/>
                    </a:lnTo>
                    <a:lnTo>
                      <a:pt x="394" y="345"/>
                    </a:lnTo>
                    <a:lnTo>
                      <a:pt x="385" y="345"/>
                    </a:lnTo>
                    <a:lnTo>
                      <a:pt x="385" y="345"/>
                    </a:lnTo>
                    <a:lnTo>
                      <a:pt x="380" y="346"/>
                    </a:lnTo>
                    <a:lnTo>
                      <a:pt x="378" y="350"/>
                    </a:lnTo>
                    <a:lnTo>
                      <a:pt x="377" y="353"/>
                    </a:lnTo>
                    <a:lnTo>
                      <a:pt x="377" y="359"/>
                    </a:lnTo>
                    <a:lnTo>
                      <a:pt x="377" y="364"/>
                    </a:lnTo>
                    <a:lnTo>
                      <a:pt x="375" y="367"/>
                    </a:lnTo>
                    <a:lnTo>
                      <a:pt x="370" y="367"/>
                    </a:lnTo>
                    <a:lnTo>
                      <a:pt x="363" y="364"/>
                    </a:lnTo>
                    <a:lnTo>
                      <a:pt x="363" y="364"/>
                    </a:lnTo>
                    <a:lnTo>
                      <a:pt x="340" y="353"/>
                    </a:lnTo>
                    <a:lnTo>
                      <a:pt x="321" y="346"/>
                    </a:lnTo>
                    <a:lnTo>
                      <a:pt x="314" y="345"/>
                    </a:lnTo>
                    <a:lnTo>
                      <a:pt x="309" y="346"/>
                    </a:lnTo>
                    <a:lnTo>
                      <a:pt x="307" y="346"/>
                    </a:lnTo>
                    <a:lnTo>
                      <a:pt x="307" y="348"/>
                    </a:lnTo>
                    <a:lnTo>
                      <a:pt x="310" y="353"/>
                    </a:lnTo>
                    <a:lnTo>
                      <a:pt x="310" y="353"/>
                    </a:lnTo>
                    <a:lnTo>
                      <a:pt x="316" y="362"/>
                    </a:lnTo>
                    <a:lnTo>
                      <a:pt x="319" y="372"/>
                    </a:lnTo>
                    <a:lnTo>
                      <a:pt x="324" y="393"/>
                    </a:lnTo>
                    <a:lnTo>
                      <a:pt x="328" y="404"/>
                    </a:lnTo>
                    <a:lnTo>
                      <a:pt x="331" y="411"/>
                    </a:lnTo>
                    <a:lnTo>
                      <a:pt x="335" y="416"/>
                    </a:lnTo>
                    <a:lnTo>
                      <a:pt x="336" y="416"/>
                    </a:lnTo>
                    <a:lnTo>
                      <a:pt x="340" y="416"/>
                    </a:lnTo>
                    <a:lnTo>
                      <a:pt x="340" y="416"/>
                    </a:lnTo>
                    <a:lnTo>
                      <a:pt x="345" y="414"/>
                    </a:lnTo>
                    <a:lnTo>
                      <a:pt x="349" y="416"/>
                    </a:lnTo>
                    <a:lnTo>
                      <a:pt x="352" y="416"/>
                    </a:lnTo>
                    <a:lnTo>
                      <a:pt x="352" y="419"/>
                    </a:lnTo>
                    <a:lnTo>
                      <a:pt x="352" y="423"/>
                    </a:lnTo>
                    <a:lnTo>
                      <a:pt x="350" y="426"/>
                    </a:lnTo>
                    <a:lnTo>
                      <a:pt x="345" y="430"/>
                    </a:lnTo>
                    <a:lnTo>
                      <a:pt x="340" y="433"/>
                    </a:lnTo>
                    <a:lnTo>
                      <a:pt x="340" y="433"/>
                    </a:lnTo>
                    <a:lnTo>
                      <a:pt x="333" y="439"/>
                    </a:lnTo>
                    <a:lnTo>
                      <a:pt x="331" y="442"/>
                    </a:lnTo>
                    <a:lnTo>
                      <a:pt x="329" y="451"/>
                    </a:lnTo>
                    <a:lnTo>
                      <a:pt x="328" y="454"/>
                    </a:lnTo>
                    <a:lnTo>
                      <a:pt x="326" y="458"/>
                    </a:lnTo>
                    <a:lnTo>
                      <a:pt x="323" y="461"/>
                    </a:lnTo>
                    <a:lnTo>
                      <a:pt x="314" y="465"/>
                    </a:lnTo>
                    <a:lnTo>
                      <a:pt x="314" y="465"/>
                    </a:lnTo>
                    <a:lnTo>
                      <a:pt x="305" y="466"/>
                    </a:lnTo>
                    <a:lnTo>
                      <a:pt x="298" y="472"/>
                    </a:lnTo>
                    <a:lnTo>
                      <a:pt x="293" y="477"/>
                    </a:lnTo>
                    <a:lnTo>
                      <a:pt x="289" y="482"/>
                    </a:lnTo>
                    <a:lnTo>
                      <a:pt x="286" y="486"/>
                    </a:lnTo>
                    <a:lnTo>
                      <a:pt x="282" y="489"/>
                    </a:lnTo>
                    <a:lnTo>
                      <a:pt x="279" y="491"/>
                    </a:lnTo>
                    <a:lnTo>
                      <a:pt x="274" y="491"/>
                    </a:lnTo>
                    <a:lnTo>
                      <a:pt x="274" y="491"/>
                    </a:lnTo>
                    <a:lnTo>
                      <a:pt x="262" y="487"/>
                    </a:lnTo>
                    <a:lnTo>
                      <a:pt x="251" y="486"/>
                    </a:lnTo>
                    <a:lnTo>
                      <a:pt x="244" y="484"/>
                    </a:lnTo>
                    <a:lnTo>
                      <a:pt x="239" y="482"/>
                    </a:lnTo>
                    <a:lnTo>
                      <a:pt x="234" y="477"/>
                    </a:lnTo>
                    <a:lnTo>
                      <a:pt x="230" y="470"/>
                    </a:lnTo>
                    <a:lnTo>
                      <a:pt x="230" y="470"/>
                    </a:lnTo>
                    <a:lnTo>
                      <a:pt x="223" y="444"/>
                    </a:lnTo>
                    <a:lnTo>
                      <a:pt x="220" y="430"/>
                    </a:lnTo>
                    <a:lnTo>
                      <a:pt x="216" y="419"/>
                    </a:lnTo>
                    <a:lnTo>
                      <a:pt x="211" y="414"/>
                    </a:lnTo>
                    <a:lnTo>
                      <a:pt x="211" y="414"/>
                    </a:lnTo>
                    <a:lnTo>
                      <a:pt x="206" y="409"/>
                    </a:lnTo>
                    <a:lnTo>
                      <a:pt x="204" y="406"/>
                    </a:lnTo>
                    <a:lnTo>
                      <a:pt x="202" y="402"/>
                    </a:lnTo>
                    <a:lnTo>
                      <a:pt x="197" y="404"/>
                    </a:lnTo>
                    <a:lnTo>
                      <a:pt x="197" y="404"/>
                    </a:lnTo>
                    <a:lnTo>
                      <a:pt x="195" y="404"/>
                    </a:lnTo>
                    <a:lnTo>
                      <a:pt x="194" y="402"/>
                    </a:lnTo>
                    <a:lnTo>
                      <a:pt x="194" y="400"/>
                    </a:lnTo>
                    <a:lnTo>
                      <a:pt x="197" y="393"/>
                    </a:lnTo>
                    <a:lnTo>
                      <a:pt x="209" y="383"/>
                    </a:lnTo>
                    <a:lnTo>
                      <a:pt x="209" y="383"/>
                    </a:lnTo>
                    <a:lnTo>
                      <a:pt x="213" y="379"/>
                    </a:lnTo>
                    <a:lnTo>
                      <a:pt x="213" y="376"/>
                    </a:lnTo>
                    <a:lnTo>
                      <a:pt x="213" y="371"/>
                    </a:lnTo>
                    <a:lnTo>
                      <a:pt x="209" y="367"/>
                    </a:lnTo>
                    <a:lnTo>
                      <a:pt x="204" y="357"/>
                    </a:lnTo>
                    <a:lnTo>
                      <a:pt x="201" y="350"/>
                    </a:lnTo>
                    <a:lnTo>
                      <a:pt x="197" y="341"/>
                    </a:lnTo>
                    <a:lnTo>
                      <a:pt x="197" y="341"/>
                    </a:lnTo>
                    <a:lnTo>
                      <a:pt x="195" y="325"/>
                    </a:lnTo>
                    <a:lnTo>
                      <a:pt x="195" y="312"/>
                    </a:lnTo>
                    <a:lnTo>
                      <a:pt x="199" y="298"/>
                    </a:lnTo>
                    <a:lnTo>
                      <a:pt x="202" y="285"/>
                    </a:lnTo>
                    <a:lnTo>
                      <a:pt x="209" y="265"/>
                    </a:lnTo>
                    <a:lnTo>
                      <a:pt x="209" y="259"/>
                    </a:lnTo>
                    <a:lnTo>
                      <a:pt x="209" y="258"/>
                    </a:lnTo>
                    <a:lnTo>
                      <a:pt x="209" y="258"/>
                    </a:lnTo>
                    <a:lnTo>
                      <a:pt x="209" y="258"/>
                    </a:lnTo>
                    <a:lnTo>
                      <a:pt x="199" y="256"/>
                    </a:lnTo>
                    <a:lnTo>
                      <a:pt x="190" y="256"/>
                    </a:lnTo>
                    <a:lnTo>
                      <a:pt x="178" y="258"/>
                    </a:lnTo>
                    <a:lnTo>
                      <a:pt x="164" y="261"/>
                    </a:lnTo>
                    <a:lnTo>
                      <a:pt x="155" y="263"/>
                    </a:lnTo>
                    <a:lnTo>
                      <a:pt x="143" y="263"/>
                    </a:lnTo>
                    <a:lnTo>
                      <a:pt x="143" y="263"/>
                    </a:lnTo>
                    <a:lnTo>
                      <a:pt x="140" y="261"/>
                    </a:lnTo>
                    <a:lnTo>
                      <a:pt x="134" y="256"/>
                    </a:lnTo>
                    <a:lnTo>
                      <a:pt x="128" y="242"/>
                    </a:lnTo>
                    <a:lnTo>
                      <a:pt x="119" y="230"/>
                    </a:lnTo>
                    <a:lnTo>
                      <a:pt x="115" y="226"/>
                    </a:lnTo>
                    <a:lnTo>
                      <a:pt x="112" y="226"/>
                    </a:lnTo>
                    <a:lnTo>
                      <a:pt x="112" y="226"/>
                    </a:lnTo>
                    <a:lnTo>
                      <a:pt x="108" y="226"/>
                    </a:lnTo>
                    <a:lnTo>
                      <a:pt x="105" y="226"/>
                    </a:lnTo>
                    <a:lnTo>
                      <a:pt x="96" y="224"/>
                    </a:lnTo>
                    <a:lnTo>
                      <a:pt x="82" y="223"/>
                    </a:lnTo>
                    <a:lnTo>
                      <a:pt x="74" y="223"/>
                    </a:lnTo>
                    <a:lnTo>
                      <a:pt x="60" y="224"/>
                    </a:lnTo>
                    <a:lnTo>
                      <a:pt x="60" y="224"/>
                    </a:lnTo>
                    <a:lnTo>
                      <a:pt x="53" y="224"/>
                    </a:lnTo>
                    <a:lnTo>
                      <a:pt x="49" y="223"/>
                    </a:lnTo>
                    <a:lnTo>
                      <a:pt x="46" y="221"/>
                    </a:lnTo>
                    <a:lnTo>
                      <a:pt x="46" y="217"/>
                    </a:lnTo>
                    <a:lnTo>
                      <a:pt x="44" y="212"/>
                    </a:lnTo>
                    <a:lnTo>
                      <a:pt x="42" y="209"/>
                    </a:lnTo>
                    <a:lnTo>
                      <a:pt x="39" y="207"/>
                    </a:lnTo>
                    <a:lnTo>
                      <a:pt x="39" y="207"/>
                    </a:lnTo>
                    <a:lnTo>
                      <a:pt x="33" y="205"/>
                    </a:lnTo>
                    <a:lnTo>
                      <a:pt x="32" y="200"/>
                    </a:lnTo>
                    <a:lnTo>
                      <a:pt x="33" y="195"/>
                    </a:lnTo>
                    <a:lnTo>
                      <a:pt x="35" y="186"/>
                    </a:lnTo>
                    <a:lnTo>
                      <a:pt x="37" y="179"/>
                    </a:lnTo>
                    <a:lnTo>
                      <a:pt x="37" y="172"/>
                    </a:lnTo>
                    <a:lnTo>
                      <a:pt x="37" y="167"/>
                    </a:lnTo>
                    <a:lnTo>
                      <a:pt x="32" y="162"/>
                    </a:lnTo>
                    <a:lnTo>
                      <a:pt x="32" y="162"/>
                    </a:lnTo>
                    <a:lnTo>
                      <a:pt x="28" y="158"/>
                    </a:lnTo>
                    <a:lnTo>
                      <a:pt x="25" y="153"/>
                    </a:lnTo>
                    <a:lnTo>
                      <a:pt x="23" y="141"/>
                    </a:lnTo>
                    <a:lnTo>
                      <a:pt x="21" y="134"/>
                    </a:lnTo>
                    <a:lnTo>
                      <a:pt x="18" y="130"/>
                    </a:lnTo>
                    <a:lnTo>
                      <a:pt x="14" y="129"/>
                    </a:lnTo>
                    <a:lnTo>
                      <a:pt x="9" y="130"/>
                    </a:lnTo>
                    <a:lnTo>
                      <a:pt x="9" y="130"/>
                    </a:lnTo>
                    <a:lnTo>
                      <a:pt x="2" y="130"/>
                    </a:lnTo>
                    <a:lnTo>
                      <a:pt x="0" y="130"/>
                    </a:lnTo>
                    <a:lnTo>
                      <a:pt x="0" y="129"/>
                    </a:lnTo>
                    <a:lnTo>
                      <a:pt x="9" y="118"/>
                    </a:lnTo>
                    <a:lnTo>
                      <a:pt x="9" y="118"/>
                    </a:lnTo>
                    <a:lnTo>
                      <a:pt x="13" y="113"/>
                    </a:lnTo>
                    <a:lnTo>
                      <a:pt x="14" y="104"/>
                    </a:lnTo>
                    <a:lnTo>
                      <a:pt x="18" y="83"/>
                    </a:lnTo>
                    <a:lnTo>
                      <a:pt x="21" y="73"/>
                    </a:lnTo>
                    <a:lnTo>
                      <a:pt x="25" y="63"/>
                    </a:lnTo>
                    <a:lnTo>
                      <a:pt x="28" y="54"/>
                    </a:lnTo>
                    <a:lnTo>
                      <a:pt x="35" y="49"/>
                    </a:lnTo>
                    <a:lnTo>
                      <a:pt x="35" y="49"/>
                    </a:lnTo>
                    <a:lnTo>
                      <a:pt x="40" y="43"/>
                    </a:lnTo>
                    <a:lnTo>
                      <a:pt x="44" y="40"/>
                    </a:lnTo>
                    <a:lnTo>
                      <a:pt x="46" y="31"/>
                    </a:lnTo>
                    <a:lnTo>
                      <a:pt x="47" y="28"/>
                    </a:lnTo>
                    <a:lnTo>
                      <a:pt x="53" y="24"/>
                    </a:lnTo>
                    <a:lnTo>
                      <a:pt x="61" y="21"/>
                    </a:lnTo>
                    <a:lnTo>
                      <a:pt x="74" y="17"/>
                    </a:lnTo>
                    <a:lnTo>
                      <a:pt x="74" y="17"/>
                    </a:lnTo>
                    <a:lnTo>
                      <a:pt x="65" y="22"/>
                    </a:lnTo>
                    <a:lnTo>
                      <a:pt x="56" y="28"/>
                    </a:lnTo>
                    <a:lnTo>
                      <a:pt x="53" y="31"/>
                    </a:lnTo>
                    <a:lnTo>
                      <a:pt x="51" y="35"/>
                    </a:lnTo>
                    <a:lnTo>
                      <a:pt x="53" y="40"/>
                    </a:lnTo>
                    <a:lnTo>
                      <a:pt x="56" y="43"/>
                    </a:lnTo>
                    <a:lnTo>
                      <a:pt x="56" y="43"/>
                    </a:lnTo>
                    <a:lnTo>
                      <a:pt x="60" y="50"/>
                    </a:lnTo>
                    <a:lnTo>
                      <a:pt x="63" y="57"/>
                    </a:lnTo>
                    <a:lnTo>
                      <a:pt x="63" y="57"/>
                    </a:lnTo>
                    <a:lnTo>
                      <a:pt x="63" y="63"/>
                    </a:lnTo>
                    <a:lnTo>
                      <a:pt x="65" y="64"/>
                    </a:lnTo>
                    <a:lnTo>
                      <a:pt x="70" y="59"/>
                    </a:lnTo>
                    <a:lnTo>
                      <a:pt x="75" y="56"/>
                    </a:lnTo>
                    <a:lnTo>
                      <a:pt x="81" y="50"/>
                    </a:lnTo>
                    <a:lnTo>
                      <a:pt x="89" y="47"/>
                    </a:lnTo>
                    <a:lnTo>
                      <a:pt x="100" y="43"/>
                    </a:lnTo>
                    <a:lnTo>
                      <a:pt x="100" y="43"/>
                    </a:lnTo>
                    <a:lnTo>
                      <a:pt x="114" y="40"/>
                    </a:lnTo>
                    <a:lnTo>
                      <a:pt x="117" y="38"/>
                    </a:lnTo>
                    <a:lnTo>
                      <a:pt x="117" y="35"/>
                    </a:lnTo>
                    <a:lnTo>
                      <a:pt x="115" y="29"/>
                    </a:lnTo>
                    <a:lnTo>
                      <a:pt x="110" y="22"/>
                    </a:lnTo>
                    <a:lnTo>
                      <a:pt x="110" y="22"/>
                    </a:lnTo>
                    <a:lnTo>
                      <a:pt x="110" y="19"/>
                    </a:lnTo>
                    <a:lnTo>
                      <a:pt x="110" y="14"/>
                    </a:lnTo>
                    <a:lnTo>
                      <a:pt x="114" y="9"/>
                    </a:lnTo>
                    <a:lnTo>
                      <a:pt x="115" y="3"/>
                    </a:lnTo>
                    <a:lnTo>
                      <a:pt x="119" y="0"/>
                    </a:lnTo>
                    <a:lnTo>
                      <a:pt x="124" y="0"/>
                    </a:lnTo>
                    <a:lnTo>
                      <a:pt x="128" y="5"/>
                    </a:lnTo>
                    <a:lnTo>
                      <a:pt x="131" y="14"/>
                    </a:lnTo>
                    <a:lnTo>
                      <a:pt x="131" y="14"/>
                    </a:lnTo>
                    <a:lnTo>
                      <a:pt x="136" y="22"/>
                    </a:lnTo>
                    <a:lnTo>
                      <a:pt x="143" y="28"/>
                    </a:lnTo>
                    <a:lnTo>
                      <a:pt x="150" y="33"/>
                    </a:lnTo>
                    <a:lnTo>
                      <a:pt x="159" y="35"/>
                    </a:lnTo>
                    <a:lnTo>
                      <a:pt x="166" y="38"/>
                    </a:lnTo>
                    <a:lnTo>
                      <a:pt x="173" y="42"/>
                    </a:lnTo>
                    <a:lnTo>
                      <a:pt x="178" y="50"/>
                    </a:lnTo>
                    <a:lnTo>
                      <a:pt x="180" y="61"/>
                    </a:lnTo>
                    <a:lnTo>
                      <a:pt x="180" y="61"/>
                    </a:lnTo>
                    <a:lnTo>
                      <a:pt x="180" y="68"/>
                    </a:lnTo>
                    <a:lnTo>
                      <a:pt x="181" y="71"/>
                    </a:lnTo>
                    <a:lnTo>
                      <a:pt x="185" y="75"/>
                    </a:lnTo>
                    <a:lnTo>
                      <a:pt x="190" y="76"/>
                    </a:lnTo>
                    <a:lnTo>
                      <a:pt x="201" y="75"/>
                    </a:lnTo>
                    <a:lnTo>
                      <a:pt x="215" y="73"/>
                    </a:lnTo>
                    <a:lnTo>
                      <a:pt x="229" y="70"/>
                    </a:lnTo>
                    <a:lnTo>
                      <a:pt x="241" y="68"/>
                    </a:lnTo>
                    <a:lnTo>
                      <a:pt x="248" y="68"/>
                    </a:lnTo>
                    <a:lnTo>
                      <a:pt x="253" y="70"/>
                    </a:lnTo>
                    <a:lnTo>
                      <a:pt x="256" y="71"/>
                    </a:lnTo>
                    <a:lnTo>
                      <a:pt x="260" y="75"/>
                    </a:lnTo>
                    <a:lnTo>
                      <a:pt x="260" y="75"/>
                    </a:lnTo>
                    <a:lnTo>
                      <a:pt x="267" y="83"/>
                    </a:lnTo>
                    <a:lnTo>
                      <a:pt x="272" y="89"/>
                    </a:lnTo>
                    <a:lnTo>
                      <a:pt x="279" y="90"/>
                    </a:lnTo>
                    <a:lnTo>
                      <a:pt x="288" y="92"/>
                    </a:lnTo>
                    <a:lnTo>
                      <a:pt x="295" y="90"/>
                    </a:lnTo>
                    <a:lnTo>
                      <a:pt x="300" y="89"/>
                    </a:lnTo>
                    <a:lnTo>
                      <a:pt x="312" y="83"/>
                    </a:lnTo>
                    <a:lnTo>
                      <a:pt x="312" y="83"/>
                    </a:lnTo>
                    <a:lnTo>
                      <a:pt x="316" y="82"/>
                    </a:lnTo>
                    <a:lnTo>
                      <a:pt x="316" y="78"/>
                    </a:lnTo>
                    <a:lnTo>
                      <a:pt x="317" y="73"/>
                    </a:lnTo>
                    <a:lnTo>
                      <a:pt x="319" y="71"/>
                    </a:lnTo>
                    <a:lnTo>
                      <a:pt x="323" y="70"/>
                    </a:lnTo>
                    <a:lnTo>
                      <a:pt x="329" y="68"/>
                    </a:lnTo>
                    <a:lnTo>
                      <a:pt x="338" y="68"/>
                    </a:lnTo>
                    <a:lnTo>
                      <a:pt x="338" y="68"/>
                    </a:lnTo>
                    <a:lnTo>
                      <a:pt x="356" y="66"/>
                    </a:lnTo>
                    <a:lnTo>
                      <a:pt x="364" y="64"/>
                    </a:lnTo>
                    <a:lnTo>
                      <a:pt x="373" y="61"/>
                    </a:lnTo>
                    <a:lnTo>
                      <a:pt x="387" y="61"/>
                    </a:lnTo>
                    <a:lnTo>
                      <a:pt x="387" y="61"/>
                    </a:lnTo>
                    <a:lnTo>
                      <a:pt x="401" y="64"/>
                    </a:lnTo>
                    <a:lnTo>
                      <a:pt x="404" y="66"/>
                    </a:lnTo>
                    <a:lnTo>
                      <a:pt x="404" y="68"/>
                    </a:lnTo>
                    <a:lnTo>
                      <a:pt x="397" y="71"/>
                    </a:lnTo>
                    <a:lnTo>
                      <a:pt x="382" y="75"/>
                    </a:lnTo>
                    <a:lnTo>
                      <a:pt x="382" y="75"/>
                    </a:lnTo>
                    <a:lnTo>
                      <a:pt x="375" y="76"/>
                    </a:lnTo>
                    <a:lnTo>
                      <a:pt x="373" y="78"/>
                    </a:lnTo>
                    <a:lnTo>
                      <a:pt x="375" y="82"/>
                    </a:lnTo>
                    <a:lnTo>
                      <a:pt x="378" y="85"/>
                    </a:lnTo>
                    <a:lnTo>
                      <a:pt x="390" y="92"/>
                    </a:lnTo>
                    <a:lnTo>
                      <a:pt x="397" y="96"/>
                    </a:lnTo>
                    <a:lnTo>
                      <a:pt x="401" y="99"/>
                    </a:lnTo>
                    <a:lnTo>
                      <a:pt x="401" y="99"/>
                    </a:lnTo>
                    <a:lnTo>
                      <a:pt x="404" y="103"/>
                    </a:lnTo>
                    <a:lnTo>
                      <a:pt x="406" y="104"/>
                    </a:lnTo>
                    <a:lnTo>
                      <a:pt x="413" y="104"/>
                    </a:lnTo>
                    <a:lnTo>
                      <a:pt x="420" y="106"/>
                    </a:lnTo>
                    <a:lnTo>
                      <a:pt x="424" y="108"/>
                    </a:lnTo>
                    <a:lnTo>
                      <a:pt x="427" y="111"/>
                    </a:lnTo>
                    <a:lnTo>
                      <a:pt x="427" y="111"/>
                    </a:lnTo>
                    <a:lnTo>
                      <a:pt x="430" y="115"/>
                    </a:lnTo>
                    <a:lnTo>
                      <a:pt x="434" y="118"/>
                    </a:lnTo>
                    <a:lnTo>
                      <a:pt x="441" y="122"/>
                    </a:lnTo>
                    <a:lnTo>
                      <a:pt x="443" y="123"/>
                    </a:lnTo>
                    <a:lnTo>
                      <a:pt x="443" y="125"/>
                    </a:lnTo>
                    <a:lnTo>
                      <a:pt x="443" y="127"/>
                    </a:lnTo>
                    <a:lnTo>
                      <a:pt x="439" y="130"/>
                    </a:lnTo>
                    <a:lnTo>
                      <a:pt x="439" y="130"/>
                    </a:lnTo>
                    <a:lnTo>
                      <a:pt x="436" y="134"/>
                    </a:lnTo>
                    <a:lnTo>
                      <a:pt x="432" y="137"/>
                    </a:lnTo>
                    <a:lnTo>
                      <a:pt x="430" y="143"/>
                    </a:lnTo>
                    <a:lnTo>
                      <a:pt x="429" y="151"/>
                    </a:lnTo>
                    <a:lnTo>
                      <a:pt x="427" y="155"/>
                    </a:lnTo>
                    <a:lnTo>
                      <a:pt x="424" y="158"/>
                    </a:lnTo>
                    <a:lnTo>
                      <a:pt x="424" y="158"/>
                    </a:lnTo>
                    <a:lnTo>
                      <a:pt x="422" y="162"/>
                    </a:lnTo>
                    <a:lnTo>
                      <a:pt x="424" y="162"/>
                    </a:lnTo>
                    <a:lnTo>
                      <a:pt x="436" y="160"/>
                    </a:lnTo>
                    <a:lnTo>
                      <a:pt x="446" y="158"/>
                    </a:lnTo>
                    <a:lnTo>
                      <a:pt x="457" y="157"/>
                    </a:lnTo>
                    <a:lnTo>
                      <a:pt x="465" y="158"/>
                    </a:lnTo>
                    <a:lnTo>
                      <a:pt x="474" y="162"/>
                    </a:lnTo>
                    <a:lnTo>
                      <a:pt x="474" y="162"/>
                    </a:lnTo>
                    <a:lnTo>
                      <a:pt x="476" y="169"/>
                    </a:lnTo>
                    <a:lnTo>
                      <a:pt x="476" y="174"/>
                    </a:lnTo>
                    <a:lnTo>
                      <a:pt x="472" y="179"/>
                    </a:lnTo>
                    <a:lnTo>
                      <a:pt x="467" y="183"/>
                    </a:lnTo>
                    <a:lnTo>
                      <a:pt x="455" y="191"/>
                    </a:lnTo>
                    <a:lnTo>
                      <a:pt x="450" y="193"/>
                    </a:lnTo>
                    <a:lnTo>
                      <a:pt x="446" y="197"/>
                    </a:lnTo>
                    <a:lnTo>
                      <a:pt x="446" y="197"/>
                    </a:lnTo>
                    <a:lnTo>
                      <a:pt x="446" y="200"/>
                    </a:lnTo>
                    <a:lnTo>
                      <a:pt x="446" y="202"/>
                    </a:lnTo>
                    <a:lnTo>
                      <a:pt x="450" y="207"/>
                    </a:lnTo>
                    <a:lnTo>
                      <a:pt x="455" y="212"/>
                    </a:lnTo>
                    <a:lnTo>
                      <a:pt x="460" y="219"/>
                    </a:lnTo>
                    <a:lnTo>
                      <a:pt x="460" y="219"/>
                    </a:lnTo>
                    <a:lnTo>
                      <a:pt x="460" y="223"/>
                    </a:lnTo>
                    <a:lnTo>
                      <a:pt x="458" y="226"/>
                    </a:lnTo>
                    <a:lnTo>
                      <a:pt x="453" y="230"/>
                    </a:lnTo>
                    <a:lnTo>
                      <a:pt x="444" y="235"/>
                    </a:lnTo>
                    <a:lnTo>
                      <a:pt x="444" y="235"/>
                    </a:lnTo>
                    <a:lnTo>
                      <a:pt x="434" y="237"/>
                    </a:lnTo>
                    <a:lnTo>
                      <a:pt x="429" y="238"/>
                    </a:lnTo>
                    <a:lnTo>
                      <a:pt x="429" y="238"/>
                    </a:lnTo>
                    <a:lnTo>
                      <a:pt x="429" y="242"/>
                    </a:lnTo>
                    <a:lnTo>
                      <a:pt x="430" y="251"/>
                    </a:lnTo>
                    <a:lnTo>
                      <a:pt x="430" y="251"/>
                    </a:lnTo>
                    <a:lnTo>
                      <a:pt x="430" y="258"/>
                    </a:lnTo>
                    <a:lnTo>
                      <a:pt x="429" y="261"/>
                    </a:lnTo>
                    <a:lnTo>
                      <a:pt x="424" y="266"/>
                    </a:lnTo>
                    <a:lnTo>
                      <a:pt x="422" y="271"/>
                    </a:lnTo>
                    <a:lnTo>
                      <a:pt x="425" y="277"/>
                    </a:lnTo>
                    <a:lnTo>
                      <a:pt x="432" y="287"/>
                    </a:lnTo>
                    <a:lnTo>
                      <a:pt x="446" y="301"/>
                    </a:lnTo>
                    <a:lnTo>
                      <a:pt x="446" y="30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42"/>
              <p:cNvSpPr/>
              <p:nvPr/>
            </p:nvSpPr>
            <p:spPr>
              <a:xfrm>
                <a:off x="-5103275" y="5267396"/>
                <a:ext cx="315144" cy="551502"/>
              </a:xfrm>
              <a:custGeom>
                <a:rect b="b" l="l" r="r" t="t"/>
                <a:pathLst>
                  <a:path extrusionOk="0" h="308" w="172">
                    <a:moveTo>
                      <a:pt x="172" y="277"/>
                    </a:moveTo>
                    <a:lnTo>
                      <a:pt x="172" y="277"/>
                    </a:lnTo>
                    <a:lnTo>
                      <a:pt x="162" y="278"/>
                    </a:lnTo>
                    <a:lnTo>
                      <a:pt x="155" y="277"/>
                    </a:lnTo>
                    <a:lnTo>
                      <a:pt x="151" y="275"/>
                    </a:lnTo>
                    <a:lnTo>
                      <a:pt x="146" y="275"/>
                    </a:lnTo>
                    <a:lnTo>
                      <a:pt x="146" y="275"/>
                    </a:lnTo>
                    <a:lnTo>
                      <a:pt x="141" y="278"/>
                    </a:lnTo>
                    <a:lnTo>
                      <a:pt x="137" y="280"/>
                    </a:lnTo>
                    <a:lnTo>
                      <a:pt x="130" y="287"/>
                    </a:lnTo>
                    <a:lnTo>
                      <a:pt x="122" y="294"/>
                    </a:lnTo>
                    <a:lnTo>
                      <a:pt x="118" y="296"/>
                    </a:lnTo>
                    <a:lnTo>
                      <a:pt x="113" y="296"/>
                    </a:lnTo>
                    <a:lnTo>
                      <a:pt x="113" y="296"/>
                    </a:lnTo>
                    <a:lnTo>
                      <a:pt x="108" y="294"/>
                    </a:lnTo>
                    <a:lnTo>
                      <a:pt x="106" y="296"/>
                    </a:lnTo>
                    <a:lnTo>
                      <a:pt x="103" y="298"/>
                    </a:lnTo>
                    <a:lnTo>
                      <a:pt x="101" y="303"/>
                    </a:lnTo>
                    <a:lnTo>
                      <a:pt x="99" y="304"/>
                    </a:lnTo>
                    <a:lnTo>
                      <a:pt x="96" y="306"/>
                    </a:lnTo>
                    <a:lnTo>
                      <a:pt x="96" y="306"/>
                    </a:lnTo>
                    <a:lnTo>
                      <a:pt x="90" y="308"/>
                    </a:lnTo>
                    <a:lnTo>
                      <a:pt x="85" y="306"/>
                    </a:lnTo>
                    <a:lnTo>
                      <a:pt x="78" y="303"/>
                    </a:lnTo>
                    <a:lnTo>
                      <a:pt x="73" y="299"/>
                    </a:lnTo>
                    <a:lnTo>
                      <a:pt x="66" y="294"/>
                    </a:lnTo>
                    <a:lnTo>
                      <a:pt x="62" y="287"/>
                    </a:lnTo>
                    <a:lnTo>
                      <a:pt x="59" y="282"/>
                    </a:lnTo>
                    <a:lnTo>
                      <a:pt x="57" y="275"/>
                    </a:lnTo>
                    <a:lnTo>
                      <a:pt x="57" y="275"/>
                    </a:lnTo>
                    <a:lnTo>
                      <a:pt x="57" y="268"/>
                    </a:lnTo>
                    <a:lnTo>
                      <a:pt x="56" y="263"/>
                    </a:lnTo>
                    <a:lnTo>
                      <a:pt x="52" y="259"/>
                    </a:lnTo>
                    <a:lnTo>
                      <a:pt x="50" y="257"/>
                    </a:lnTo>
                    <a:lnTo>
                      <a:pt x="49" y="254"/>
                    </a:lnTo>
                    <a:lnTo>
                      <a:pt x="49" y="249"/>
                    </a:lnTo>
                    <a:lnTo>
                      <a:pt x="50" y="240"/>
                    </a:lnTo>
                    <a:lnTo>
                      <a:pt x="50" y="240"/>
                    </a:lnTo>
                    <a:lnTo>
                      <a:pt x="56" y="212"/>
                    </a:lnTo>
                    <a:lnTo>
                      <a:pt x="61" y="198"/>
                    </a:lnTo>
                    <a:lnTo>
                      <a:pt x="61" y="198"/>
                    </a:lnTo>
                    <a:lnTo>
                      <a:pt x="62" y="190"/>
                    </a:lnTo>
                    <a:lnTo>
                      <a:pt x="62" y="183"/>
                    </a:lnTo>
                    <a:lnTo>
                      <a:pt x="59" y="177"/>
                    </a:lnTo>
                    <a:lnTo>
                      <a:pt x="56" y="176"/>
                    </a:lnTo>
                    <a:lnTo>
                      <a:pt x="47" y="169"/>
                    </a:lnTo>
                    <a:lnTo>
                      <a:pt x="45" y="165"/>
                    </a:lnTo>
                    <a:lnTo>
                      <a:pt x="47" y="160"/>
                    </a:lnTo>
                    <a:lnTo>
                      <a:pt x="47" y="160"/>
                    </a:lnTo>
                    <a:lnTo>
                      <a:pt x="49" y="155"/>
                    </a:lnTo>
                    <a:lnTo>
                      <a:pt x="50" y="150"/>
                    </a:lnTo>
                    <a:lnTo>
                      <a:pt x="50" y="146"/>
                    </a:lnTo>
                    <a:lnTo>
                      <a:pt x="49" y="141"/>
                    </a:lnTo>
                    <a:lnTo>
                      <a:pt x="47" y="139"/>
                    </a:lnTo>
                    <a:lnTo>
                      <a:pt x="43" y="137"/>
                    </a:lnTo>
                    <a:lnTo>
                      <a:pt x="42" y="136"/>
                    </a:lnTo>
                    <a:lnTo>
                      <a:pt x="38" y="137"/>
                    </a:lnTo>
                    <a:lnTo>
                      <a:pt x="38" y="137"/>
                    </a:lnTo>
                    <a:lnTo>
                      <a:pt x="29" y="139"/>
                    </a:lnTo>
                    <a:lnTo>
                      <a:pt x="24" y="139"/>
                    </a:lnTo>
                    <a:lnTo>
                      <a:pt x="24" y="139"/>
                    </a:lnTo>
                    <a:lnTo>
                      <a:pt x="10" y="125"/>
                    </a:lnTo>
                    <a:lnTo>
                      <a:pt x="3" y="115"/>
                    </a:lnTo>
                    <a:lnTo>
                      <a:pt x="0" y="109"/>
                    </a:lnTo>
                    <a:lnTo>
                      <a:pt x="2" y="104"/>
                    </a:lnTo>
                    <a:lnTo>
                      <a:pt x="7" y="99"/>
                    </a:lnTo>
                    <a:lnTo>
                      <a:pt x="8" y="96"/>
                    </a:lnTo>
                    <a:lnTo>
                      <a:pt x="8" y="89"/>
                    </a:lnTo>
                    <a:lnTo>
                      <a:pt x="8" y="89"/>
                    </a:lnTo>
                    <a:lnTo>
                      <a:pt x="7" y="80"/>
                    </a:lnTo>
                    <a:lnTo>
                      <a:pt x="7" y="76"/>
                    </a:lnTo>
                    <a:lnTo>
                      <a:pt x="7" y="76"/>
                    </a:lnTo>
                    <a:lnTo>
                      <a:pt x="12" y="75"/>
                    </a:lnTo>
                    <a:lnTo>
                      <a:pt x="22" y="73"/>
                    </a:lnTo>
                    <a:lnTo>
                      <a:pt x="22" y="73"/>
                    </a:lnTo>
                    <a:lnTo>
                      <a:pt x="31" y="68"/>
                    </a:lnTo>
                    <a:lnTo>
                      <a:pt x="36" y="64"/>
                    </a:lnTo>
                    <a:lnTo>
                      <a:pt x="38" y="61"/>
                    </a:lnTo>
                    <a:lnTo>
                      <a:pt x="38" y="57"/>
                    </a:lnTo>
                    <a:lnTo>
                      <a:pt x="38" y="57"/>
                    </a:lnTo>
                    <a:lnTo>
                      <a:pt x="33" y="50"/>
                    </a:lnTo>
                    <a:lnTo>
                      <a:pt x="28" y="45"/>
                    </a:lnTo>
                    <a:lnTo>
                      <a:pt x="24" y="40"/>
                    </a:lnTo>
                    <a:lnTo>
                      <a:pt x="24" y="38"/>
                    </a:lnTo>
                    <a:lnTo>
                      <a:pt x="24" y="35"/>
                    </a:lnTo>
                    <a:lnTo>
                      <a:pt x="24" y="35"/>
                    </a:lnTo>
                    <a:lnTo>
                      <a:pt x="28" y="31"/>
                    </a:lnTo>
                    <a:lnTo>
                      <a:pt x="33" y="29"/>
                    </a:lnTo>
                    <a:lnTo>
                      <a:pt x="45" y="21"/>
                    </a:lnTo>
                    <a:lnTo>
                      <a:pt x="50" y="17"/>
                    </a:lnTo>
                    <a:lnTo>
                      <a:pt x="54" y="12"/>
                    </a:lnTo>
                    <a:lnTo>
                      <a:pt x="54" y="7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7" y="5"/>
                    </a:lnTo>
                    <a:lnTo>
                      <a:pt x="57" y="5"/>
                    </a:lnTo>
                    <a:lnTo>
                      <a:pt x="78" y="19"/>
                    </a:lnTo>
                    <a:lnTo>
                      <a:pt x="92" y="31"/>
                    </a:lnTo>
                    <a:lnTo>
                      <a:pt x="97" y="36"/>
                    </a:lnTo>
                    <a:lnTo>
                      <a:pt x="101" y="42"/>
                    </a:lnTo>
                    <a:lnTo>
                      <a:pt x="103" y="47"/>
                    </a:lnTo>
                    <a:lnTo>
                      <a:pt x="103" y="54"/>
                    </a:lnTo>
                    <a:lnTo>
                      <a:pt x="103" y="54"/>
                    </a:lnTo>
                    <a:lnTo>
                      <a:pt x="99" y="61"/>
                    </a:lnTo>
                    <a:lnTo>
                      <a:pt x="99" y="64"/>
                    </a:lnTo>
                    <a:lnTo>
                      <a:pt x="104" y="68"/>
                    </a:lnTo>
                    <a:lnTo>
                      <a:pt x="115" y="69"/>
                    </a:lnTo>
                    <a:lnTo>
                      <a:pt x="115" y="69"/>
                    </a:lnTo>
                    <a:lnTo>
                      <a:pt x="123" y="73"/>
                    </a:lnTo>
                    <a:lnTo>
                      <a:pt x="127" y="76"/>
                    </a:lnTo>
                    <a:lnTo>
                      <a:pt x="130" y="80"/>
                    </a:lnTo>
                    <a:lnTo>
                      <a:pt x="132" y="83"/>
                    </a:lnTo>
                    <a:lnTo>
                      <a:pt x="134" y="89"/>
                    </a:lnTo>
                    <a:lnTo>
                      <a:pt x="136" y="90"/>
                    </a:lnTo>
                    <a:lnTo>
                      <a:pt x="139" y="92"/>
                    </a:lnTo>
                    <a:lnTo>
                      <a:pt x="139" y="92"/>
                    </a:lnTo>
                    <a:lnTo>
                      <a:pt x="141" y="92"/>
                    </a:lnTo>
                    <a:lnTo>
                      <a:pt x="143" y="94"/>
                    </a:lnTo>
                    <a:lnTo>
                      <a:pt x="146" y="101"/>
                    </a:lnTo>
                    <a:lnTo>
                      <a:pt x="148" y="106"/>
                    </a:lnTo>
                    <a:lnTo>
                      <a:pt x="148" y="108"/>
                    </a:lnTo>
                    <a:lnTo>
                      <a:pt x="151" y="109"/>
                    </a:lnTo>
                    <a:lnTo>
                      <a:pt x="151" y="109"/>
                    </a:lnTo>
                    <a:lnTo>
                      <a:pt x="150" y="118"/>
                    </a:lnTo>
                    <a:lnTo>
                      <a:pt x="148" y="125"/>
                    </a:lnTo>
                    <a:lnTo>
                      <a:pt x="146" y="132"/>
                    </a:lnTo>
                    <a:lnTo>
                      <a:pt x="144" y="137"/>
                    </a:lnTo>
                    <a:lnTo>
                      <a:pt x="144" y="137"/>
                    </a:lnTo>
                    <a:lnTo>
                      <a:pt x="144" y="144"/>
                    </a:lnTo>
                    <a:lnTo>
                      <a:pt x="144" y="146"/>
                    </a:lnTo>
                    <a:lnTo>
                      <a:pt x="141" y="148"/>
                    </a:lnTo>
                    <a:lnTo>
                      <a:pt x="134" y="148"/>
                    </a:lnTo>
                    <a:lnTo>
                      <a:pt x="134" y="148"/>
                    </a:lnTo>
                    <a:lnTo>
                      <a:pt x="127" y="150"/>
                    </a:lnTo>
                    <a:lnTo>
                      <a:pt x="122" y="151"/>
                    </a:lnTo>
                    <a:lnTo>
                      <a:pt x="122" y="155"/>
                    </a:lnTo>
                    <a:lnTo>
                      <a:pt x="122" y="158"/>
                    </a:lnTo>
                    <a:lnTo>
                      <a:pt x="122" y="158"/>
                    </a:lnTo>
                    <a:lnTo>
                      <a:pt x="123" y="162"/>
                    </a:lnTo>
                    <a:lnTo>
                      <a:pt x="123" y="165"/>
                    </a:lnTo>
                    <a:lnTo>
                      <a:pt x="118" y="181"/>
                    </a:lnTo>
                    <a:lnTo>
                      <a:pt x="118" y="181"/>
                    </a:lnTo>
                    <a:lnTo>
                      <a:pt x="116" y="186"/>
                    </a:lnTo>
                    <a:lnTo>
                      <a:pt x="116" y="191"/>
                    </a:lnTo>
                    <a:lnTo>
                      <a:pt x="118" y="195"/>
                    </a:lnTo>
                    <a:lnTo>
                      <a:pt x="120" y="198"/>
                    </a:lnTo>
                    <a:lnTo>
                      <a:pt x="125" y="205"/>
                    </a:lnTo>
                    <a:lnTo>
                      <a:pt x="130" y="214"/>
                    </a:lnTo>
                    <a:lnTo>
                      <a:pt x="130" y="214"/>
                    </a:lnTo>
                    <a:lnTo>
                      <a:pt x="132" y="217"/>
                    </a:lnTo>
                    <a:lnTo>
                      <a:pt x="134" y="219"/>
                    </a:lnTo>
                    <a:lnTo>
                      <a:pt x="136" y="219"/>
                    </a:lnTo>
                    <a:lnTo>
                      <a:pt x="137" y="219"/>
                    </a:lnTo>
                    <a:lnTo>
                      <a:pt x="141" y="216"/>
                    </a:lnTo>
                    <a:lnTo>
                      <a:pt x="143" y="216"/>
                    </a:lnTo>
                    <a:lnTo>
                      <a:pt x="144" y="217"/>
                    </a:lnTo>
                    <a:lnTo>
                      <a:pt x="144" y="217"/>
                    </a:lnTo>
                    <a:lnTo>
                      <a:pt x="144" y="223"/>
                    </a:lnTo>
                    <a:lnTo>
                      <a:pt x="144" y="228"/>
                    </a:lnTo>
                    <a:lnTo>
                      <a:pt x="146" y="235"/>
                    </a:lnTo>
                    <a:lnTo>
                      <a:pt x="146" y="238"/>
                    </a:lnTo>
                    <a:lnTo>
                      <a:pt x="150" y="244"/>
                    </a:lnTo>
                    <a:lnTo>
                      <a:pt x="150" y="244"/>
                    </a:lnTo>
                    <a:lnTo>
                      <a:pt x="155" y="252"/>
                    </a:lnTo>
                    <a:lnTo>
                      <a:pt x="158" y="261"/>
                    </a:lnTo>
                    <a:lnTo>
                      <a:pt x="163" y="270"/>
                    </a:lnTo>
                    <a:lnTo>
                      <a:pt x="167" y="273"/>
                    </a:lnTo>
                    <a:lnTo>
                      <a:pt x="172" y="277"/>
                    </a:lnTo>
                    <a:lnTo>
                      <a:pt x="172" y="277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42"/>
              <p:cNvSpPr/>
              <p:nvPr/>
            </p:nvSpPr>
            <p:spPr>
              <a:xfrm>
                <a:off x="-4890553" y="5456481"/>
                <a:ext cx="259994" cy="319081"/>
              </a:xfrm>
              <a:custGeom>
                <a:rect b="b" l="l" r="r" t="t"/>
                <a:pathLst>
                  <a:path extrusionOk="0" h="178" w="145">
                    <a:moveTo>
                      <a:pt x="145" y="11"/>
                    </a:moveTo>
                    <a:lnTo>
                      <a:pt x="145" y="11"/>
                    </a:lnTo>
                    <a:lnTo>
                      <a:pt x="141" y="21"/>
                    </a:lnTo>
                    <a:lnTo>
                      <a:pt x="138" y="30"/>
                    </a:lnTo>
                    <a:lnTo>
                      <a:pt x="131" y="39"/>
                    </a:lnTo>
                    <a:lnTo>
                      <a:pt x="128" y="47"/>
                    </a:lnTo>
                    <a:lnTo>
                      <a:pt x="128" y="59"/>
                    </a:lnTo>
                    <a:lnTo>
                      <a:pt x="128" y="59"/>
                    </a:lnTo>
                    <a:lnTo>
                      <a:pt x="129" y="82"/>
                    </a:lnTo>
                    <a:lnTo>
                      <a:pt x="133" y="87"/>
                    </a:lnTo>
                    <a:lnTo>
                      <a:pt x="136" y="94"/>
                    </a:lnTo>
                    <a:lnTo>
                      <a:pt x="136" y="94"/>
                    </a:lnTo>
                    <a:lnTo>
                      <a:pt x="141" y="99"/>
                    </a:lnTo>
                    <a:lnTo>
                      <a:pt x="143" y="105"/>
                    </a:lnTo>
                    <a:lnTo>
                      <a:pt x="143" y="108"/>
                    </a:lnTo>
                    <a:lnTo>
                      <a:pt x="140" y="115"/>
                    </a:lnTo>
                    <a:lnTo>
                      <a:pt x="140" y="115"/>
                    </a:lnTo>
                    <a:lnTo>
                      <a:pt x="138" y="117"/>
                    </a:lnTo>
                    <a:lnTo>
                      <a:pt x="136" y="122"/>
                    </a:lnTo>
                    <a:lnTo>
                      <a:pt x="136" y="133"/>
                    </a:lnTo>
                    <a:lnTo>
                      <a:pt x="135" y="138"/>
                    </a:lnTo>
                    <a:lnTo>
                      <a:pt x="133" y="145"/>
                    </a:lnTo>
                    <a:lnTo>
                      <a:pt x="129" y="150"/>
                    </a:lnTo>
                    <a:lnTo>
                      <a:pt x="122" y="157"/>
                    </a:lnTo>
                    <a:lnTo>
                      <a:pt x="122" y="157"/>
                    </a:lnTo>
                    <a:lnTo>
                      <a:pt x="119" y="153"/>
                    </a:lnTo>
                    <a:lnTo>
                      <a:pt x="115" y="152"/>
                    </a:lnTo>
                    <a:lnTo>
                      <a:pt x="112" y="150"/>
                    </a:lnTo>
                    <a:lnTo>
                      <a:pt x="110" y="145"/>
                    </a:lnTo>
                    <a:lnTo>
                      <a:pt x="110" y="145"/>
                    </a:lnTo>
                    <a:lnTo>
                      <a:pt x="108" y="143"/>
                    </a:lnTo>
                    <a:lnTo>
                      <a:pt x="107" y="145"/>
                    </a:lnTo>
                    <a:lnTo>
                      <a:pt x="100" y="148"/>
                    </a:lnTo>
                    <a:lnTo>
                      <a:pt x="91" y="153"/>
                    </a:lnTo>
                    <a:lnTo>
                      <a:pt x="86" y="155"/>
                    </a:lnTo>
                    <a:lnTo>
                      <a:pt x="81" y="153"/>
                    </a:lnTo>
                    <a:lnTo>
                      <a:pt x="81" y="153"/>
                    </a:lnTo>
                    <a:lnTo>
                      <a:pt x="77" y="152"/>
                    </a:lnTo>
                    <a:lnTo>
                      <a:pt x="74" y="152"/>
                    </a:lnTo>
                    <a:lnTo>
                      <a:pt x="72" y="152"/>
                    </a:lnTo>
                    <a:lnTo>
                      <a:pt x="72" y="153"/>
                    </a:lnTo>
                    <a:lnTo>
                      <a:pt x="72" y="160"/>
                    </a:lnTo>
                    <a:lnTo>
                      <a:pt x="75" y="169"/>
                    </a:lnTo>
                    <a:lnTo>
                      <a:pt x="75" y="169"/>
                    </a:lnTo>
                    <a:lnTo>
                      <a:pt x="77" y="174"/>
                    </a:lnTo>
                    <a:lnTo>
                      <a:pt x="77" y="176"/>
                    </a:lnTo>
                    <a:lnTo>
                      <a:pt x="75" y="178"/>
                    </a:lnTo>
                    <a:lnTo>
                      <a:pt x="72" y="178"/>
                    </a:lnTo>
                    <a:lnTo>
                      <a:pt x="63" y="174"/>
                    </a:lnTo>
                    <a:lnTo>
                      <a:pt x="56" y="173"/>
                    </a:lnTo>
                    <a:lnTo>
                      <a:pt x="56" y="173"/>
                    </a:lnTo>
                    <a:lnTo>
                      <a:pt x="51" y="169"/>
                    </a:lnTo>
                    <a:lnTo>
                      <a:pt x="47" y="166"/>
                    </a:lnTo>
                    <a:lnTo>
                      <a:pt x="42" y="157"/>
                    </a:lnTo>
                    <a:lnTo>
                      <a:pt x="39" y="148"/>
                    </a:lnTo>
                    <a:lnTo>
                      <a:pt x="34" y="140"/>
                    </a:lnTo>
                    <a:lnTo>
                      <a:pt x="34" y="140"/>
                    </a:lnTo>
                    <a:lnTo>
                      <a:pt x="30" y="134"/>
                    </a:lnTo>
                    <a:lnTo>
                      <a:pt x="30" y="131"/>
                    </a:lnTo>
                    <a:lnTo>
                      <a:pt x="28" y="124"/>
                    </a:lnTo>
                    <a:lnTo>
                      <a:pt x="28" y="119"/>
                    </a:lnTo>
                    <a:lnTo>
                      <a:pt x="28" y="113"/>
                    </a:lnTo>
                    <a:lnTo>
                      <a:pt x="28" y="113"/>
                    </a:lnTo>
                    <a:lnTo>
                      <a:pt x="27" y="112"/>
                    </a:lnTo>
                    <a:lnTo>
                      <a:pt x="25" y="112"/>
                    </a:lnTo>
                    <a:lnTo>
                      <a:pt x="21" y="115"/>
                    </a:lnTo>
                    <a:lnTo>
                      <a:pt x="20" y="115"/>
                    </a:lnTo>
                    <a:lnTo>
                      <a:pt x="18" y="115"/>
                    </a:lnTo>
                    <a:lnTo>
                      <a:pt x="16" y="113"/>
                    </a:lnTo>
                    <a:lnTo>
                      <a:pt x="14" y="110"/>
                    </a:lnTo>
                    <a:lnTo>
                      <a:pt x="14" y="110"/>
                    </a:lnTo>
                    <a:lnTo>
                      <a:pt x="9" y="101"/>
                    </a:lnTo>
                    <a:lnTo>
                      <a:pt x="4" y="94"/>
                    </a:lnTo>
                    <a:lnTo>
                      <a:pt x="2" y="91"/>
                    </a:lnTo>
                    <a:lnTo>
                      <a:pt x="0" y="87"/>
                    </a:lnTo>
                    <a:lnTo>
                      <a:pt x="0" y="82"/>
                    </a:lnTo>
                    <a:lnTo>
                      <a:pt x="2" y="77"/>
                    </a:lnTo>
                    <a:lnTo>
                      <a:pt x="2" y="77"/>
                    </a:lnTo>
                    <a:lnTo>
                      <a:pt x="7" y="61"/>
                    </a:lnTo>
                    <a:lnTo>
                      <a:pt x="7" y="58"/>
                    </a:lnTo>
                    <a:lnTo>
                      <a:pt x="6" y="54"/>
                    </a:lnTo>
                    <a:lnTo>
                      <a:pt x="6" y="54"/>
                    </a:lnTo>
                    <a:lnTo>
                      <a:pt x="6" y="51"/>
                    </a:lnTo>
                    <a:lnTo>
                      <a:pt x="6" y="47"/>
                    </a:lnTo>
                    <a:lnTo>
                      <a:pt x="11" y="46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25" y="44"/>
                    </a:lnTo>
                    <a:lnTo>
                      <a:pt x="28" y="42"/>
                    </a:lnTo>
                    <a:lnTo>
                      <a:pt x="28" y="40"/>
                    </a:lnTo>
                    <a:lnTo>
                      <a:pt x="28" y="33"/>
                    </a:lnTo>
                    <a:lnTo>
                      <a:pt x="28" y="33"/>
                    </a:lnTo>
                    <a:lnTo>
                      <a:pt x="30" y="28"/>
                    </a:lnTo>
                    <a:lnTo>
                      <a:pt x="32" y="21"/>
                    </a:lnTo>
                    <a:lnTo>
                      <a:pt x="34" y="14"/>
                    </a:lnTo>
                    <a:lnTo>
                      <a:pt x="35" y="5"/>
                    </a:lnTo>
                    <a:lnTo>
                      <a:pt x="35" y="5"/>
                    </a:lnTo>
                    <a:lnTo>
                      <a:pt x="40" y="2"/>
                    </a:lnTo>
                    <a:lnTo>
                      <a:pt x="47" y="2"/>
                    </a:lnTo>
                    <a:lnTo>
                      <a:pt x="54" y="4"/>
                    </a:lnTo>
                    <a:lnTo>
                      <a:pt x="61" y="5"/>
                    </a:lnTo>
                    <a:lnTo>
                      <a:pt x="72" y="9"/>
                    </a:lnTo>
                    <a:lnTo>
                      <a:pt x="75" y="7"/>
                    </a:lnTo>
                    <a:lnTo>
                      <a:pt x="75" y="5"/>
                    </a:lnTo>
                    <a:lnTo>
                      <a:pt x="75" y="5"/>
                    </a:lnTo>
                    <a:lnTo>
                      <a:pt x="77" y="4"/>
                    </a:lnTo>
                    <a:lnTo>
                      <a:pt x="81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100" y="4"/>
                    </a:lnTo>
                    <a:lnTo>
                      <a:pt x="103" y="4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8" y="0"/>
                    </a:lnTo>
                    <a:lnTo>
                      <a:pt x="119" y="2"/>
                    </a:lnTo>
                    <a:lnTo>
                      <a:pt x="145" y="11"/>
                    </a:lnTo>
                    <a:lnTo>
                      <a:pt x="145" y="1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42"/>
              <p:cNvSpPr/>
              <p:nvPr/>
            </p:nvSpPr>
            <p:spPr>
              <a:xfrm>
                <a:off x="-6836564" y="6019800"/>
                <a:ext cx="27576" cy="19697"/>
              </a:xfrm>
              <a:custGeom>
                <a:rect b="b" l="l" r="r" t="t"/>
                <a:pathLst>
                  <a:path extrusionOk="0" h="13" w="14">
                    <a:moveTo>
                      <a:pt x="3" y="13"/>
                    </a:moveTo>
                    <a:lnTo>
                      <a:pt x="3" y="13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2" y="4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4" y="6"/>
                    </a:lnTo>
                    <a:lnTo>
                      <a:pt x="12" y="9"/>
                    </a:lnTo>
                    <a:lnTo>
                      <a:pt x="9" y="13"/>
                    </a:lnTo>
                    <a:lnTo>
                      <a:pt x="7" y="13"/>
                    </a:lnTo>
                    <a:lnTo>
                      <a:pt x="3" y="13"/>
                    </a:lnTo>
                    <a:lnTo>
                      <a:pt x="3" y="1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42"/>
              <p:cNvSpPr/>
              <p:nvPr/>
            </p:nvSpPr>
            <p:spPr>
              <a:xfrm>
                <a:off x="-5867498" y="7587639"/>
                <a:ext cx="1252695" cy="2607814"/>
              </a:xfrm>
              <a:custGeom>
                <a:rect b="b" l="l" r="r" t="t"/>
                <a:pathLst>
                  <a:path extrusionOk="0" h="1454" w="698">
                    <a:moveTo>
                      <a:pt x="559" y="373"/>
                    </a:moveTo>
                    <a:lnTo>
                      <a:pt x="559" y="373"/>
                    </a:lnTo>
                    <a:lnTo>
                      <a:pt x="554" y="382"/>
                    </a:lnTo>
                    <a:lnTo>
                      <a:pt x="552" y="387"/>
                    </a:lnTo>
                    <a:lnTo>
                      <a:pt x="552" y="394"/>
                    </a:lnTo>
                    <a:lnTo>
                      <a:pt x="552" y="399"/>
                    </a:lnTo>
                    <a:lnTo>
                      <a:pt x="552" y="408"/>
                    </a:lnTo>
                    <a:lnTo>
                      <a:pt x="550" y="415"/>
                    </a:lnTo>
                    <a:lnTo>
                      <a:pt x="547" y="420"/>
                    </a:lnTo>
                    <a:lnTo>
                      <a:pt x="547" y="420"/>
                    </a:lnTo>
                    <a:lnTo>
                      <a:pt x="543" y="427"/>
                    </a:lnTo>
                    <a:lnTo>
                      <a:pt x="542" y="432"/>
                    </a:lnTo>
                    <a:lnTo>
                      <a:pt x="543" y="437"/>
                    </a:lnTo>
                    <a:lnTo>
                      <a:pt x="543" y="443"/>
                    </a:lnTo>
                    <a:lnTo>
                      <a:pt x="543" y="446"/>
                    </a:lnTo>
                    <a:lnTo>
                      <a:pt x="542" y="450"/>
                    </a:lnTo>
                    <a:lnTo>
                      <a:pt x="542" y="450"/>
                    </a:lnTo>
                    <a:lnTo>
                      <a:pt x="540" y="455"/>
                    </a:lnTo>
                    <a:lnTo>
                      <a:pt x="540" y="464"/>
                    </a:lnTo>
                    <a:lnTo>
                      <a:pt x="542" y="481"/>
                    </a:lnTo>
                    <a:lnTo>
                      <a:pt x="543" y="490"/>
                    </a:lnTo>
                    <a:lnTo>
                      <a:pt x="543" y="498"/>
                    </a:lnTo>
                    <a:lnTo>
                      <a:pt x="542" y="504"/>
                    </a:lnTo>
                    <a:lnTo>
                      <a:pt x="538" y="507"/>
                    </a:lnTo>
                    <a:lnTo>
                      <a:pt x="538" y="507"/>
                    </a:lnTo>
                    <a:lnTo>
                      <a:pt x="535" y="511"/>
                    </a:lnTo>
                    <a:lnTo>
                      <a:pt x="531" y="516"/>
                    </a:lnTo>
                    <a:lnTo>
                      <a:pt x="528" y="521"/>
                    </a:lnTo>
                    <a:lnTo>
                      <a:pt x="528" y="528"/>
                    </a:lnTo>
                    <a:lnTo>
                      <a:pt x="528" y="535"/>
                    </a:lnTo>
                    <a:lnTo>
                      <a:pt x="528" y="542"/>
                    </a:lnTo>
                    <a:lnTo>
                      <a:pt x="531" y="549"/>
                    </a:lnTo>
                    <a:lnTo>
                      <a:pt x="536" y="556"/>
                    </a:lnTo>
                    <a:lnTo>
                      <a:pt x="536" y="556"/>
                    </a:lnTo>
                    <a:lnTo>
                      <a:pt x="530" y="563"/>
                    </a:lnTo>
                    <a:lnTo>
                      <a:pt x="530" y="566"/>
                    </a:lnTo>
                    <a:lnTo>
                      <a:pt x="530" y="570"/>
                    </a:lnTo>
                    <a:lnTo>
                      <a:pt x="531" y="575"/>
                    </a:lnTo>
                    <a:lnTo>
                      <a:pt x="536" y="580"/>
                    </a:lnTo>
                    <a:lnTo>
                      <a:pt x="552" y="589"/>
                    </a:lnTo>
                    <a:lnTo>
                      <a:pt x="559" y="594"/>
                    </a:lnTo>
                    <a:lnTo>
                      <a:pt x="566" y="599"/>
                    </a:lnTo>
                    <a:lnTo>
                      <a:pt x="566" y="599"/>
                    </a:lnTo>
                    <a:lnTo>
                      <a:pt x="571" y="610"/>
                    </a:lnTo>
                    <a:lnTo>
                      <a:pt x="575" y="617"/>
                    </a:lnTo>
                    <a:lnTo>
                      <a:pt x="573" y="622"/>
                    </a:lnTo>
                    <a:lnTo>
                      <a:pt x="571" y="625"/>
                    </a:lnTo>
                    <a:lnTo>
                      <a:pt x="568" y="629"/>
                    </a:lnTo>
                    <a:lnTo>
                      <a:pt x="566" y="632"/>
                    </a:lnTo>
                    <a:lnTo>
                      <a:pt x="566" y="638"/>
                    </a:lnTo>
                    <a:lnTo>
                      <a:pt x="570" y="645"/>
                    </a:lnTo>
                    <a:lnTo>
                      <a:pt x="570" y="645"/>
                    </a:lnTo>
                    <a:lnTo>
                      <a:pt x="573" y="652"/>
                    </a:lnTo>
                    <a:lnTo>
                      <a:pt x="578" y="655"/>
                    </a:lnTo>
                    <a:lnTo>
                      <a:pt x="582" y="657"/>
                    </a:lnTo>
                    <a:lnTo>
                      <a:pt x="585" y="657"/>
                    </a:lnTo>
                    <a:lnTo>
                      <a:pt x="589" y="657"/>
                    </a:lnTo>
                    <a:lnTo>
                      <a:pt x="590" y="657"/>
                    </a:lnTo>
                    <a:lnTo>
                      <a:pt x="590" y="660"/>
                    </a:lnTo>
                    <a:lnTo>
                      <a:pt x="592" y="667"/>
                    </a:lnTo>
                    <a:lnTo>
                      <a:pt x="592" y="667"/>
                    </a:lnTo>
                    <a:lnTo>
                      <a:pt x="590" y="683"/>
                    </a:lnTo>
                    <a:lnTo>
                      <a:pt x="589" y="697"/>
                    </a:lnTo>
                    <a:lnTo>
                      <a:pt x="583" y="709"/>
                    </a:lnTo>
                    <a:lnTo>
                      <a:pt x="573" y="719"/>
                    </a:lnTo>
                    <a:lnTo>
                      <a:pt x="573" y="719"/>
                    </a:lnTo>
                    <a:lnTo>
                      <a:pt x="570" y="725"/>
                    </a:lnTo>
                    <a:lnTo>
                      <a:pt x="566" y="730"/>
                    </a:lnTo>
                    <a:lnTo>
                      <a:pt x="564" y="737"/>
                    </a:lnTo>
                    <a:lnTo>
                      <a:pt x="564" y="740"/>
                    </a:lnTo>
                    <a:lnTo>
                      <a:pt x="561" y="744"/>
                    </a:lnTo>
                    <a:lnTo>
                      <a:pt x="557" y="749"/>
                    </a:lnTo>
                    <a:lnTo>
                      <a:pt x="550" y="754"/>
                    </a:lnTo>
                    <a:lnTo>
                      <a:pt x="550" y="754"/>
                    </a:lnTo>
                    <a:lnTo>
                      <a:pt x="542" y="760"/>
                    </a:lnTo>
                    <a:lnTo>
                      <a:pt x="530" y="765"/>
                    </a:lnTo>
                    <a:lnTo>
                      <a:pt x="503" y="773"/>
                    </a:lnTo>
                    <a:lnTo>
                      <a:pt x="474" y="780"/>
                    </a:lnTo>
                    <a:lnTo>
                      <a:pt x="446" y="784"/>
                    </a:lnTo>
                    <a:lnTo>
                      <a:pt x="446" y="784"/>
                    </a:lnTo>
                    <a:lnTo>
                      <a:pt x="418" y="787"/>
                    </a:lnTo>
                    <a:lnTo>
                      <a:pt x="411" y="786"/>
                    </a:lnTo>
                    <a:lnTo>
                      <a:pt x="402" y="780"/>
                    </a:lnTo>
                    <a:lnTo>
                      <a:pt x="402" y="780"/>
                    </a:lnTo>
                    <a:lnTo>
                      <a:pt x="397" y="779"/>
                    </a:lnTo>
                    <a:lnTo>
                      <a:pt x="394" y="779"/>
                    </a:lnTo>
                    <a:lnTo>
                      <a:pt x="390" y="780"/>
                    </a:lnTo>
                    <a:lnTo>
                      <a:pt x="390" y="784"/>
                    </a:lnTo>
                    <a:lnTo>
                      <a:pt x="394" y="793"/>
                    </a:lnTo>
                    <a:lnTo>
                      <a:pt x="395" y="796"/>
                    </a:lnTo>
                    <a:lnTo>
                      <a:pt x="399" y="798"/>
                    </a:lnTo>
                    <a:lnTo>
                      <a:pt x="399" y="798"/>
                    </a:lnTo>
                    <a:lnTo>
                      <a:pt x="402" y="801"/>
                    </a:lnTo>
                    <a:lnTo>
                      <a:pt x="404" y="805"/>
                    </a:lnTo>
                    <a:lnTo>
                      <a:pt x="406" y="814"/>
                    </a:lnTo>
                    <a:lnTo>
                      <a:pt x="404" y="822"/>
                    </a:lnTo>
                    <a:lnTo>
                      <a:pt x="399" y="831"/>
                    </a:lnTo>
                    <a:lnTo>
                      <a:pt x="399" y="831"/>
                    </a:lnTo>
                    <a:lnTo>
                      <a:pt x="392" y="840"/>
                    </a:lnTo>
                    <a:lnTo>
                      <a:pt x="390" y="847"/>
                    </a:lnTo>
                    <a:lnTo>
                      <a:pt x="390" y="852"/>
                    </a:lnTo>
                    <a:lnTo>
                      <a:pt x="392" y="855"/>
                    </a:lnTo>
                    <a:lnTo>
                      <a:pt x="394" y="857"/>
                    </a:lnTo>
                    <a:lnTo>
                      <a:pt x="394" y="857"/>
                    </a:lnTo>
                    <a:lnTo>
                      <a:pt x="399" y="862"/>
                    </a:lnTo>
                    <a:lnTo>
                      <a:pt x="401" y="866"/>
                    </a:lnTo>
                    <a:lnTo>
                      <a:pt x="399" y="869"/>
                    </a:lnTo>
                    <a:lnTo>
                      <a:pt x="397" y="873"/>
                    </a:lnTo>
                    <a:lnTo>
                      <a:pt x="392" y="876"/>
                    </a:lnTo>
                    <a:lnTo>
                      <a:pt x="380" y="883"/>
                    </a:lnTo>
                    <a:lnTo>
                      <a:pt x="380" y="883"/>
                    </a:lnTo>
                    <a:lnTo>
                      <a:pt x="368" y="888"/>
                    </a:lnTo>
                    <a:lnTo>
                      <a:pt x="364" y="890"/>
                    </a:lnTo>
                    <a:lnTo>
                      <a:pt x="359" y="890"/>
                    </a:lnTo>
                    <a:lnTo>
                      <a:pt x="352" y="888"/>
                    </a:lnTo>
                    <a:lnTo>
                      <a:pt x="352" y="888"/>
                    </a:lnTo>
                    <a:lnTo>
                      <a:pt x="345" y="888"/>
                    </a:lnTo>
                    <a:lnTo>
                      <a:pt x="338" y="887"/>
                    </a:lnTo>
                    <a:lnTo>
                      <a:pt x="324" y="880"/>
                    </a:lnTo>
                    <a:lnTo>
                      <a:pt x="312" y="873"/>
                    </a:lnTo>
                    <a:lnTo>
                      <a:pt x="305" y="873"/>
                    </a:lnTo>
                    <a:lnTo>
                      <a:pt x="298" y="874"/>
                    </a:lnTo>
                    <a:lnTo>
                      <a:pt x="298" y="874"/>
                    </a:lnTo>
                    <a:lnTo>
                      <a:pt x="293" y="876"/>
                    </a:lnTo>
                    <a:lnTo>
                      <a:pt x="291" y="880"/>
                    </a:lnTo>
                    <a:lnTo>
                      <a:pt x="293" y="885"/>
                    </a:lnTo>
                    <a:lnTo>
                      <a:pt x="294" y="890"/>
                    </a:lnTo>
                    <a:lnTo>
                      <a:pt x="300" y="904"/>
                    </a:lnTo>
                    <a:lnTo>
                      <a:pt x="300" y="911"/>
                    </a:lnTo>
                    <a:lnTo>
                      <a:pt x="300" y="920"/>
                    </a:lnTo>
                    <a:lnTo>
                      <a:pt x="300" y="920"/>
                    </a:lnTo>
                    <a:lnTo>
                      <a:pt x="298" y="928"/>
                    </a:lnTo>
                    <a:lnTo>
                      <a:pt x="300" y="934"/>
                    </a:lnTo>
                    <a:lnTo>
                      <a:pt x="301" y="939"/>
                    </a:lnTo>
                    <a:lnTo>
                      <a:pt x="307" y="941"/>
                    </a:lnTo>
                    <a:lnTo>
                      <a:pt x="312" y="941"/>
                    </a:lnTo>
                    <a:lnTo>
                      <a:pt x="319" y="941"/>
                    </a:lnTo>
                    <a:lnTo>
                      <a:pt x="340" y="935"/>
                    </a:lnTo>
                    <a:lnTo>
                      <a:pt x="340" y="935"/>
                    </a:lnTo>
                    <a:lnTo>
                      <a:pt x="343" y="934"/>
                    </a:lnTo>
                    <a:lnTo>
                      <a:pt x="347" y="935"/>
                    </a:lnTo>
                    <a:lnTo>
                      <a:pt x="350" y="942"/>
                    </a:lnTo>
                    <a:lnTo>
                      <a:pt x="352" y="951"/>
                    </a:lnTo>
                    <a:lnTo>
                      <a:pt x="352" y="958"/>
                    </a:lnTo>
                    <a:lnTo>
                      <a:pt x="352" y="958"/>
                    </a:lnTo>
                    <a:lnTo>
                      <a:pt x="348" y="965"/>
                    </a:lnTo>
                    <a:lnTo>
                      <a:pt x="345" y="970"/>
                    </a:lnTo>
                    <a:lnTo>
                      <a:pt x="341" y="974"/>
                    </a:lnTo>
                    <a:lnTo>
                      <a:pt x="338" y="975"/>
                    </a:lnTo>
                    <a:lnTo>
                      <a:pt x="334" y="975"/>
                    </a:lnTo>
                    <a:lnTo>
                      <a:pt x="331" y="974"/>
                    </a:lnTo>
                    <a:lnTo>
                      <a:pt x="329" y="970"/>
                    </a:lnTo>
                    <a:lnTo>
                      <a:pt x="326" y="967"/>
                    </a:lnTo>
                    <a:lnTo>
                      <a:pt x="326" y="967"/>
                    </a:lnTo>
                    <a:lnTo>
                      <a:pt x="322" y="961"/>
                    </a:lnTo>
                    <a:lnTo>
                      <a:pt x="317" y="960"/>
                    </a:lnTo>
                    <a:lnTo>
                      <a:pt x="312" y="958"/>
                    </a:lnTo>
                    <a:lnTo>
                      <a:pt x="307" y="960"/>
                    </a:lnTo>
                    <a:lnTo>
                      <a:pt x="303" y="961"/>
                    </a:lnTo>
                    <a:lnTo>
                      <a:pt x="301" y="965"/>
                    </a:lnTo>
                    <a:lnTo>
                      <a:pt x="301" y="967"/>
                    </a:lnTo>
                    <a:lnTo>
                      <a:pt x="307" y="972"/>
                    </a:lnTo>
                    <a:lnTo>
                      <a:pt x="307" y="972"/>
                    </a:lnTo>
                    <a:lnTo>
                      <a:pt x="315" y="975"/>
                    </a:lnTo>
                    <a:lnTo>
                      <a:pt x="322" y="977"/>
                    </a:lnTo>
                    <a:lnTo>
                      <a:pt x="324" y="979"/>
                    </a:lnTo>
                    <a:lnTo>
                      <a:pt x="324" y="979"/>
                    </a:lnTo>
                    <a:lnTo>
                      <a:pt x="319" y="981"/>
                    </a:lnTo>
                    <a:lnTo>
                      <a:pt x="319" y="981"/>
                    </a:lnTo>
                    <a:lnTo>
                      <a:pt x="310" y="986"/>
                    </a:lnTo>
                    <a:lnTo>
                      <a:pt x="303" y="991"/>
                    </a:lnTo>
                    <a:lnTo>
                      <a:pt x="298" y="996"/>
                    </a:lnTo>
                    <a:lnTo>
                      <a:pt x="293" y="1003"/>
                    </a:lnTo>
                    <a:lnTo>
                      <a:pt x="291" y="1009"/>
                    </a:lnTo>
                    <a:lnTo>
                      <a:pt x="289" y="1015"/>
                    </a:lnTo>
                    <a:lnTo>
                      <a:pt x="289" y="1021"/>
                    </a:lnTo>
                    <a:lnTo>
                      <a:pt x="289" y="1026"/>
                    </a:lnTo>
                    <a:lnTo>
                      <a:pt x="289" y="1026"/>
                    </a:lnTo>
                    <a:lnTo>
                      <a:pt x="293" y="1036"/>
                    </a:lnTo>
                    <a:lnTo>
                      <a:pt x="291" y="1045"/>
                    </a:lnTo>
                    <a:lnTo>
                      <a:pt x="289" y="1050"/>
                    </a:lnTo>
                    <a:lnTo>
                      <a:pt x="284" y="1056"/>
                    </a:lnTo>
                    <a:lnTo>
                      <a:pt x="277" y="1062"/>
                    </a:lnTo>
                    <a:lnTo>
                      <a:pt x="275" y="1066"/>
                    </a:lnTo>
                    <a:lnTo>
                      <a:pt x="279" y="1069"/>
                    </a:lnTo>
                    <a:lnTo>
                      <a:pt x="279" y="1069"/>
                    </a:lnTo>
                    <a:lnTo>
                      <a:pt x="281" y="1075"/>
                    </a:lnTo>
                    <a:lnTo>
                      <a:pt x="279" y="1076"/>
                    </a:lnTo>
                    <a:lnTo>
                      <a:pt x="275" y="1078"/>
                    </a:lnTo>
                    <a:lnTo>
                      <a:pt x="270" y="1078"/>
                    </a:lnTo>
                    <a:lnTo>
                      <a:pt x="258" y="1078"/>
                    </a:lnTo>
                    <a:lnTo>
                      <a:pt x="253" y="1080"/>
                    </a:lnTo>
                    <a:lnTo>
                      <a:pt x="249" y="1083"/>
                    </a:lnTo>
                    <a:lnTo>
                      <a:pt x="249" y="1083"/>
                    </a:lnTo>
                    <a:lnTo>
                      <a:pt x="247" y="1085"/>
                    </a:lnTo>
                    <a:lnTo>
                      <a:pt x="244" y="1087"/>
                    </a:lnTo>
                    <a:lnTo>
                      <a:pt x="239" y="1087"/>
                    </a:lnTo>
                    <a:lnTo>
                      <a:pt x="235" y="1087"/>
                    </a:lnTo>
                    <a:lnTo>
                      <a:pt x="230" y="1090"/>
                    </a:lnTo>
                    <a:lnTo>
                      <a:pt x="227" y="1096"/>
                    </a:lnTo>
                    <a:lnTo>
                      <a:pt x="220" y="1106"/>
                    </a:lnTo>
                    <a:lnTo>
                      <a:pt x="220" y="1106"/>
                    </a:lnTo>
                    <a:lnTo>
                      <a:pt x="211" y="1123"/>
                    </a:lnTo>
                    <a:lnTo>
                      <a:pt x="207" y="1130"/>
                    </a:lnTo>
                    <a:lnTo>
                      <a:pt x="207" y="1136"/>
                    </a:lnTo>
                    <a:lnTo>
                      <a:pt x="207" y="1141"/>
                    </a:lnTo>
                    <a:lnTo>
                      <a:pt x="211" y="1148"/>
                    </a:lnTo>
                    <a:lnTo>
                      <a:pt x="225" y="1163"/>
                    </a:lnTo>
                    <a:lnTo>
                      <a:pt x="225" y="1163"/>
                    </a:lnTo>
                    <a:lnTo>
                      <a:pt x="234" y="1174"/>
                    </a:lnTo>
                    <a:lnTo>
                      <a:pt x="242" y="1177"/>
                    </a:lnTo>
                    <a:lnTo>
                      <a:pt x="251" y="1181"/>
                    </a:lnTo>
                    <a:lnTo>
                      <a:pt x="258" y="1181"/>
                    </a:lnTo>
                    <a:lnTo>
                      <a:pt x="268" y="1183"/>
                    </a:lnTo>
                    <a:lnTo>
                      <a:pt x="272" y="1184"/>
                    </a:lnTo>
                    <a:lnTo>
                      <a:pt x="274" y="1190"/>
                    </a:lnTo>
                    <a:lnTo>
                      <a:pt x="274" y="1190"/>
                    </a:lnTo>
                    <a:lnTo>
                      <a:pt x="274" y="1197"/>
                    </a:lnTo>
                    <a:lnTo>
                      <a:pt x="274" y="1202"/>
                    </a:lnTo>
                    <a:lnTo>
                      <a:pt x="272" y="1209"/>
                    </a:lnTo>
                    <a:lnTo>
                      <a:pt x="270" y="1212"/>
                    </a:lnTo>
                    <a:lnTo>
                      <a:pt x="270" y="1216"/>
                    </a:lnTo>
                    <a:lnTo>
                      <a:pt x="270" y="1219"/>
                    </a:lnTo>
                    <a:lnTo>
                      <a:pt x="270" y="1219"/>
                    </a:lnTo>
                    <a:lnTo>
                      <a:pt x="272" y="1223"/>
                    </a:lnTo>
                    <a:lnTo>
                      <a:pt x="270" y="1226"/>
                    </a:lnTo>
                    <a:lnTo>
                      <a:pt x="267" y="1230"/>
                    </a:lnTo>
                    <a:lnTo>
                      <a:pt x="260" y="1235"/>
                    </a:lnTo>
                    <a:lnTo>
                      <a:pt x="258" y="1238"/>
                    </a:lnTo>
                    <a:lnTo>
                      <a:pt x="256" y="1242"/>
                    </a:lnTo>
                    <a:lnTo>
                      <a:pt x="256" y="1242"/>
                    </a:lnTo>
                    <a:lnTo>
                      <a:pt x="253" y="1245"/>
                    </a:lnTo>
                    <a:lnTo>
                      <a:pt x="247" y="1249"/>
                    </a:lnTo>
                    <a:lnTo>
                      <a:pt x="234" y="1256"/>
                    </a:lnTo>
                    <a:lnTo>
                      <a:pt x="227" y="1261"/>
                    </a:lnTo>
                    <a:lnTo>
                      <a:pt x="220" y="1268"/>
                    </a:lnTo>
                    <a:lnTo>
                      <a:pt x="214" y="1277"/>
                    </a:lnTo>
                    <a:lnTo>
                      <a:pt x="211" y="1287"/>
                    </a:lnTo>
                    <a:lnTo>
                      <a:pt x="211" y="1287"/>
                    </a:lnTo>
                    <a:lnTo>
                      <a:pt x="207" y="1308"/>
                    </a:lnTo>
                    <a:lnTo>
                      <a:pt x="204" y="1322"/>
                    </a:lnTo>
                    <a:lnTo>
                      <a:pt x="200" y="1327"/>
                    </a:lnTo>
                    <a:lnTo>
                      <a:pt x="195" y="1332"/>
                    </a:lnTo>
                    <a:lnTo>
                      <a:pt x="188" y="1336"/>
                    </a:lnTo>
                    <a:lnTo>
                      <a:pt x="180" y="1339"/>
                    </a:lnTo>
                    <a:lnTo>
                      <a:pt x="180" y="1339"/>
                    </a:lnTo>
                    <a:lnTo>
                      <a:pt x="169" y="1345"/>
                    </a:lnTo>
                    <a:lnTo>
                      <a:pt x="162" y="1350"/>
                    </a:lnTo>
                    <a:lnTo>
                      <a:pt x="159" y="1357"/>
                    </a:lnTo>
                    <a:lnTo>
                      <a:pt x="155" y="1365"/>
                    </a:lnTo>
                    <a:lnTo>
                      <a:pt x="155" y="1374"/>
                    </a:lnTo>
                    <a:lnTo>
                      <a:pt x="155" y="1383"/>
                    </a:lnTo>
                    <a:lnTo>
                      <a:pt x="157" y="1397"/>
                    </a:lnTo>
                    <a:lnTo>
                      <a:pt x="157" y="1397"/>
                    </a:lnTo>
                    <a:lnTo>
                      <a:pt x="160" y="1409"/>
                    </a:lnTo>
                    <a:lnTo>
                      <a:pt x="164" y="1419"/>
                    </a:lnTo>
                    <a:lnTo>
                      <a:pt x="173" y="1437"/>
                    </a:lnTo>
                    <a:lnTo>
                      <a:pt x="180" y="1449"/>
                    </a:lnTo>
                    <a:lnTo>
                      <a:pt x="181" y="1452"/>
                    </a:lnTo>
                    <a:lnTo>
                      <a:pt x="180" y="1454"/>
                    </a:lnTo>
                    <a:lnTo>
                      <a:pt x="180" y="1454"/>
                    </a:lnTo>
                    <a:lnTo>
                      <a:pt x="176" y="1449"/>
                    </a:lnTo>
                    <a:lnTo>
                      <a:pt x="171" y="1446"/>
                    </a:lnTo>
                    <a:lnTo>
                      <a:pt x="157" y="1442"/>
                    </a:lnTo>
                    <a:lnTo>
                      <a:pt x="139" y="1439"/>
                    </a:lnTo>
                    <a:lnTo>
                      <a:pt x="131" y="1437"/>
                    </a:lnTo>
                    <a:lnTo>
                      <a:pt x="124" y="1435"/>
                    </a:lnTo>
                    <a:lnTo>
                      <a:pt x="124" y="1435"/>
                    </a:lnTo>
                    <a:lnTo>
                      <a:pt x="65" y="1435"/>
                    </a:lnTo>
                    <a:lnTo>
                      <a:pt x="65" y="1435"/>
                    </a:lnTo>
                    <a:lnTo>
                      <a:pt x="59" y="1433"/>
                    </a:lnTo>
                    <a:lnTo>
                      <a:pt x="56" y="1433"/>
                    </a:lnTo>
                    <a:lnTo>
                      <a:pt x="56" y="1432"/>
                    </a:lnTo>
                    <a:lnTo>
                      <a:pt x="54" y="1428"/>
                    </a:lnTo>
                    <a:lnTo>
                      <a:pt x="52" y="1423"/>
                    </a:lnTo>
                    <a:lnTo>
                      <a:pt x="51" y="1421"/>
                    </a:lnTo>
                    <a:lnTo>
                      <a:pt x="47" y="1418"/>
                    </a:lnTo>
                    <a:lnTo>
                      <a:pt x="47" y="1418"/>
                    </a:lnTo>
                    <a:lnTo>
                      <a:pt x="45" y="1418"/>
                    </a:lnTo>
                    <a:lnTo>
                      <a:pt x="44" y="1414"/>
                    </a:lnTo>
                    <a:lnTo>
                      <a:pt x="42" y="1407"/>
                    </a:lnTo>
                    <a:lnTo>
                      <a:pt x="42" y="1386"/>
                    </a:lnTo>
                    <a:lnTo>
                      <a:pt x="42" y="1369"/>
                    </a:lnTo>
                    <a:lnTo>
                      <a:pt x="40" y="1362"/>
                    </a:lnTo>
                    <a:lnTo>
                      <a:pt x="38" y="1360"/>
                    </a:lnTo>
                    <a:lnTo>
                      <a:pt x="37" y="1360"/>
                    </a:lnTo>
                    <a:lnTo>
                      <a:pt x="37" y="1360"/>
                    </a:lnTo>
                    <a:lnTo>
                      <a:pt x="32" y="1360"/>
                    </a:lnTo>
                    <a:lnTo>
                      <a:pt x="26" y="1362"/>
                    </a:lnTo>
                    <a:lnTo>
                      <a:pt x="19" y="1367"/>
                    </a:lnTo>
                    <a:lnTo>
                      <a:pt x="16" y="1369"/>
                    </a:lnTo>
                    <a:lnTo>
                      <a:pt x="14" y="1367"/>
                    </a:lnTo>
                    <a:lnTo>
                      <a:pt x="12" y="1364"/>
                    </a:lnTo>
                    <a:lnTo>
                      <a:pt x="11" y="1357"/>
                    </a:lnTo>
                    <a:lnTo>
                      <a:pt x="11" y="1357"/>
                    </a:lnTo>
                    <a:lnTo>
                      <a:pt x="9" y="1350"/>
                    </a:lnTo>
                    <a:lnTo>
                      <a:pt x="7" y="1345"/>
                    </a:lnTo>
                    <a:lnTo>
                      <a:pt x="4" y="1339"/>
                    </a:lnTo>
                    <a:lnTo>
                      <a:pt x="2" y="1338"/>
                    </a:lnTo>
                    <a:lnTo>
                      <a:pt x="0" y="1334"/>
                    </a:lnTo>
                    <a:lnTo>
                      <a:pt x="2" y="1322"/>
                    </a:lnTo>
                    <a:lnTo>
                      <a:pt x="2" y="1322"/>
                    </a:lnTo>
                    <a:lnTo>
                      <a:pt x="2" y="1318"/>
                    </a:lnTo>
                    <a:lnTo>
                      <a:pt x="2" y="1313"/>
                    </a:lnTo>
                    <a:lnTo>
                      <a:pt x="0" y="1303"/>
                    </a:lnTo>
                    <a:lnTo>
                      <a:pt x="0" y="1298"/>
                    </a:lnTo>
                    <a:lnTo>
                      <a:pt x="2" y="1296"/>
                    </a:lnTo>
                    <a:lnTo>
                      <a:pt x="4" y="1294"/>
                    </a:lnTo>
                    <a:lnTo>
                      <a:pt x="11" y="1294"/>
                    </a:lnTo>
                    <a:lnTo>
                      <a:pt x="11" y="1294"/>
                    </a:lnTo>
                    <a:lnTo>
                      <a:pt x="14" y="1294"/>
                    </a:lnTo>
                    <a:lnTo>
                      <a:pt x="18" y="1291"/>
                    </a:lnTo>
                    <a:lnTo>
                      <a:pt x="25" y="1277"/>
                    </a:lnTo>
                    <a:lnTo>
                      <a:pt x="32" y="1259"/>
                    </a:lnTo>
                    <a:lnTo>
                      <a:pt x="37" y="1252"/>
                    </a:lnTo>
                    <a:lnTo>
                      <a:pt x="42" y="1249"/>
                    </a:lnTo>
                    <a:lnTo>
                      <a:pt x="42" y="1249"/>
                    </a:lnTo>
                    <a:lnTo>
                      <a:pt x="44" y="1244"/>
                    </a:lnTo>
                    <a:lnTo>
                      <a:pt x="45" y="1240"/>
                    </a:lnTo>
                    <a:lnTo>
                      <a:pt x="44" y="1237"/>
                    </a:lnTo>
                    <a:lnTo>
                      <a:pt x="42" y="1233"/>
                    </a:lnTo>
                    <a:lnTo>
                      <a:pt x="37" y="1224"/>
                    </a:lnTo>
                    <a:lnTo>
                      <a:pt x="35" y="1221"/>
                    </a:lnTo>
                    <a:lnTo>
                      <a:pt x="37" y="1217"/>
                    </a:lnTo>
                    <a:lnTo>
                      <a:pt x="37" y="1217"/>
                    </a:lnTo>
                    <a:lnTo>
                      <a:pt x="40" y="1214"/>
                    </a:lnTo>
                    <a:lnTo>
                      <a:pt x="40" y="1212"/>
                    </a:lnTo>
                    <a:lnTo>
                      <a:pt x="40" y="1207"/>
                    </a:lnTo>
                    <a:lnTo>
                      <a:pt x="44" y="1200"/>
                    </a:lnTo>
                    <a:lnTo>
                      <a:pt x="52" y="1191"/>
                    </a:lnTo>
                    <a:lnTo>
                      <a:pt x="52" y="1191"/>
                    </a:lnTo>
                    <a:lnTo>
                      <a:pt x="58" y="1186"/>
                    </a:lnTo>
                    <a:lnTo>
                      <a:pt x="59" y="1183"/>
                    </a:lnTo>
                    <a:lnTo>
                      <a:pt x="59" y="1181"/>
                    </a:lnTo>
                    <a:lnTo>
                      <a:pt x="58" y="1177"/>
                    </a:lnTo>
                    <a:lnTo>
                      <a:pt x="56" y="1176"/>
                    </a:lnTo>
                    <a:lnTo>
                      <a:pt x="56" y="1172"/>
                    </a:lnTo>
                    <a:lnTo>
                      <a:pt x="58" y="1169"/>
                    </a:lnTo>
                    <a:lnTo>
                      <a:pt x="63" y="1163"/>
                    </a:lnTo>
                    <a:lnTo>
                      <a:pt x="63" y="1163"/>
                    </a:lnTo>
                    <a:lnTo>
                      <a:pt x="66" y="1160"/>
                    </a:lnTo>
                    <a:lnTo>
                      <a:pt x="66" y="1155"/>
                    </a:lnTo>
                    <a:lnTo>
                      <a:pt x="66" y="1150"/>
                    </a:lnTo>
                    <a:lnTo>
                      <a:pt x="65" y="1146"/>
                    </a:lnTo>
                    <a:lnTo>
                      <a:pt x="61" y="1137"/>
                    </a:lnTo>
                    <a:lnTo>
                      <a:pt x="61" y="1134"/>
                    </a:lnTo>
                    <a:lnTo>
                      <a:pt x="63" y="1130"/>
                    </a:lnTo>
                    <a:lnTo>
                      <a:pt x="63" y="1130"/>
                    </a:lnTo>
                    <a:lnTo>
                      <a:pt x="66" y="1127"/>
                    </a:lnTo>
                    <a:lnTo>
                      <a:pt x="66" y="1123"/>
                    </a:lnTo>
                    <a:lnTo>
                      <a:pt x="63" y="1116"/>
                    </a:lnTo>
                    <a:lnTo>
                      <a:pt x="61" y="1113"/>
                    </a:lnTo>
                    <a:lnTo>
                      <a:pt x="61" y="1109"/>
                    </a:lnTo>
                    <a:lnTo>
                      <a:pt x="63" y="1106"/>
                    </a:lnTo>
                    <a:lnTo>
                      <a:pt x="66" y="1103"/>
                    </a:lnTo>
                    <a:lnTo>
                      <a:pt x="66" y="1103"/>
                    </a:lnTo>
                    <a:lnTo>
                      <a:pt x="72" y="1099"/>
                    </a:lnTo>
                    <a:lnTo>
                      <a:pt x="75" y="1096"/>
                    </a:lnTo>
                    <a:lnTo>
                      <a:pt x="77" y="1090"/>
                    </a:lnTo>
                    <a:lnTo>
                      <a:pt x="77" y="1087"/>
                    </a:lnTo>
                    <a:lnTo>
                      <a:pt x="75" y="1082"/>
                    </a:lnTo>
                    <a:lnTo>
                      <a:pt x="72" y="1078"/>
                    </a:lnTo>
                    <a:lnTo>
                      <a:pt x="68" y="1076"/>
                    </a:lnTo>
                    <a:lnTo>
                      <a:pt x="63" y="1075"/>
                    </a:lnTo>
                    <a:lnTo>
                      <a:pt x="63" y="1075"/>
                    </a:lnTo>
                    <a:lnTo>
                      <a:pt x="58" y="1073"/>
                    </a:lnTo>
                    <a:lnTo>
                      <a:pt x="54" y="1071"/>
                    </a:lnTo>
                    <a:lnTo>
                      <a:pt x="52" y="1069"/>
                    </a:lnTo>
                    <a:lnTo>
                      <a:pt x="52" y="1068"/>
                    </a:lnTo>
                    <a:lnTo>
                      <a:pt x="54" y="1066"/>
                    </a:lnTo>
                    <a:lnTo>
                      <a:pt x="58" y="1064"/>
                    </a:lnTo>
                    <a:lnTo>
                      <a:pt x="68" y="1066"/>
                    </a:lnTo>
                    <a:lnTo>
                      <a:pt x="68" y="1066"/>
                    </a:lnTo>
                    <a:lnTo>
                      <a:pt x="75" y="1066"/>
                    </a:lnTo>
                    <a:lnTo>
                      <a:pt x="80" y="1064"/>
                    </a:lnTo>
                    <a:lnTo>
                      <a:pt x="84" y="1061"/>
                    </a:lnTo>
                    <a:lnTo>
                      <a:pt x="86" y="1056"/>
                    </a:lnTo>
                    <a:lnTo>
                      <a:pt x="86" y="1052"/>
                    </a:lnTo>
                    <a:lnTo>
                      <a:pt x="82" y="1049"/>
                    </a:lnTo>
                    <a:lnTo>
                      <a:pt x="77" y="1047"/>
                    </a:lnTo>
                    <a:lnTo>
                      <a:pt x="68" y="1049"/>
                    </a:lnTo>
                    <a:lnTo>
                      <a:pt x="68" y="1049"/>
                    </a:lnTo>
                    <a:lnTo>
                      <a:pt x="63" y="1049"/>
                    </a:lnTo>
                    <a:lnTo>
                      <a:pt x="59" y="1047"/>
                    </a:lnTo>
                    <a:lnTo>
                      <a:pt x="59" y="1043"/>
                    </a:lnTo>
                    <a:lnTo>
                      <a:pt x="61" y="1038"/>
                    </a:lnTo>
                    <a:lnTo>
                      <a:pt x="66" y="1028"/>
                    </a:lnTo>
                    <a:lnTo>
                      <a:pt x="66" y="1022"/>
                    </a:lnTo>
                    <a:lnTo>
                      <a:pt x="65" y="1021"/>
                    </a:lnTo>
                    <a:lnTo>
                      <a:pt x="65" y="1021"/>
                    </a:lnTo>
                    <a:lnTo>
                      <a:pt x="61" y="1017"/>
                    </a:lnTo>
                    <a:lnTo>
                      <a:pt x="61" y="1014"/>
                    </a:lnTo>
                    <a:lnTo>
                      <a:pt x="61" y="1003"/>
                    </a:lnTo>
                    <a:lnTo>
                      <a:pt x="65" y="993"/>
                    </a:lnTo>
                    <a:lnTo>
                      <a:pt x="65" y="988"/>
                    </a:lnTo>
                    <a:lnTo>
                      <a:pt x="63" y="984"/>
                    </a:lnTo>
                    <a:lnTo>
                      <a:pt x="63" y="984"/>
                    </a:lnTo>
                    <a:lnTo>
                      <a:pt x="58" y="981"/>
                    </a:lnTo>
                    <a:lnTo>
                      <a:pt x="52" y="977"/>
                    </a:lnTo>
                    <a:lnTo>
                      <a:pt x="51" y="975"/>
                    </a:lnTo>
                    <a:lnTo>
                      <a:pt x="49" y="970"/>
                    </a:lnTo>
                    <a:lnTo>
                      <a:pt x="49" y="963"/>
                    </a:lnTo>
                    <a:lnTo>
                      <a:pt x="49" y="953"/>
                    </a:lnTo>
                    <a:lnTo>
                      <a:pt x="49" y="953"/>
                    </a:lnTo>
                    <a:lnTo>
                      <a:pt x="52" y="939"/>
                    </a:lnTo>
                    <a:lnTo>
                      <a:pt x="54" y="937"/>
                    </a:lnTo>
                    <a:lnTo>
                      <a:pt x="56" y="937"/>
                    </a:lnTo>
                    <a:lnTo>
                      <a:pt x="59" y="939"/>
                    </a:lnTo>
                    <a:lnTo>
                      <a:pt x="61" y="939"/>
                    </a:lnTo>
                    <a:lnTo>
                      <a:pt x="63" y="937"/>
                    </a:lnTo>
                    <a:lnTo>
                      <a:pt x="63" y="937"/>
                    </a:lnTo>
                    <a:lnTo>
                      <a:pt x="63" y="934"/>
                    </a:lnTo>
                    <a:lnTo>
                      <a:pt x="63" y="930"/>
                    </a:lnTo>
                    <a:lnTo>
                      <a:pt x="61" y="921"/>
                    </a:lnTo>
                    <a:lnTo>
                      <a:pt x="59" y="909"/>
                    </a:lnTo>
                    <a:lnTo>
                      <a:pt x="59" y="892"/>
                    </a:lnTo>
                    <a:lnTo>
                      <a:pt x="59" y="892"/>
                    </a:lnTo>
                    <a:lnTo>
                      <a:pt x="59" y="881"/>
                    </a:lnTo>
                    <a:lnTo>
                      <a:pt x="58" y="876"/>
                    </a:lnTo>
                    <a:lnTo>
                      <a:pt x="56" y="869"/>
                    </a:lnTo>
                    <a:lnTo>
                      <a:pt x="54" y="867"/>
                    </a:lnTo>
                    <a:lnTo>
                      <a:pt x="54" y="866"/>
                    </a:lnTo>
                    <a:lnTo>
                      <a:pt x="61" y="859"/>
                    </a:lnTo>
                    <a:lnTo>
                      <a:pt x="61" y="859"/>
                    </a:lnTo>
                    <a:lnTo>
                      <a:pt x="65" y="854"/>
                    </a:lnTo>
                    <a:lnTo>
                      <a:pt x="66" y="848"/>
                    </a:lnTo>
                    <a:lnTo>
                      <a:pt x="66" y="841"/>
                    </a:lnTo>
                    <a:lnTo>
                      <a:pt x="66" y="834"/>
                    </a:lnTo>
                    <a:lnTo>
                      <a:pt x="65" y="824"/>
                    </a:lnTo>
                    <a:lnTo>
                      <a:pt x="66" y="819"/>
                    </a:lnTo>
                    <a:lnTo>
                      <a:pt x="70" y="814"/>
                    </a:lnTo>
                    <a:lnTo>
                      <a:pt x="70" y="814"/>
                    </a:lnTo>
                    <a:lnTo>
                      <a:pt x="73" y="810"/>
                    </a:lnTo>
                    <a:lnTo>
                      <a:pt x="75" y="807"/>
                    </a:lnTo>
                    <a:lnTo>
                      <a:pt x="75" y="796"/>
                    </a:lnTo>
                    <a:lnTo>
                      <a:pt x="75" y="791"/>
                    </a:lnTo>
                    <a:lnTo>
                      <a:pt x="77" y="786"/>
                    </a:lnTo>
                    <a:lnTo>
                      <a:pt x="80" y="779"/>
                    </a:lnTo>
                    <a:lnTo>
                      <a:pt x="87" y="772"/>
                    </a:lnTo>
                    <a:lnTo>
                      <a:pt x="87" y="772"/>
                    </a:lnTo>
                    <a:lnTo>
                      <a:pt x="92" y="768"/>
                    </a:lnTo>
                    <a:lnTo>
                      <a:pt x="92" y="761"/>
                    </a:lnTo>
                    <a:lnTo>
                      <a:pt x="92" y="754"/>
                    </a:lnTo>
                    <a:lnTo>
                      <a:pt x="91" y="747"/>
                    </a:lnTo>
                    <a:lnTo>
                      <a:pt x="86" y="733"/>
                    </a:lnTo>
                    <a:lnTo>
                      <a:pt x="84" y="726"/>
                    </a:lnTo>
                    <a:lnTo>
                      <a:pt x="84" y="719"/>
                    </a:lnTo>
                    <a:lnTo>
                      <a:pt x="84" y="719"/>
                    </a:lnTo>
                    <a:lnTo>
                      <a:pt x="86" y="707"/>
                    </a:lnTo>
                    <a:lnTo>
                      <a:pt x="86" y="695"/>
                    </a:lnTo>
                    <a:lnTo>
                      <a:pt x="86" y="681"/>
                    </a:lnTo>
                    <a:lnTo>
                      <a:pt x="86" y="671"/>
                    </a:lnTo>
                    <a:lnTo>
                      <a:pt x="86" y="671"/>
                    </a:lnTo>
                    <a:lnTo>
                      <a:pt x="89" y="666"/>
                    </a:lnTo>
                    <a:lnTo>
                      <a:pt x="92" y="664"/>
                    </a:lnTo>
                    <a:lnTo>
                      <a:pt x="99" y="660"/>
                    </a:lnTo>
                    <a:lnTo>
                      <a:pt x="103" y="655"/>
                    </a:lnTo>
                    <a:lnTo>
                      <a:pt x="108" y="650"/>
                    </a:lnTo>
                    <a:lnTo>
                      <a:pt x="108" y="650"/>
                    </a:lnTo>
                    <a:lnTo>
                      <a:pt x="112" y="645"/>
                    </a:lnTo>
                    <a:lnTo>
                      <a:pt x="113" y="639"/>
                    </a:lnTo>
                    <a:lnTo>
                      <a:pt x="112" y="629"/>
                    </a:lnTo>
                    <a:lnTo>
                      <a:pt x="112" y="615"/>
                    </a:lnTo>
                    <a:lnTo>
                      <a:pt x="113" y="592"/>
                    </a:lnTo>
                    <a:lnTo>
                      <a:pt x="113" y="592"/>
                    </a:lnTo>
                    <a:lnTo>
                      <a:pt x="115" y="582"/>
                    </a:lnTo>
                    <a:lnTo>
                      <a:pt x="119" y="573"/>
                    </a:lnTo>
                    <a:lnTo>
                      <a:pt x="122" y="568"/>
                    </a:lnTo>
                    <a:lnTo>
                      <a:pt x="126" y="565"/>
                    </a:lnTo>
                    <a:lnTo>
                      <a:pt x="129" y="558"/>
                    </a:lnTo>
                    <a:lnTo>
                      <a:pt x="131" y="554"/>
                    </a:lnTo>
                    <a:lnTo>
                      <a:pt x="129" y="547"/>
                    </a:lnTo>
                    <a:lnTo>
                      <a:pt x="129" y="547"/>
                    </a:lnTo>
                    <a:lnTo>
                      <a:pt x="129" y="540"/>
                    </a:lnTo>
                    <a:lnTo>
                      <a:pt x="129" y="533"/>
                    </a:lnTo>
                    <a:lnTo>
                      <a:pt x="131" y="523"/>
                    </a:lnTo>
                    <a:lnTo>
                      <a:pt x="133" y="519"/>
                    </a:lnTo>
                    <a:lnTo>
                      <a:pt x="133" y="518"/>
                    </a:lnTo>
                    <a:lnTo>
                      <a:pt x="131" y="516"/>
                    </a:lnTo>
                    <a:lnTo>
                      <a:pt x="127" y="516"/>
                    </a:lnTo>
                    <a:lnTo>
                      <a:pt x="127" y="516"/>
                    </a:lnTo>
                    <a:lnTo>
                      <a:pt x="122" y="516"/>
                    </a:lnTo>
                    <a:lnTo>
                      <a:pt x="120" y="514"/>
                    </a:lnTo>
                    <a:lnTo>
                      <a:pt x="120" y="512"/>
                    </a:lnTo>
                    <a:lnTo>
                      <a:pt x="120" y="509"/>
                    </a:lnTo>
                    <a:lnTo>
                      <a:pt x="122" y="500"/>
                    </a:lnTo>
                    <a:lnTo>
                      <a:pt x="122" y="495"/>
                    </a:lnTo>
                    <a:lnTo>
                      <a:pt x="122" y="490"/>
                    </a:lnTo>
                    <a:lnTo>
                      <a:pt x="122" y="490"/>
                    </a:lnTo>
                    <a:lnTo>
                      <a:pt x="113" y="464"/>
                    </a:lnTo>
                    <a:lnTo>
                      <a:pt x="110" y="451"/>
                    </a:lnTo>
                    <a:lnTo>
                      <a:pt x="105" y="441"/>
                    </a:lnTo>
                    <a:lnTo>
                      <a:pt x="105" y="441"/>
                    </a:lnTo>
                    <a:lnTo>
                      <a:pt x="105" y="437"/>
                    </a:lnTo>
                    <a:lnTo>
                      <a:pt x="105" y="434"/>
                    </a:lnTo>
                    <a:lnTo>
                      <a:pt x="106" y="423"/>
                    </a:lnTo>
                    <a:lnTo>
                      <a:pt x="115" y="396"/>
                    </a:lnTo>
                    <a:lnTo>
                      <a:pt x="115" y="396"/>
                    </a:lnTo>
                    <a:lnTo>
                      <a:pt x="119" y="387"/>
                    </a:lnTo>
                    <a:lnTo>
                      <a:pt x="122" y="383"/>
                    </a:lnTo>
                    <a:lnTo>
                      <a:pt x="126" y="383"/>
                    </a:lnTo>
                    <a:lnTo>
                      <a:pt x="127" y="380"/>
                    </a:lnTo>
                    <a:lnTo>
                      <a:pt x="127" y="380"/>
                    </a:lnTo>
                    <a:lnTo>
                      <a:pt x="129" y="375"/>
                    </a:lnTo>
                    <a:lnTo>
                      <a:pt x="129" y="368"/>
                    </a:lnTo>
                    <a:lnTo>
                      <a:pt x="126" y="354"/>
                    </a:lnTo>
                    <a:lnTo>
                      <a:pt x="124" y="340"/>
                    </a:lnTo>
                    <a:lnTo>
                      <a:pt x="124" y="335"/>
                    </a:lnTo>
                    <a:lnTo>
                      <a:pt x="127" y="329"/>
                    </a:lnTo>
                    <a:lnTo>
                      <a:pt x="127" y="329"/>
                    </a:lnTo>
                    <a:lnTo>
                      <a:pt x="129" y="326"/>
                    </a:lnTo>
                    <a:lnTo>
                      <a:pt x="133" y="321"/>
                    </a:lnTo>
                    <a:lnTo>
                      <a:pt x="134" y="307"/>
                    </a:lnTo>
                    <a:lnTo>
                      <a:pt x="138" y="293"/>
                    </a:lnTo>
                    <a:lnTo>
                      <a:pt x="141" y="288"/>
                    </a:lnTo>
                    <a:lnTo>
                      <a:pt x="143" y="284"/>
                    </a:lnTo>
                    <a:lnTo>
                      <a:pt x="143" y="284"/>
                    </a:lnTo>
                    <a:lnTo>
                      <a:pt x="148" y="282"/>
                    </a:lnTo>
                    <a:lnTo>
                      <a:pt x="150" y="281"/>
                    </a:lnTo>
                    <a:lnTo>
                      <a:pt x="159" y="255"/>
                    </a:lnTo>
                    <a:lnTo>
                      <a:pt x="159" y="255"/>
                    </a:lnTo>
                    <a:lnTo>
                      <a:pt x="164" y="244"/>
                    </a:lnTo>
                    <a:lnTo>
                      <a:pt x="169" y="239"/>
                    </a:lnTo>
                    <a:lnTo>
                      <a:pt x="174" y="237"/>
                    </a:lnTo>
                    <a:lnTo>
                      <a:pt x="180" y="235"/>
                    </a:lnTo>
                    <a:lnTo>
                      <a:pt x="183" y="235"/>
                    </a:lnTo>
                    <a:lnTo>
                      <a:pt x="185" y="234"/>
                    </a:lnTo>
                    <a:lnTo>
                      <a:pt x="185" y="228"/>
                    </a:lnTo>
                    <a:lnTo>
                      <a:pt x="180" y="220"/>
                    </a:lnTo>
                    <a:lnTo>
                      <a:pt x="180" y="220"/>
                    </a:lnTo>
                    <a:lnTo>
                      <a:pt x="178" y="211"/>
                    </a:lnTo>
                    <a:lnTo>
                      <a:pt x="176" y="201"/>
                    </a:lnTo>
                    <a:lnTo>
                      <a:pt x="176" y="176"/>
                    </a:lnTo>
                    <a:lnTo>
                      <a:pt x="178" y="154"/>
                    </a:lnTo>
                    <a:lnTo>
                      <a:pt x="180" y="145"/>
                    </a:lnTo>
                    <a:lnTo>
                      <a:pt x="178" y="140"/>
                    </a:lnTo>
                    <a:lnTo>
                      <a:pt x="178" y="140"/>
                    </a:lnTo>
                    <a:lnTo>
                      <a:pt x="178" y="133"/>
                    </a:lnTo>
                    <a:lnTo>
                      <a:pt x="180" y="126"/>
                    </a:lnTo>
                    <a:lnTo>
                      <a:pt x="183" y="121"/>
                    </a:lnTo>
                    <a:lnTo>
                      <a:pt x="188" y="115"/>
                    </a:lnTo>
                    <a:lnTo>
                      <a:pt x="200" y="108"/>
                    </a:lnTo>
                    <a:lnTo>
                      <a:pt x="211" y="103"/>
                    </a:lnTo>
                    <a:lnTo>
                      <a:pt x="211" y="103"/>
                    </a:lnTo>
                    <a:lnTo>
                      <a:pt x="214" y="101"/>
                    </a:lnTo>
                    <a:lnTo>
                      <a:pt x="218" y="98"/>
                    </a:lnTo>
                    <a:lnTo>
                      <a:pt x="221" y="87"/>
                    </a:lnTo>
                    <a:lnTo>
                      <a:pt x="225" y="77"/>
                    </a:lnTo>
                    <a:lnTo>
                      <a:pt x="225" y="67"/>
                    </a:lnTo>
                    <a:lnTo>
                      <a:pt x="225" y="67"/>
                    </a:lnTo>
                    <a:lnTo>
                      <a:pt x="227" y="56"/>
                    </a:lnTo>
                    <a:lnTo>
                      <a:pt x="227" y="51"/>
                    </a:lnTo>
                    <a:lnTo>
                      <a:pt x="221" y="46"/>
                    </a:lnTo>
                    <a:lnTo>
                      <a:pt x="221" y="46"/>
                    </a:lnTo>
                    <a:lnTo>
                      <a:pt x="227" y="42"/>
                    </a:lnTo>
                    <a:lnTo>
                      <a:pt x="230" y="39"/>
                    </a:lnTo>
                    <a:lnTo>
                      <a:pt x="234" y="30"/>
                    </a:lnTo>
                    <a:lnTo>
                      <a:pt x="239" y="23"/>
                    </a:lnTo>
                    <a:lnTo>
                      <a:pt x="240" y="20"/>
                    </a:lnTo>
                    <a:lnTo>
                      <a:pt x="246" y="18"/>
                    </a:lnTo>
                    <a:lnTo>
                      <a:pt x="246" y="18"/>
                    </a:lnTo>
                    <a:lnTo>
                      <a:pt x="249" y="14"/>
                    </a:lnTo>
                    <a:lnTo>
                      <a:pt x="251" y="13"/>
                    </a:lnTo>
                    <a:lnTo>
                      <a:pt x="253" y="7"/>
                    </a:lnTo>
                    <a:lnTo>
                      <a:pt x="254" y="2"/>
                    </a:lnTo>
                    <a:lnTo>
                      <a:pt x="254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8" y="0"/>
                    </a:lnTo>
                    <a:lnTo>
                      <a:pt x="261" y="2"/>
                    </a:lnTo>
                    <a:lnTo>
                      <a:pt x="267" y="7"/>
                    </a:lnTo>
                    <a:lnTo>
                      <a:pt x="268" y="11"/>
                    </a:lnTo>
                    <a:lnTo>
                      <a:pt x="274" y="14"/>
                    </a:lnTo>
                    <a:lnTo>
                      <a:pt x="279" y="16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98" y="14"/>
                    </a:lnTo>
                    <a:lnTo>
                      <a:pt x="305" y="14"/>
                    </a:lnTo>
                    <a:lnTo>
                      <a:pt x="308" y="16"/>
                    </a:lnTo>
                    <a:lnTo>
                      <a:pt x="314" y="20"/>
                    </a:lnTo>
                    <a:lnTo>
                      <a:pt x="317" y="27"/>
                    </a:lnTo>
                    <a:lnTo>
                      <a:pt x="321" y="33"/>
                    </a:lnTo>
                    <a:lnTo>
                      <a:pt x="324" y="46"/>
                    </a:lnTo>
                    <a:lnTo>
                      <a:pt x="324" y="46"/>
                    </a:lnTo>
                    <a:lnTo>
                      <a:pt x="328" y="28"/>
                    </a:lnTo>
                    <a:lnTo>
                      <a:pt x="333" y="18"/>
                    </a:lnTo>
                    <a:lnTo>
                      <a:pt x="338" y="11"/>
                    </a:lnTo>
                    <a:lnTo>
                      <a:pt x="340" y="9"/>
                    </a:lnTo>
                    <a:lnTo>
                      <a:pt x="343" y="9"/>
                    </a:lnTo>
                    <a:lnTo>
                      <a:pt x="343" y="9"/>
                    </a:lnTo>
                    <a:lnTo>
                      <a:pt x="373" y="9"/>
                    </a:lnTo>
                    <a:lnTo>
                      <a:pt x="373" y="9"/>
                    </a:lnTo>
                    <a:lnTo>
                      <a:pt x="376" y="11"/>
                    </a:lnTo>
                    <a:lnTo>
                      <a:pt x="378" y="13"/>
                    </a:lnTo>
                    <a:lnTo>
                      <a:pt x="382" y="21"/>
                    </a:lnTo>
                    <a:lnTo>
                      <a:pt x="382" y="21"/>
                    </a:lnTo>
                    <a:lnTo>
                      <a:pt x="387" y="25"/>
                    </a:lnTo>
                    <a:lnTo>
                      <a:pt x="392" y="27"/>
                    </a:lnTo>
                    <a:lnTo>
                      <a:pt x="395" y="32"/>
                    </a:lnTo>
                    <a:lnTo>
                      <a:pt x="401" y="40"/>
                    </a:lnTo>
                    <a:lnTo>
                      <a:pt x="401" y="40"/>
                    </a:lnTo>
                    <a:lnTo>
                      <a:pt x="406" y="53"/>
                    </a:lnTo>
                    <a:lnTo>
                      <a:pt x="411" y="60"/>
                    </a:lnTo>
                    <a:lnTo>
                      <a:pt x="416" y="65"/>
                    </a:lnTo>
                    <a:lnTo>
                      <a:pt x="422" y="70"/>
                    </a:lnTo>
                    <a:lnTo>
                      <a:pt x="432" y="77"/>
                    </a:lnTo>
                    <a:lnTo>
                      <a:pt x="435" y="81"/>
                    </a:lnTo>
                    <a:lnTo>
                      <a:pt x="439" y="86"/>
                    </a:lnTo>
                    <a:lnTo>
                      <a:pt x="439" y="86"/>
                    </a:lnTo>
                    <a:lnTo>
                      <a:pt x="442" y="89"/>
                    </a:lnTo>
                    <a:lnTo>
                      <a:pt x="446" y="93"/>
                    </a:lnTo>
                    <a:lnTo>
                      <a:pt x="458" y="94"/>
                    </a:lnTo>
                    <a:lnTo>
                      <a:pt x="472" y="100"/>
                    </a:lnTo>
                    <a:lnTo>
                      <a:pt x="481" y="103"/>
                    </a:lnTo>
                    <a:lnTo>
                      <a:pt x="488" y="110"/>
                    </a:lnTo>
                    <a:lnTo>
                      <a:pt x="488" y="110"/>
                    </a:lnTo>
                    <a:lnTo>
                      <a:pt x="503" y="122"/>
                    </a:lnTo>
                    <a:lnTo>
                      <a:pt x="517" y="133"/>
                    </a:lnTo>
                    <a:lnTo>
                      <a:pt x="530" y="138"/>
                    </a:lnTo>
                    <a:lnTo>
                      <a:pt x="536" y="140"/>
                    </a:lnTo>
                    <a:lnTo>
                      <a:pt x="536" y="140"/>
                    </a:lnTo>
                    <a:lnTo>
                      <a:pt x="540" y="141"/>
                    </a:lnTo>
                    <a:lnTo>
                      <a:pt x="545" y="143"/>
                    </a:lnTo>
                    <a:lnTo>
                      <a:pt x="554" y="150"/>
                    </a:lnTo>
                    <a:lnTo>
                      <a:pt x="557" y="155"/>
                    </a:lnTo>
                    <a:lnTo>
                      <a:pt x="559" y="161"/>
                    </a:lnTo>
                    <a:lnTo>
                      <a:pt x="561" y="164"/>
                    </a:lnTo>
                    <a:lnTo>
                      <a:pt x="559" y="168"/>
                    </a:lnTo>
                    <a:lnTo>
                      <a:pt x="559" y="168"/>
                    </a:lnTo>
                    <a:lnTo>
                      <a:pt x="552" y="178"/>
                    </a:lnTo>
                    <a:lnTo>
                      <a:pt x="552" y="183"/>
                    </a:lnTo>
                    <a:lnTo>
                      <a:pt x="550" y="187"/>
                    </a:lnTo>
                    <a:lnTo>
                      <a:pt x="545" y="192"/>
                    </a:lnTo>
                    <a:lnTo>
                      <a:pt x="545" y="192"/>
                    </a:lnTo>
                    <a:lnTo>
                      <a:pt x="542" y="195"/>
                    </a:lnTo>
                    <a:lnTo>
                      <a:pt x="540" y="199"/>
                    </a:lnTo>
                    <a:lnTo>
                      <a:pt x="540" y="204"/>
                    </a:lnTo>
                    <a:lnTo>
                      <a:pt x="540" y="211"/>
                    </a:lnTo>
                    <a:lnTo>
                      <a:pt x="540" y="215"/>
                    </a:lnTo>
                    <a:lnTo>
                      <a:pt x="538" y="220"/>
                    </a:lnTo>
                    <a:lnTo>
                      <a:pt x="538" y="220"/>
                    </a:lnTo>
                    <a:lnTo>
                      <a:pt x="531" y="228"/>
                    </a:lnTo>
                    <a:lnTo>
                      <a:pt x="526" y="234"/>
                    </a:lnTo>
                    <a:lnTo>
                      <a:pt x="523" y="237"/>
                    </a:lnTo>
                    <a:lnTo>
                      <a:pt x="523" y="239"/>
                    </a:lnTo>
                    <a:lnTo>
                      <a:pt x="523" y="242"/>
                    </a:lnTo>
                    <a:lnTo>
                      <a:pt x="523" y="242"/>
                    </a:lnTo>
                    <a:lnTo>
                      <a:pt x="524" y="248"/>
                    </a:lnTo>
                    <a:lnTo>
                      <a:pt x="528" y="248"/>
                    </a:lnTo>
                    <a:lnTo>
                      <a:pt x="533" y="246"/>
                    </a:lnTo>
                    <a:lnTo>
                      <a:pt x="547" y="246"/>
                    </a:lnTo>
                    <a:lnTo>
                      <a:pt x="547" y="246"/>
                    </a:lnTo>
                    <a:lnTo>
                      <a:pt x="556" y="246"/>
                    </a:lnTo>
                    <a:lnTo>
                      <a:pt x="564" y="249"/>
                    </a:lnTo>
                    <a:lnTo>
                      <a:pt x="578" y="253"/>
                    </a:lnTo>
                    <a:lnTo>
                      <a:pt x="585" y="255"/>
                    </a:lnTo>
                    <a:lnTo>
                      <a:pt x="592" y="255"/>
                    </a:lnTo>
                    <a:lnTo>
                      <a:pt x="597" y="253"/>
                    </a:lnTo>
                    <a:lnTo>
                      <a:pt x="604" y="249"/>
                    </a:lnTo>
                    <a:lnTo>
                      <a:pt x="604" y="249"/>
                    </a:lnTo>
                    <a:lnTo>
                      <a:pt x="610" y="246"/>
                    </a:lnTo>
                    <a:lnTo>
                      <a:pt x="615" y="246"/>
                    </a:lnTo>
                    <a:lnTo>
                      <a:pt x="618" y="248"/>
                    </a:lnTo>
                    <a:lnTo>
                      <a:pt x="622" y="249"/>
                    </a:lnTo>
                    <a:lnTo>
                      <a:pt x="625" y="251"/>
                    </a:lnTo>
                    <a:lnTo>
                      <a:pt x="627" y="251"/>
                    </a:lnTo>
                    <a:lnTo>
                      <a:pt x="629" y="249"/>
                    </a:lnTo>
                    <a:lnTo>
                      <a:pt x="631" y="244"/>
                    </a:lnTo>
                    <a:lnTo>
                      <a:pt x="631" y="244"/>
                    </a:lnTo>
                    <a:lnTo>
                      <a:pt x="632" y="239"/>
                    </a:lnTo>
                    <a:lnTo>
                      <a:pt x="636" y="234"/>
                    </a:lnTo>
                    <a:lnTo>
                      <a:pt x="646" y="227"/>
                    </a:lnTo>
                    <a:lnTo>
                      <a:pt x="655" y="220"/>
                    </a:lnTo>
                    <a:lnTo>
                      <a:pt x="658" y="215"/>
                    </a:lnTo>
                    <a:lnTo>
                      <a:pt x="660" y="208"/>
                    </a:lnTo>
                    <a:lnTo>
                      <a:pt x="660" y="208"/>
                    </a:lnTo>
                    <a:lnTo>
                      <a:pt x="664" y="188"/>
                    </a:lnTo>
                    <a:lnTo>
                      <a:pt x="665" y="181"/>
                    </a:lnTo>
                    <a:lnTo>
                      <a:pt x="664" y="168"/>
                    </a:lnTo>
                    <a:lnTo>
                      <a:pt x="664" y="168"/>
                    </a:lnTo>
                    <a:lnTo>
                      <a:pt x="669" y="169"/>
                    </a:lnTo>
                    <a:lnTo>
                      <a:pt x="672" y="168"/>
                    </a:lnTo>
                    <a:lnTo>
                      <a:pt x="678" y="164"/>
                    </a:lnTo>
                    <a:lnTo>
                      <a:pt x="681" y="162"/>
                    </a:lnTo>
                    <a:lnTo>
                      <a:pt x="683" y="164"/>
                    </a:lnTo>
                    <a:lnTo>
                      <a:pt x="686" y="169"/>
                    </a:lnTo>
                    <a:lnTo>
                      <a:pt x="691" y="178"/>
                    </a:lnTo>
                    <a:lnTo>
                      <a:pt x="691" y="178"/>
                    </a:lnTo>
                    <a:lnTo>
                      <a:pt x="695" y="190"/>
                    </a:lnTo>
                    <a:lnTo>
                      <a:pt x="698" y="201"/>
                    </a:lnTo>
                    <a:lnTo>
                      <a:pt x="698" y="211"/>
                    </a:lnTo>
                    <a:lnTo>
                      <a:pt x="698" y="220"/>
                    </a:lnTo>
                    <a:lnTo>
                      <a:pt x="697" y="228"/>
                    </a:lnTo>
                    <a:lnTo>
                      <a:pt x="691" y="235"/>
                    </a:lnTo>
                    <a:lnTo>
                      <a:pt x="686" y="241"/>
                    </a:lnTo>
                    <a:lnTo>
                      <a:pt x="679" y="246"/>
                    </a:lnTo>
                    <a:lnTo>
                      <a:pt x="679" y="246"/>
                    </a:lnTo>
                    <a:lnTo>
                      <a:pt x="664" y="255"/>
                    </a:lnTo>
                    <a:lnTo>
                      <a:pt x="646" y="267"/>
                    </a:lnTo>
                    <a:lnTo>
                      <a:pt x="629" y="284"/>
                    </a:lnTo>
                    <a:lnTo>
                      <a:pt x="611" y="305"/>
                    </a:lnTo>
                    <a:lnTo>
                      <a:pt x="611" y="305"/>
                    </a:lnTo>
                    <a:lnTo>
                      <a:pt x="596" y="328"/>
                    </a:lnTo>
                    <a:lnTo>
                      <a:pt x="589" y="342"/>
                    </a:lnTo>
                    <a:lnTo>
                      <a:pt x="583" y="350"/>
                    </a:lnTo>
                    <a:lnTo>
                      <a:pt x="580" y="354"/>
                    </a:lnTo>
                    <a:lnTo>
                      <a:pt x="577" y="356"/>
                    </a:lnTo>
                    <a:lnTo>
                      <a:pt x="577" y="356"/>
                    </a:lnTo>
                    <a:lnTo>
                      <a:pt x="570" y="359"/>
                    </a:lnTo>
                    <a:lnTo>
                      <a:pt x="566" y="364"/>
                    </a:lnTo>
                    <a:lnTo>
                      <a:pt x="564" y="368"/>
                    </a:lnTo>
                    <a:lnTo>
                      <a:pt x="559" y="373"/>
                    </a:lnTo>
                    <a:lnTo>
                      <a:pt x="559" y="37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42"/>
              <p:cNvSpPr/>
              <p:nvPr/>
            </p:nvSpPr>
            <p:spPr>
              <a:xfrm>
                <a:off x="-4918126" y="8261260"/>
                <a:ext cx="330901" cy="389989"/>
              </a:xfrm>
              <a:custGeom>
                <a:rect b="b" l="l" r="r" t="t"/>
                <a:pathLst>
                  <a:path extrusionOk="0" h="219" w="186">
                    <a:moveTo>
                      <a:pt x="177" y="169"/>
                    </a:moveTo>
                    <a:lnTo>
                      <a:pt x="177" y="169"/>
                    </a:lnTo>
                    <a:lnTo>
                      <a:pt x="169" y="186"/>
                    </a:lnTo>
                    <a:lnTo>
                      <a:pt x="158" y="198"/>
                    </a:lnTo>
                    <a:lnTo>
                      <a:pt x="150" y="207"/>
                    </a:lnTo>
                    <a:lnTo>
                      <a:pt x="137" y="216"/>
                    </a:lnTo>
                    <a:lnTo>
                      <a:pt x="137" y="216"/>
                    </a:lnTo>
                    <a:lnTo>
                      <a:pt x="130" y="218"/>
                    </a:lnTo>
                    <a:lnTo>
                      <a:pt x="125" y="219"/>
                    </a:lnTo>
                    <a:lnTo>
                      <a:pt x="120" y="219"/>
                    </a:lnTo>
                    <a:lnTo>
                      <a:pt x="115" y="218"/>
                    </a:lnTo>
                    <a:lnTo>
                      <a:pt x="104" y="214"/>
                    </a:lnTo>
                    <a:lnTo>
                      <a:pt x="99" y="214"/>
                    </a:lnTo>
                    <a:lnTo>
                      <a:pt x="94" y="216"/>
                    </a:lnTo>
                    <a:lnTo>
                      <a:pt x="94" y="216"/>
                    </a:lnTo>
                    <a:lnTo>
                      <a:pt x="87" y="218"/>
                    </a:lnTo>
                    <a:lnTo>
                      <a:pt x="80" y="218"/>
                    </a:lnTo>
                    <a:lnTo>
                      <a:pt x="73" y="214"/>
                    </a:lnTo>
                    <a:lnTo>
                      <a:pt x="66" y="211"/>
                    </a:lnTo>
                    <a:lnTo>
                      <a:pt x="50" y="202"/>
                    </a:lnTo>
                    <a:lnTo>
                      <a:pt x="43" y="198"/>
                    </a:lnTo>
                    <a:lnTo>
                      <a:pt x="36" y="198"/>
                    </a:lnTo>
                    <a:lnTo>
                      <a:pt x="36" y="198"/>
                    </a:lnTo>
                    <a:lnTo>
                      <a:pt x="29" y="198"/>
                    </a:lnTo>
                    <a:lnTo>
                      <a:pt x="24" y="197"/>
                    </a:lnTo>
                    <a:lnTo>
                      <a:pt x="15" y="192"/>
                    </a:lnTo>
                    <a:lnTo>
                      <a:pt x="10" y="185"/>
                    </a:lnTo>
                    <a:lnTo>
                      <a:pt x="7" y="183"/>
                    </a:lnTo>
                    <a:lnTo>
                      <a:pt x="7" y="183"/>
                    </a:lnTo>
                    <a:lnTo>
                      <a:pt x="3" y="176"/>
                    </a:lnTo>
                    <a:lnTo>
                      <a:pt x="0" y="169"/>
                    </a:lnTo>
                    <a:lnTo>
                      <a:pt x="0" y="162"/>
                    </a:lnTo>
                    <a:lnTo>
                      <a:pt x="0" y="155"/>
                    </a:lnTo>
                    <a:lnTo>
                      <a:pt x="0" y="148"/>
                    </a:lnTo>
                    <a:lnTo>
                      <a:pt x="3" y="143"/>
                    </a:lnTo>
                    <a:lnTo>
                      <a:pt x="7" y="138"/>
                    </a:lnTo>
                    <a:lnTo>
                      <a:pt x="10" y="134"/>
                    </a:lnTo>
                    <a:lnTo>
                      <a:pt x="10" y="134"/>
                    </a:lnTo>
                    <a:lnTo>
                      <a:pt x="14" y="131"/>
                    </a:lnTo>
                    <a:lnTo>
                      <a:pt x="15" y="125"/>
                    </a:lnTo>
                    <a:lnTo>
                      <a:pt x="15" y="117"/>
                    </a:lnTo>
                    <a:lnTo>
                      <a:pt x="14" y="108"/>
                    </a:lnTo>
                    <a:lnTo>
                      <a:pt x="12" y="91"/>
                    </a:lnTo>
                    <a:lnTo>
                      <a:pt x="12" y="82"/>
                    </a:lnTo>
                    <a:lnTo>
                      <a:pt x="14" y="77"/>
                    </a:lnTo>
                    <a:lnTo>
                      <a:pt x="14" y="77"/>
                    </a:lnTo>
                    <a:lnTo>
                      <a:pt x="15" y="73"/>
                    </a:lnTo>
                    <a:lnTo>
                      <a:pt x="15" y="70"/>
                    </a:lnTo>
                    <a:lnTo>
                      <a:pt x="15" y="64"/>
                    </a:lnTo>
                    <a:lnTo>
                      <a:pt x="14" y="59"/>
                    </a:lnTo>
                    <a:lnTo>
                      <a:pt x="15" y="54"/>
                    </a:lnTo>
                    <a:lnTo>
                      <a:pt x="19" y="47"/>
                    </a:lnTo>
                    <a:lnTo>
                      <a:pt x="19" y="47"/>
                    </a:lnTo>
                    <a:lnTo>
                      <a:pt x="22" y="42"/>
                    </a:lnTo>
                    <a:lnTo>
                      <a:pt x="24" y="35"/>
                    </a:lnTo>
                    <a:lnTo>
                      <a:pt x="24" y="26"/>
                    </a:lnTo>
                    <a:lnTo>
                      <a:pt x="24" y="21"/>
                    </a:lnTo>
                    <a:lnTo>
                      <a:pt x="24" y="14"/>
                    </a:lnTo>
                    <a:lnTo>
                      <a:pt x="26" y="9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5" y="5"/>
                    </a:lnTo>
                    <a:lnTo>
                      <a:pt x="38" y="7"/>
                    </a:lnTo>
                    <a:lnTo>
                      <a:pt x="43" y="5"/>
                    </a:lnTo>
                    <a:lnTo>
                      <a:pt x="47" y="3"/>
                    </a:lnTo>
                    <a:lnTo>
                      <a:pt x="52" y="2"/>
                    </a:lnTo>
                    <a:lnTo>
                      <a:pt x="57" y="0"/>
                    </a:lnTo>
                    <a:lnTo>
                      <a:pt x="62" y="2"/>
                    </a:lnTo>
                    <a:lnTo>
                      <a:pt x="71" y="7"/>
                    </a:lnTo>
                    <a:lnTo>
                      <a:pt x="71" y="7"/>
                    </a:lnTo>
                    <a:lnTo>
                      <a:pt x="78" y="16"/>
                    </a:lnTo>
                    <a:lnTo>
                      <a:pt x="82" y="23"/>
                    </a:lnTo>
                    <a:lnTo>
                      <a:pt x="83" y="30"/>
                    </a:lnTo>
                    <a:lnTo>
                      <a:pt x="85" y="35"/>
                    </a:lnTo>
                    <a:lnTo>
                      <a:pt x="85" y="40"/>
                    </a:lnTo>
                    <a:lnTo>
                      <a:pt x="87" y="42"/>
                    </a:lnTo>
                    <a:lnTo>
                      <a:pt x="90" y="42"/>
                    </a:lnTo>
                    <a:lnTo>
                      <a:pt x="96" y="38"/>
                    </a:lnTo>
                    <a:lnTo>
                      <a:pt x="96" y="38"/>
                    </a:lnTo>
                    <a:lnTo>
                      <a:pt x="101" y="35"/>
                    </a:lnTo>
                    <a:lnTo>
                      <a:pt x="104" y="35"/>
                    </a:lnTo>
                    <a:lnTo>
                      <a:pt x="108" y="37"/>
                    </a:lnTo>
                    <a:lnTo>
                      <a:pt x="111" y="40"/>
                    </a:lnTo>
                    <a:lnTo>
                      <a:pt x="116" y="49"/>
                    </a:lnTo>
                    <a:lnTo>
                      <a:pt x="122" y="52"/>
                    </a:lnTo>
                    <a:lnTo>
                      <a:pt x="127" y="57"/>
                    </a:lnTo>
                    <a:lnTo>
                      <a:pt x="127" y="57"/>
                    </a:lnTo>
                    <a:lnTo>
                      <a:pt x="137" y="63"/>
                    </a:lnTo>
                    <a:lnTo>
                      <a:pt x="143" y="68"/>
                    </a:lnTo>
                    <a:lnTo>
                      <a:pt x="148" y="73"/>
                    </a:lnTo>
                    <a:lnTo>
                      <a:pt x="155" y="80"/>
                    </a:lnTo>
                    <a:lnTo>
                      <a:pt x="155" y="80"/>
                    </a:lnTo>
                    <a:lnTo>
                      <a:pt x="163" y="85"/>
                    </a:lnTo>
                    <a:lnTo>
                      <a:pt x="169" y="91"/>
                    </a:lnTo>
                    <a:lnTo>
                      <a:pt x="183" y="111"/>
                    </a:lnTo>
                    <a:lnTo>
                      <a:pt x="183" y="111"/>
                    </a:lnTo>
                    <a:lnTo>
                      <a:pt x="186" y="118"/>
                    </a:lnTo>
                    <a:lnTo>
                      <a:pt x="186" y="125"/>
                    </a:lnTo>
                    <a:lnTo>
                      <a:pt x="184" y="131"/>
                    </a:lnTo>
                    <a:lnTo>
                      <a:pt x="181" y="136"/>
                    </a:lnTo>
                    <a:lnTo>
                      <a:pt x="177" y="141"/>
                    </a:lnTo>
                    <a:lnTo>
                      <a:pt x="176" y="148"/>
                    </a:lnTo>
                    <a:lnTo>
                      <a:pt x="176" y="157"/>
                    </a:lnTo>
                    <a:lnTo>
                      <a:pt x="177" y="169"/>
                    </a:lnTo>
                    <a:lnTo>
                      <a:pt x="177" y="169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42"/>
              <p:cNvSpPr/>
              <p:nvPr/>
            </p:nvSpPr>
            <p:spPr>
              <a:xfrm>
                <a:off x="-4669951" y="5476177"/>
                <a:ext cx="177270" cy="275751"/>
              </a:xfrm>
              <a:custGeom>
                <a:rect b="b" l="l" r="r" t="t"/>
                <a:pathLst>
                  <a:path extrusionOk="0" h="155" w="101">
                    <a:moveTo>
                      <a:pt x="23" y="0"/>
                    </a:moveTo>
                    <a:lnTo>
                      <a:pt x="23" y="0"/>
                    </a:lnTo>
                    <a:lnTo>
                      <a:pt x="33" y="5"/>
                    </a:lnTo>
                    <a:lnTo>
                      <a:pt x="33" y="5"/>
                    </a:lnTo>
                    <a:lnTo>
                      <a:pt x="44" y="8"/>
                    </a:lnTo>
                    <a:lnTo>
                      <a:pt x="53" y="12"/>
                    </a:lnTo>
                    <a:lnTo>
                      <a:pt x="60" y="15"/>
                    </a:lnTo>
                    <a:lnTo>
                      <a:pt x="63" y="19"/>
                    </a:lnTo>
                    <a:lnTo>
                      <a:pt x="66" y="22"/>
                    </a:lnTo>
                    <a:lnTo>
                      <a:pt x="66" y="22"/>
                    </a:lnTo>
                    <a:lnTo>
                      <a:pt x="68" y="28"/>
                    </a:lnTo>
                    <a:lnTo>
                      <a:pt x="72" y="31"/>
                    </a:lnTo>
                    <a:lnTo>
                      <a:pt x="79" y="35"/>
                    </a:lnTo>
                    <a:lnTo>
                      <a:pt x="84" y="38"/>
                    </a:lnTo>
                    <a:lnTo>
                      <a:pt x="87" y="40"/>
                    </a:lnTo>
                    <a:lnTo>
                      <a:pt x="89" y="43"/>
                    </a:lnTo>
                    <a:lnTo>
                      <a:pt x="89" y="43"/>
                    </a:lnTo>
                    <a:lnTo>
                      <a:pt x="91" y="48"/>
                    </a:lnTo>
                    <a:lnTo>
                      <a:pt x="94" y="50"/>
                    </a:lnTo>
                    <a:lnTo>
                      <a:pt x="94" y="50"/>
                    </a:lnTo>
                    <a:lnTo>
                      <a:pt x="96" y="48"/>
                    </a:lnTo>
                    <a:lnTo>
                      <a:pt x="98" y="47"/>
                    </a:lnTo>
                    <a:lnTo>
                      <a:pt x="98" y="48"/>
                    </a:lnTo>
                    <a:lnTo>
                      <a:pt x="101" y="61"/>
                    </a:lnTo>
                    <a:lnTo>
                      <a:pt x="101" y="61"/>
                    </a:lnTo>
                    <a:lnTo>
                      <a:pt x="101" y="64"/>
                    </a:lnTo>
                    <a:lnTo>
                      <a:pt x="101" y="68"/>
                    </a:lnTo>
                    <a:lnTo>
                      <a:pt x="101" y="71"/>
                    </a:lnTo>
                    <a:lnTo>
                      <a:pt x="101" y="73"/>
                    </a:lnTo>
                    <a:lnTo>
                      <a:pt x="101" y="73"/>
                    </a:lnTo>
                    <a:lnTo>
                      <a:pt x="84" y="102"/>
                    </a:lnTo>
                    <a:lnTo>
                      <a:pt x="84" y="102"/>
                    </a:lnTo>
                    <a:lnTo>
                      <a:pt x="79" y="116"/>
                    </a:lnTo>
                    <a:lnTo>
                      <a:pt x="72" y="132"/>
                    </a:lnTo>
                    <a:lnTo>
                      <a:pt x="66" y="146"/>
                    </a:lnTo>
                    <a:lnTo>
                      <a:pt x="63" y="149"/>
                    </a:lnTo>
                    <a:lnTo>
                      <a:pt x="58" y="151"/>
                    </a:lnTo>
                    <a:lnTo>
                      <a:pt x="58" y="151"/>
                    </a:lnTo>
                    <a:lnTo>
                      <a:pt x="53" y="151"/>
                    </a:lnTo>
                    <a:lnTo>
                      <a:pt x="49" y="151"/>
                    </a:lnTo>
                    <a:lnTo>
                      <a:pt x="46" y="148"/>
                    </a:lnTo>
                    <a:lnTo>
                      <a:pt x="44" y="144"/>
                    </a:lnTo>
                    <a:lnTo>
                      <a:pt x="42" y="146"/>
                    </a:lnTo>
                    <a:lnTo>
                      <a:pt x="40" y="148"/>
                    </a:lnTo>
                    <a:lnTo>
                      <a:pt x="40" y="148"/>
                    </a:lnTo>
                    <a:lnTo>
                      <a:pt x="37" y="149"/>
                    </a:lnTo>
                    <a:lnTo>
                      <a:pt x="35" y="149"/>
                    </a:lnTo>
                    <a:lnTo>
                      <a:pt x="32" y="146"/>
                    </a:lnTo>
                    <a:lnTo>
                      <a:pt x="30" y="146"/>
                    </a:lnTo>
                    <a:lnTo>
                      <a:pt x="28" y="144"/>
                    </a:lnTo>
                    <a:lnTo>
                      <a:pt x="25" y="146"/>
                    </a:lnTo>
                    <a:lnTo>
                      <a:pt x="23" y="149"/>
                    </a:lnTo>
                    <a:lnTo>
                      <a:pt x="23" y="149"/>
                    </a:lnTo>
                    <a:lnTo>
                      <a:pt x="18" y="153"/>
                    </a:lnTo>
                    <a:lnTo>
                      <a:pt x="13" y="155"/>
                    </a:lnTo>
                    <a:lnTo>
                      <a:pt x="7" y="151"/>
                    </a:lnTo>
                    <a:lnTo>
                      <a:pt x="0" y="146"/>
                    </a:lnTo>
                    <a:lnTo>
                      <a:pt x="0" y="146"/>
                    </a:lnTo>
                    <a:lnTo>
                      <a:pt x="7" y="139"/>
                    </a:lnTo>
                    <a:lnTo>
                      <a:pt x="11" y="134"/>
                    </a:lnTo>
                    <a:lnTo>
                      <a:pt x="13" y="127"/>
                    </a:lnTo>
                    <a:lnTo>
                      <a:pt x="14" y="122"/>
                    </a:lnTo>
                    <a:lnTo>
                      <a:pt x="14" y="111"/>
                    </a:lnTo>
                    <a:lnTo>
                      <a:pt x="16" y="106"/>
                    </a:lnTo>
                    <a:lnTo>
                      <a:pt x="18" y="104"/>
                    </a:lnTo>
                    <a:lnTo>
                      <a:pt x="18" y="104"/>
                    </a:lnTo>
                    <a:lnTo>
                      <a:pt x="21" y="97"/>
                    </a:lnTo>
                    <a:lnTo>
                      <a:pt x="21" y="94"/>
                    </a:lnTo>
                    <a:lnTo>
                      <a:pt x="19" y="88"/>
                    </a:lnTo>
                    <a:lnTo>
                      <a:pt x="14" y="83"/>
                    </a:lnTo>
                    <a:lnTo>
                      <a:pt x="14" y="83"/>
                    </a:lnTo>
                    <a:lnTo>
                      <a:pt x="11" y="76"/>
                    </a:lnTo>
                    <a:lnTo>
                      <a:pt x="7" y="71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6" y="36"/>
                    </a:lnTo>
                    <a:lnTo>
                      <a:pt x="9" y="28"/>
                    </a:lnTo>
                    <a:lnTo>
                      <a:pt x="14" y="19"/>
                    </a:lnTo>
                    <a:lnTo>
                      <a:pt x="19" y="10"/>
                    </a:ln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42"/>
              <p:cNvSpPr/>
              <p:nvPr/>
            </p:nvSpPr>
            <p:spPr>
              <a:xfrm>
                <a:off x="-6836564" y="6019800"/>
                <a:ext cx="27576" cy="19697"/>
              </a:xfrm>
              <a:custGeom>
                <a:rect b="b" l="l" r="r" t="t"/>
                <a:pathLst>
                  <a:path extrusionOk="0" h="13" w="14">
                    <a:moveTo>
                      <a:pt x="3" y="13"/>
                    </a:moveTo>
                    <a:lnTo>
                      <a:pt x="3" y="13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2" y="4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4" y="6"/>
                    </a:lnTo>
                    <a:lnTo>
                      <a:pt x="12" y="9"/>
                    </a:lnTo>
                    <a:lnTo>
                      <a:pt x="9" y="13"/>
                    </a:lnTo>
                    <a:lnTo>
                      <a:pt x="7" y="13"/>
                    </a:lnTo>
                    <a:lnTo>
                      <a:pt x="3" y="13"/>
                    </a:lnTo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42"/>
              <p:cNvSpPr/>
              <p:nvPr/>
            </p:nvSpPr>
            <p:spPr>
              <a:xfrm>
                <a:off x="-5918707" y="9238205"/>
                <a:ext cx="66966" cy="141814"/>
              </a:xfrm>
              <a:custGeom>
                <a:rect b="b" l="l" r="r" t="t"/>
                <a:pathLst>
                  <a:path extrusionOk="0" h="80" w="36">
                    <a:moveTo>
                      <a:pt x="10" y="8"/>
                    </a:moveTo>
                    <a:lnTo>
                      <a:pt x="10" y="8"/>
                    </a:lnTo>
                    <a:lnTo>
                      <a:pt x="10" y="3"/>
                    </a:lnTo>
                    <a:lnTo>
                      <a:pt x="10" y="1"/>
                    </a:lnTo>
                    <a:lnTo>
                      <a:pt x="14" y="0"/>
                    </a:lnTo>
                    <a:lnTo>
                      <a:pt x="15" y="1"/>
                    </a:lnTo>
                    <a:lnTo>
                      <a:pt x="15" y="1"/>
                    </a:lnTo>
                    <a:lnTo>
                      <a:pt x="17" y="1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20" y="3"/>
                    </a:lnTo>
                    <a:lnTo>
                      <a:pt x="20" y="3"/>
                    </a:lnTo>
                    <a:lnTo>
                      <a:pt x="26" y="3"/>
                    </a:lnTo>
                    <a:lnTo>
                      <a:pt x="29" y="3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36" y="21"/>
                    </a:lnTo>
                    <a:lnTo>
                      <a:pt x="36" y="24"/>
                    </a:lnTo>
                    <a:lnTo>
                      <a:pt x="34" y="26"/>
                    </a:lnTo>
                    <a:lnTo>
                      <a:pt x="33" y="26"/>
                    </a:lnTo>
                    <a:lnTo>
                      <a:pt x="33" y="26"/>
                    </a:lnTo>
                    <a:lnTo>
                      <a:pt x="24" y="28"/>
                    </a:lnTo>
                    <a:lnTo>
                      <a:pt x="24" y="29"/>
                    </a:lnTo>
                    <a:lnTo>
                      <a:pt x="24" y="33"/>
                    </a:lnTo>
                    <a:lnTo>
                      <a:pt x="24" y="33"/>
                    </a:lnTo>
                    <a:lnTo>
                      <a:pt x="26" y="35"/>
                    </a:lnTo>
                    <a:lnTo>
                      <a:pt x="24" y="36"/>
                    </a:lnTo>
                    <a:lnTo>
                      <a:pt x="22" y="36"/>
                    </a:lnTo>
                    <a:lnTo>
                      <a:pt x="20" y="38"/>
                    </a:lnTo>
                    <a:lnTo>
                      <a:pt x="24" y="43"/>
                    </a:lnTo>
                    <a:lnTo>
                      <a:pt x="24" y="43"/>
                    </a:lnTo>
                    <a:lnTo>
                      <a:pt x="31" y="52"/>
                    </a:lnTo>
                    <a:lnTo>
                      <a:pt x="31" y="54"/>
                    </a:lnTo>
                    <a:lnTo>
                      <a:pt x="27" y="55"/>
                    </a:lnTo>
                    <a:lnTo>
                      <a:pt x="27" y="55"/>
                    </a:lnTo>
                    <a:lnTo>
                      <a:pt x="26" y="55"/>
                    </a:lnTo>
                    <a:lnTo>
                      <a:pt x="26" y="57"/>
                    </a:lnTo>
                    <a:lnTo>
                      <a:pt x="29" y="61"/>
                    </a:lnTo>
                    <a:lnTo>
                      <a:pt x="29" y="66"/>
                    </a:lnTo>
                    <a:lnTo>
                      <a:pt x="29" y="66"/>
                    </a:lnTo>
                    <a:lnTo>
                      <a:pt x="26" y="66"/>
                    </a:lnTo>
                    <a:lnTo>
                      <a:pt x="26" y="66"/>
                    </a:lnTo>
                    <a:lnTo>
                      <a:pt x="22" y="68"/>
                    </a:lnTo>
                    <a:lnTo>
                      <a:pt x="22" y="69"/>
                    </a:lnTo>
                    <a:lnTo>
                      <a:pt x="24" y="75"/>
                    </a:lnTo>
                    <a:lnTo>
                      <a:pt x="24" y="76"/>
                    </a:lnTo>
                    <a:lnTo>
                      <a:pt x="24" y="78"/>
                    </a:lnTo>
                    <a:lnTo>
                      <a:pt x="22" y="80"/>
                    </a:lnTo>
                    <a:lnTo>
                      <a:pt x="17" y="80"/>
                    </a:lnTo>
                    <a:lnTo>
                      <a:pt x="17" y="80"/>
                    </a:lnTo>
                    <a:lnTo>
                      <a:pt x="8" y="78"/>
                    </a:lnTo>
                    <a:lnTo>
                      <a:pt x="1" y="75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3" y="59"/>
                    </a:lnTo>
                    <a:lnTo>
                      <a:pt x="3" y="59"/>
                    </a:lnTo>
                    <a:lnTo>
                      <a:pt x="7" y="47"/>
                    </a:lnTo>
                    <a:lnTo>
                      <a:pt x="7" y="41"/>
                    </a:lnTo>
                    <a:lnTo>
                      <a:pt x="5" y="36"/>
                    </a:lnTo>
                    <a:lnTo>
                      <a:pt x="5" y="31"/>
                    </a:lnTo>
                    <a:lnTo>
                      <a:pt x="5" y="31"/>
                    </a:lnTo>
                    <a:lnTo>
                      <a:pt x="7" y="24"/>
                    </a:lnTo>
                    <a:lnTo>
                      <a:pt x="10" y="19"/>
                    </a:lnTo>
                    <a:lnTo>
                      <a:pt x="12" y="14"/>
                    </a:lnTo>
                    <a:lnTo>
                      <a:pt x="10" y="8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42"/>
              <p:cNvSpPr/>
              <p:nvPr/>
            </p:nvSpPr>
            <p:spPr>
              <a:xfrm>
                <a:off x="-6836564" y="5952833"/>
                <a:ext cx="11819" cy="11817"/>
              </a:xfrm>
              <a:custGeom>
                <a:rect b="b" l="l" r="r" t="t"/>
                <a:pathLst>
                  <a:path extrusionOk="0" h="5" w="5">
                    <a:moveTo>
                      <a:pt x="0" y="5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42"/>
              <p:cNvSpPr/>
              <p:nvPr/>
            </p:nvSpPr>
            <p:spPr>
              <a:xfrm>
                <a:off x="-5075698" y="10096971"/>
                <a:ext cx="110301" cy="86665"/>
              </a:xfrm>
              <a:custGeom>
                <a:rect b="b" l="l" r="r" t="t"/>
                <a:pathLst>
                  <a:path extrusionOk="0" h="48" w="61">
                    <a:moveTo>
                      <a:pt x="12" y="47"/>
                    </a:moveTo>
                    <a:lnTo>
                      <a:pt x="12" y="47"/>
                    </a:lnTo>
                    <a:lnTo>
                      <a:pt x="7" y="43"/>
                    </a:lnTo>
                    <a:lnTo>
                      <a:pt x="1" y="40"/>
                    </a:lnTo>
                    <a:lnTo>
                      <a:pt x="1" y="40"/>
                    </a:lnTo>
                    <a:lnTo>
                      <a:pt x="0" y="38"/>
                    </a:lnTo>
                    <a:lnTo>
                      <a:pt x="1" y="36"/>
                    </a:lnTo>
                    <a:lnTo>
                      <a:pt x="5" y="36"/>
                    </a:lnTo>
                    <a:lnTo>
                      <a:pt x="5" y="36"/>
                    </a:lnTo>
                    <a:lnTo>
                      <a:pt x="7" y="34"/>
                    </a:lnTo>
                    <a:lnTo>
                      <a:pt x="7" y="34"/>
                    </a:lnTo>
                    <a:lnTo>
                      <a:pt x="7" y="33"/>
                    </a:lnTo>
                    <a:lnTo>
                      <a:pt x="7" y="33"/>
                    </a:lnTo>
                    <a:lnTo>
                      <a:pt x="10" y="34"/>
                    </a:lnTo>
                    <a:lnTo>
                      <a:pt x="14" y="34"/>
                    </a:lnTo>
                    <a:lnTo>
                      <a:pt x="15" y="33"/>
                    </a:lnTo>
                    <a:lnTo>
                      <a:pt x="17" y="31"/>
                    </a:lnTo>
                    <a:lnTo>
                      <a:pt x="17" y="31"/>
                    </a:lnTo>
                    <a:lnTo>
                      <a:pt x="19" y="27"/>
                    </a:lnTo>
                    <a:lnTo>
                      <a:pt x="21" y="26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8" y="22"/>
                    </a:lnTo>
                    <a:lnTo>
                      <a:pt x="26" y="20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14" y="22"/>
                    </a:lnTo>
                    <a:lnTo>
                      <a:pt x="12" y="20"/>
                    </a:lnTo>
                    <a:lnTo>
                      <a:pt x="12" y="19"/>
                    </a:lnTo>
                    <a:lnTo>
                      <a:pt x="17" y="17"/>
                    </a:lnTo>
                    <a:lnTo>
                      <a:pt x="17" y="17"/>
                    </a:lnTo>
                    <a:lnTo>
                      <a:pt x="21" y="17"/>
                    </a:lnTo>
                    <a:lnTo>
                      <a:pt x="22" y="15"/>
                    </a:lnTo>
                    <a:lnTo>
                      <a:pt x="22" y="13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2" y="3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9" y="3"/>
                    </a:lnTo>
                    <a:lnTo>
                      <a:pt x="19" y="3"/>
                    </a:lnTo>
                    <a:lnTo>
                      <a:pt x="28" y="8"/>
                    </a:lnTo>
                    <a:lnTo>
                      <a:pt x="33" y="6"/>
                    </a:lnTo>
                    <a:lnTo>
                      <a:pt x="33" y="5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8" y="3"/>
                    </a:lnTo>
                    <a:lnTo>
                      <a:pt x="40" y="5"/>
                    </a:lnTo>
                    <a:lnTo>
                      <a:pt x="43" y="6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50" y="3"/>
                    </a:lnTo>
                    <a:lnTo>
                      <a:pt x="52" y="1"/>
                    </a:lnTo>
                    <a:lnTo>
                      <a:pt x="52" y="0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61" y="3"/>
                    </a:lnTo>
                    <a:lnTo>
                      <a:pt x="61" y="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4" y="13"/>
                    </a:lnTo>
                    <a:lnTo>
                      <a:pt x="52" y="15"/>
                    </a:lnTo>
                    <a:lnTo>
                      <a:pt x="50" y="17"/>
                    </a:lnTo>
                    <a:lnTo>
                      <a:pt x="45" y="24"/>
                    </a:lnTo>
                    <a:lnTo>
                      <a:pt x="45" y="24"/>
                    </a:lnTo>
                    <a:lnTo>
                      <a:pt x="40" y="31"/>
                    </a:lnTo>
                    <a:lnTo>
                      <a:pt x="36" y="33"/>
                    </a:lnTo>
                    <a:lnTo>
                      <a:pt x="33" y="34"/>
                    </a:lnTo>
                    <a:lnTo>
                      <a:pt x="28" y="34"/>
                    </a:lnTo>
                    <a:lnTo>
                      <a:pt x="28" y="34"/>
                    </a:lnTo>
                    <a:lnTo>
                      <a:pt x="26" y="36"/>
                    </a:lnTo>
                    <a:lnTo>
                      <a:pt x="24" y="38"/>
                    </a:lnTo>
                    <a:lnTo>
                      <a:pt x="24" y="40"/>
                    </a:lnTo>
                    <a:lnTo>
                      <a:pt x="22" y="41"/>
                    </a:lnTo>
                    <a:lnTo>
                      <a:pt x="22" y="41"/>
                    </a:lnTo>
                    <a:lnTo>
                      <a:pt x="21" y="43"/>
                    </a:lnTo>
                    <a:lnTo>
                      <a:pt x="19" y="43"/>
                    </a:lnTo>
                    <a:lnTo>
                      <a:pt x="17" y="43"/>
                    </a:lnTo>
                    <a:lnTo>
                      <a:pt x="15" y="45"/>
                    </a:lnTo>
                    <a:lnTo>
                      <a:pt x="15" y="45"/>
                    </a:lnTo>
                    <a:lnTo>
                      <a:pt x="15" y="48"/>
                    </a:lnTo>
                    <a:lnTo>
                      <a:pt x="12" y="47"/>
                    </a:lnTo>
                    <a:lnTo>
                      <a:pt x="12" y="47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42"/>
              <p:cNvSpPr/>
              <p:nvPr/>
            </p:nvSpPr>
            <p:spPr>
              <a:xfrm>
                <a:off x="-7072922" y="5968590"/>
                <a:ext cx="51212" cy="94544"/>
              </a:xfrm>
              <a:custGeom>
                <a:rect b="b" l="l" r="r" t="t"/>
                <a:pathLst>
                  <a:path extrusionOk="0" h="53" w="28">
                    <a:moveTo>
                      <a:pt x="6" y="51"/>
                    </a:moveTo>
                    <a:lnTo>
                      <a:pt x="6" y="51"/>
                    </a:lnTo>
                    <a:lnTo>
                      <a:pt x="4" y="47"/>
                    </a:lnTo>
                    <a:lnTo>
                      <a:pt x="4" y="44"/>
                    </a:lnTo>
                    <a:lnTo>
                      <a:pt x="9" y="41"/>
                    </a:lnTo>
                    <a:lnTo>
                      <a:pt x="14" y="39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8" y="34"/>
                    </a:lnTo>
                    <a:lnTo>
                      <a:pt x="14" y="30"/>
                    </a:lnTo>
                    <a:lnTo>
                      <a:pt x="9" y="21"/>
                    </a:lnTo>
                    <a:lnTo>
                      <a:pt x="9" y="21"/>
                    </a:lnTo>
                    <a:lnTo>
                      <a:pt x="7" y="16"/>
                    </a:lnTo>
                    <a:lnTo>
                      <a:pt x="7" y="13"/>
                    </a:lnTo>
                    <a:lnTo>
                      <a:pt x="6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9" y="0"/>
                    </a:lnTo>
                    <a:lnTo>
                      <a:pt x="11" y="2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4" y="16"/>
                    </a:lnTo>
                    <a:lnTo>
                      <a:pt x="16" y="20"/>
                    </a:lnTo>
                    <a:lnTo>
                      <a:pt x="20" y="23"/>
                    </a:lnTo>
                    <a:lnTo>
                      <a:pt x="20" y="23"/>
                    </a:lnTo>
                    <a:lnTo>
                      <a:pt x="23" y="27"/>
                    </a:lnTo>
                    <a:lnTo>
                      <a:pt x="23" y="30"/>
                    </a:lnTo>
                    <a:lnTo>
                      <a:pt x="23" y="34"/>
                    </a:lnTo>
                    <a:lnTo>
                      <a:pt x="25" y="37"/>
                    </a:lnTo>
                    <a:lnTo>
                      <a:pt x="25" y="37"/>
                    </a:lnTo>
                    <a:lnTo>
                      <a:pt x="28" y="41"/>
                    </a:lnTo>
                    <a:lnTo>
                      <a:pt x="27" y="46"/>
                    </a:lnTo>
                    <a:lnTo>
                      <a:pt x="25" y="49"/>
                    </a:lnTo>
                    <a:lnTo>
                      <a:pt x="18" y="51"/>
                    </a:lnTo>
                    <a:lnTo>
                      <a:pt x="18" y="51"/>
                    </a:lnTo>
                    <a:lnTo>
                      <a:pt x="9" y="53"/>
                    </a:lnTo>
                    <a:lnTo>
                      <a:pt x="7" y="51"/>
                    </a:lnTo>
                    <a:lnTo>
                      <a:pt x="6" y="5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42"/>
              <p:cNvSpPr/>
              <p:nvPr/>
            </p:nvSpPr>
            <p:spPr>
              <a:xfrm>
                <a:off x="-7072922" y="5968590"/>
                <a:ext cx="51212" cy="94544"/>
              </a:xfrm>
              <a:custGeom>
                <a:rect b="b" l="l" r="r" t="t"/>
                <a:pathLst>
                  <a:path extrusionOk="0" h="53" w="28">
                    <a:moveTo>
                      <a:pt x="6" y="51"/>
                    </a:moveTo>
                    <a:lnTo>
                      <a:pt x="6" y="51"/>
                    </a:lnTo>
                    <a:lnTo>
                      <a:pt x="4" y="47"/>
                    </a:lnTo>
                    <a:lnTo>
                      <a:pt x="4" y="44"/>
                    </a:lnTo>
                    <a:lnTo>
                      <a:pt x="9" y="41"/>
                    </a:lnTo>
                    <a:lnTo>
                      <a:pt x="14" y="39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8" y="34"/>
                    </a:lnTo>
                    <a:lnTo>
                      <a:pt x="14" y="30"/>
                    </a:lnTo>
                    <a:lnTo>
                      <a:pt x="9" y="21"/>
                    </a:lnTo>
                    <a:lnTo>
                      <a:pt x="9" y="21"/>
                    </a:lnTo>
                    <a:lnTo>
                      <a:pt x="7" y="16"/>
                    </a:lnTo>
                    <a:lnTo>
                      <a:pt x="7" y="13"/>
                    </a:lnTo>
                    <a:lnTo>
                      <a:pt x="6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9" y="0"/>
                    </a:lnTo>
                    <a:lnTo>
                      <a:pt x="11" y="2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4" y="16"/>
                    </a:lnTo>
                    <a:lnTo>
                      <a:pt x="16" y="20"/>
                    </a:lnTo>
                    <a:lnTo>
                      <a:pt x="20" y="23"/>
                    </a:lnTo>
                    <a:lnTo>
                      <a:pt x="20" y="23"/>
                    </a:lnTo>
                    <a:lnTo>
                      <a:pt x="23" y="27"/>
                    </a:lnTo>
                    <a:lnTo>
                      <a:pt x="23" y="30"/>
                    </a:lnTo>
                    <a:lnTo>
                      <a:pt x="23" y="34"/>
                    </a:lnTo>
                    <a:lnTo>
                      <a:pt x="25" y="37"/>
                    </a:lnTo>
                    <a:lnTo>
                      <a:pt x="25" y="37"/>
                    </a:lnTo>
                    <a:lnTo>
                      <a:pt x="28" y="41"/>
                    </a:lnTo>
                    <a:lnTo>
                      <a:pt x="27" y="46"/>
                    </a:lnTo>
                    <a:lnTo>
                      <a:pt x="25" y="49"/>
                    </a:lnTo>
                    <a:lnTo>
                      <a:pt x="18" y="51"/>
                    </a:lnTo>
                    <a:lnTo>
                      <a:pt x="18" y="51"/>
                    </a:lnTo>
                    <a:lnTo>
                      <a:pt x="9" y="53"/>
                    </a:lnTo>
                    <a:lnTo>
                      <a:pt x="7" y="51"/>
                    </a:lnTo>
                    <a:lnTo>
                      <a:pt x="6" y="51"/>
                    </a:lnTo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42"/>
              <p:cNvSpPr/>
              <p:nvPr/>
            </p:nvSpPr>
            <p:spPr>
              <a:xfrm>
                <a:off x="-7072922" y="5968590"/>
                <a:ext cx="51212" cy="94544"/>
              </a:xfrm>
              <a:custGeom>
                <a:rect b="b" l="l" r="r" t="t"/>
                <a:pathLst>
                  <a:path extrusionOk="0" h="53" w="28">
                    <a:moveTo>
                      <a:pt x="6" y="51"/>
                    </a:moveTo>
                    <a:lnTo>
                      <a:pt x="6" y="51"/>
                    </a:lnTo>
                    <a:lnTo>
                      <a:pt x="4" y="47"/>
                    </a:lnTo>
                    <a:lnTo>
                      <a:pt x="4" y="44"/>
                    </a:lnTo>
                    <a:lnTo>
                      <a:pt x="9" y="41"/>
                    </a:lnTo>
                    <a:lnTo>
                      <a:pt x="14" y="39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8" y="34"/>
                    </a:lnTo>
                    <a:lnTo>
                      <a:pt x="14" y="30"/>
                    </a:lnTo>
                    <a:lnTo>
                      <a:pt x="9" y="21"/>
                    </a:lnTo>
                    <a:lnTo>
                      <a:pt x="9" y="21"/>
                    </a:lnTo>
                    <a:lnTo>
                      <a:pt x="7" y="16"/>
                    </a:lnTo>
                    <a:lnTo>
                      <a:pt x="7" y="13"/>
                    </a:lnTo>
                    <a:lnTo>
                      <a:pt x="6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9" y="0"/>
                    </a:lnTo>
                    <a:lnTo>
                      <a:pt x="11" y="2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4" y="16"/>
                    </a:lnTo>
                    <a:lnTo>
                      <a:pt x="16" y="20"/>
                    </a:lnTo>
                    <a:lnTo>
                      <a:pt x="20" y="23"/>
                    </a:lnTo>
                    <a:lnTo>
                      <a:pt x="20" y="23"/>
                    </a:lnTo>
                    <a:lnTo>
                      <a:pt x="23" y="27"/>
                    </a:lnTo>
                    <a:lnTo>
                      <a:pt x="23" y="30"/>
                    </a:lnTo>
                    <a:lnTo>
                      <a:pt x="23" y="34"/>
                    </a:lnTo>
                    <a:lnTo>
                      <a:pt x="25" y="37"/>
                    </a:lnTo>
                    <a:lnTo>
                      <a:pt x="25" y="37"/>
                    </a:lnTo>
                    <a:lnTo>
                      <a:pt x="28" y="41"/>
                    </a:lnTo>
                    <a:lnTo>
                      <a:pt x="27" y="46"/>
                    </a:lnTo>
                    <a:lnTo>
                      <a:pt x="25" y="49"/>
                    </a:lnTo>
                    <a:lnTo>
                      <a:pt x="18" y="51"/>
                    </a:lnTo>
                    <a:lnTo>
                      <a:pt x="18" y="51"/>
                    </a:lnTo>
                    <a:lnTo>
                      <a:pt x="9" y="53"/>
                    </a:lnTo>
                    <a:lnTo>
                      <a:pt x="7" y="51"/>
                    </a:lnTo>
                    <a:lnTo>
                      <a:pt x="6" y="51"/>
                    </a:lnTo>
                    <a:lnTo>
                      <a:pt x="6" y="5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42"/>
              <p:cNvSpPr/>
              <p:nvPr/>
            </p:nvSpPr>
            <p:spPr>
              <a:xfrm>
                <a:off x="-7005953" y="6019800"/>
                <a:ext cx="23636" cy="19697"/>
              </a:xfrm>
              <a:custGeom>
                <a:rect b="b" l="l" r="r" t="t"/>
                <a:pathLst>
                  <a:path extrusionOk="0" h="13" w="14">
                    <a:moveTo>
                      <a:pt x="3" y="13"/>
                    </a:moveTo>
                    <a:lnTo>
                      <a:pt x="3" y="13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2" y="4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4" y="6"/>
                    </a:lnTo>
                    <a:lnTo>
                      <a:pt x="12" y="9"/>
                    </a:lnTo>
                    <a:lnTo>
                      <a:pt x="9" y="13"/>
                    </a:lnTo>
                    <a:lnTo>
                      <a:pt x="7" y="13"/>
                    </a:lnTo>
                    <a:lnTo>
                      <a:pt x="3" y="1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42"/>
              <p:cNvSpPr/>
              <p:nvPr/>
            </p:nvSpPr>
            <p:spPr>
              <a:xfrm>
                <a:off x="-6946864" y="6035558"/>
                <a:ext cx="23636" cy="23636"/>
              </a:xfrm>
              <a:custGeom>
                <a:rect b="b" l="l" r="r" t="t"/>
                <a:pathLst>
                  <a:path extrusionOk="0" h="12" w="12">
                    <a:moveTo>
                      <a:pt x="0" y="12"/>
                    </a:moveTo>
                    <a:lnTo>
                      <a:pt x="0" y="12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5" y="5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5"/>
                    </a:lnTo>
                    <a:lnTo>
                      <a:pt x="10" y="9"/>
                    </a:lnTo>
                    <a:lnTo>
                      <a:pt x="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42"/>
              <p:cNvSpPr/>
              <p:nvPr/>
            </p:nvSpPr>
            <p:spPr>
              <a:xfrm>
                <a:off x="-6946864" y="6035558"/>
                <a:ext cx="23636" cy="23636"/>
              </a:xfrm>
              <a:custGeom>
                <a:rect b="b" l="l" r="r" t="t"/>
                <a:pathLst>
                  <a:path extrusionOk="0" h="12" w="12">
                    <a:moveTo>
                      <a:pt x="0" y="12"/>
                    </a:moveTo>
                    <a:lnTo>
                      <a:pt x="0" y="12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5" y="5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5"/>
                    </a:lnTo>
                    <a:lnTo>
                      <a:pt x="10" y="9"/>
                    </a:lnTo>
                    <a:lnTo>
                      <a:pt x="7" y="12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42"/>
              <p:cNvSpPr/>
              <p:nvPr/>
            </p:nvSpPr>
            <p:spPr>
              <a:xfrm>
                <a:off x="-6946864" y="6035558"/>
                <a:ext cx="23636" cy="23636"/>
              </a:xfrm>
              <a:custGeom>
                <a:rect b="b" l="l" r="r" t="t"/>
                <a:pathLst>
                  <a:path extrusionOk="0" h="12" w="12">
                    <a:moveTo>
                      <a:pt x="0" y="12"/>
                    </a:moveTo>
                    <a:lnTo>
                      <a:pt x="0" y="12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5" y="5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5"/>
                    </a:lnTo>
                    <a:lnTo>
                      <a:pt x="10" y="9"/>
                    </a:lnTo>
                    <a:lnTo>
                      <a:pt x="7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42"/>
              <p:cNvSpPr/>
              <p:nvPr/>
            </p:nvSpPr>
            <p:spPr>
              <a:xfrm>
                <a:off x="-7025650" y="5992226"/>
                <a:ext cx="19697" cy="19696"/>
              </a:xfrm>
              <a:custGeom>
                <a:rect b="b" l="l" r="r" t="t"/>
                <a:pathLst>
                  <a:path extrusionOk="0" h="9" w="10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8" y="4"/>
                    </a:lnTo>
                    <a:lnTo>
                      <a:pt x="10" y="6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8" y="9"/>
                    </a:lnTo>
                    <a:lnTo>
                      <a:pt x="3" y="9"/>
                    </a:lnTo>
                    <a:lnTo>
                      <a:pt x="0" y="7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42"/>
              <p:cNvSpPr/>
              <p:nvPr/>
            </p:nvSpPr>
            <p:spPr>
              <a:xfrm>
                <a:off x="-7025650" y="5992226"/>
                <a:ext cx="19697" cy="19696"/>
              </a:xfrm>
              <a:custGeom>
                <a:rect b="b" l="l" r="r" t="t"/>
                <a:pathLst>
                  <a:path extrusionOk="0" h="9" w="10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8" y="4"/>
                    </a:lnTo>
                    <a:lnTo>
                      <a:pt x="10" y="6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8" y="9"/>
                    </a:lnTo>
                    <a:lnTo>
                      <a:pt x="3" y="9"/>
                    </a:lnTo>
                    <a:lnTo>
                      <a:pt x="0" y="7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42"/>
              <p:cNvSpPr/>
              <p:nvPr/>
            </p:nvSpPr>
            <p:spPr>
              <a:xfrm>
                <a:off x="-7025650" y="5992226"/>
                <a:ext cx="19697" cy="19696"/>
              </a:xfrm>
              <a:custGeom>
                <a:rect b="b" l="l" r="r" t="t"/>
                <a:pathLst>
                  <a:path extrusionOk="0" h="9" w="10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8" y="4"/>
                    </a:lnTo>
                    <a:lnTo>
                      <a:pt x="10" y="6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8" y="9"/>
                    </a:lnTo>
                    <a:lnTo>
                      <a:pt x="3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42"/>
              <p:cNvSpPr/>
              <p:nvPr/>
            </p:nvSpPr>
            <p:spPr>
              <a:xfrm>
                <a:off x="-7076859" y="6004043"/>
                <a:ext cx="19696" cy="15757"/>
              </a:xfrm>
              <a:custGeom>
                <a:rect b="b" l="l" r="r" t="t"/>
                <a:pathLst>
                  <a:path extrusionOk="0" h="8" w="10">
                    <a:moveTo>
                      <a:pt x="3" y="1"/>
                    </a:moveTo>
                    <a:lnTo>
                      <a:pt x="3" y="1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10" y="3"/>
                    </a:lnTo>
                    <a:lnTo>
                      <a:pt x="10" y="7"/>
                    </a:lnTo>
                    <a:lnTo>
                      <a:pt x="10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3" y="8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42"/>
              <p:cNvSpPr/>
              <p:nvPr/>
            </p:nvSpPr>
            <p:spPr>
              <a:xfrm>
                <a:off x="-7076859" y="6004043"/>
                <a:ext cx="19696" cy="15757"/>
              </a:xfrm>
              <a:custGeom>
                <a:rect b="b" l="l" r="r" t="t"/>
                <a:pathLst>
                  <a:path extrusionOk="0" h="8" w="10">
                    <a:moveTo>
                      <a:pt x="3" y="1"/>
                    </a:moveTo>
                    <a:lnTo>
                      <a:pt x="3" y="1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10" y="3"/>
                    </a:lnTo>
                    <a:lnTo>
                      <a:pt x="10" y="7"/>
                    </a:lnTo>
                    <a:lnTo>
                      <a:pt x="10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3" y="8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1"/>
                    </a:lnTo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42"/>
              <p:cNvSpPr/>
              <p:nvPr/>
            </p:nvSpPr>
            <p:spPr>
              <a:xfrm>
                <a:off x="-7076859" y="6004043"/>
                <a:ext cx="19696" cy="15757"/>
              </a:xfrm>
              <a:custGeom>
                <a:rect b="b" l="l" r="r" t="t"/>
                <a:pathLst>
                  <a:path extrusionOk="0" h="8" w="10">
                    <a:moveTo>
                      <a:pt x="3" y="1"/>
                    </a:moveTo>
                    <a:lnTo>
                      <a:pt x="3" y="1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10" y="3"/>
                    </a:lnTo>
                    <a:lnTo>
                      <a:pt x="10" y="7"/>
                    </a:lnTo>
                    <a:lnTo>
                      <a:pt x="10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3" y="8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42"/>
              <p:cNvSpPr/>
              <p:nvPr/>
            </p:nvSpPr>
            <p:spPr>
              <a:xfrm>
                <a:off x="-7002014" y="6078891"/>
                <a:ext cx="7879" cy="7879"/>
              </a:xfrm>
              <a:custGeom>
                <a:rect b="b" l="l" r="r" t="t"/>
                <a:pathLst>
                  <a:path extrusionOk="0" h="6" w="5">
                    <a:moveTo>
                      <a:pt x="0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1" y="6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42"/>
              <p:cNvSpPr/>
              <p:nvPr/>
            </p:nvSpPr>
            <p:spPr>
              <a:xfrm>
                <a:off x="-7002014" y="6078891"/>
                <a:ext cx="7879" cy="7879"/>
              </a:xfrm>
              <a:custGeom>
                <a:rect b="b" l="l" r="r" t="t"/>
                <a:pathLst>
                  <a:path extrusionOk="0" h="6" w="5">
                    <a:moveTo>
                      <a:pt x="0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1" y="6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42"/>
              <p:cNvSpPr/>
              <p:nvPr/>
            </p:nvSpPr>
            <p:spPr>
              <a:xfrm>
                <a:off x="-7002014" y="6078891"/>
                <a:ext cx="7879" cy="7879"/>
              </a:xfrm>
              <a:custGeom>
                <a:rect b="b" l="l" r="r" t="t"/>
                <a:pathLst>
                  <a:path extrusionOk="0" h="6" w="5">
                    <a:moveTo>
                      <a:pt x="0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42"/>
              <p:cNvSpPr/>
              <p:nvPr/>
            </p:nvSpPr>
            <p:spPr>
              <a:xfrm>
                <a:off x="-7005953" y="5952833"/>
                <a:ext cx="11817" cy="11817"/>
              </a:xfrm>
              <a:custGeom>
                <a:rect b="b" l="l" r="r" t="t"/>
                <a:pathLst>
                  <a:path extrusionOk="0" h="5" w="5">
                    <a:moveTo>
                      <a:pt x="0" y="5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3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42"/>
              <p:cNvSpPr/>
              <p:nvPr/>
            </p:nvSpPr>
            <p:spPr>
              <a:xfrm>
                <a:off x="-7005953" y="5952833"/>
                <a:ext cx="11817" cy="11817"/>
              </a:xfrm>
              <a:custGeom>
                <a:rect b="b" l="l" r="r" t="t"/>
                <a:pathLst>
                  <a:path extrusionOk="0" h="5" w="5">
                    <a:moveTo>
                      <a:pt x="0" y="5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3" y="5"/>
                    </a:lnTo>
                    <a:lnTo>
                      <a:pt x="0" y="5"/>
                    </a:lnTo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42"/>
              <p:cNvSpPr/>
              <p:nvPr/>
            </p:nvSpPr>
            <p:spPr>
              <a:xfrm>
                <a:off x="-7005953" y="5952833"/>
                <a:ext cx="11817" cy="11817"/>
              </a:xfrm>
              <a:custGeom>
                <a:rect b="b" l="l" r="r" t="t"/>
                <a:pathLst>
                  <a:path extrusionOk="0" h="5" w="5">
                    <a:moveTo>
                      <a:pt x="0" y="5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5" name="Google Shape;325;p42"/>
            <p:cNvGrpSpPr/>
            <p:nvPr/>
          </p:nvGrpSpPr>
          <p:grpSpPr>
            <a:xfrm>
              <a:off x="1659170" y="1594610"/>
              <a:ext cx="3859620" cy="2849727"/>
              <a:chOff x="-11811892" y="-1870607"/>
              <a:chExt cx="9800965" cy="7236484"/>
            </a:xfrm>
          </p:grpSpPr>
          <p:sp>
            <p:nvSpPr>
              <p:cNvPr id="326" name="Google Shape;326;p42"/>
              <p:cNvSpPr/>
              <p:nvPr/>
            </p:nvSpPr>
            <p:spPr>
              <a:xfrm>
                <a:off x="-5824163" y="-1870607"/>
                <a:ext cx="3813236" cy="2769323"/>
              </a:xfrm>
              <a:custGeom>
                <a:rect b="b" l="l" r="r" t="t"/>
                <a:pathLst>
                  <a:path extrusionOk="0" h="1546" w="2126">
                    <a:moveTo>
                      <a:pt x="1647" y="926"/>
                    </a:moveTo>
                    <a:lnTo>
                      <a:pt x="1647" y="926"/>
                    </a:lnTo>
                    <a:lnTo>
                      <a:pt x="1654" y="923"/>
                    </a:lnTo>
                    <a:lnTo>
                      <a:pt x="1659" y="921"/>
                    </a:lnTo>
                    <a:lnTo>
                      <a:pt x="1666" y="919"/>
                    </a:lnTo>
                    <a:lnTo>
                      <a:pt x="1671" y="919"/>
                    </a:lnTo>
                    <a:lnTo>
                      <a:pt x="1682" y="921"/>
                    </a:lnTo>
                    <a:lnTo>
                      <a:pt x="1692" y="926"/>
                    </a:lnTo>
                    <a:lnTo>
                      <a:pt x="1704" y="932"/>
                    </a:lnTo>
                    <a:lnTo>
                      <a:pt x="1715" y="937"/>
                    </a:lnTo>
                    <a:lnTo>
                      <a:pt x="1727" y="939"/>
                    </a:lnTo>
                    <a:lnTo>
                      <a:pt x="1741" y="940"/>
                    </a:lnTo>
                    <a:lnTo>
                      <a:pt x="1741" y="940"/>
                    </a:lnTo>
                    <a:lnTo>
                      <a:pt x="1765" y="937"/>
                    </a:lnTo>
                    <a:lnTo>
                      <a:pt x="1779" y="937"/>
                    </a:lnTo>
                    <a:lnTo>
                      <a:pt x="1781" y="937"/>
                    </a:lnTo>
                    <a:lnTo>
                      <a:pt x="1781" y="939"/>
                    </a:lnTo>
                    <a:lnTo>
                      <a:pt x="1769" y="946"/>
                    </a:lnTo>
                    <a:lnTo>
                      <a:pt x="1769" y="946"/>
                    </a:lnTo>
                    <a:lnTo>
                      <a:pt x="1760" y="951"/>
                    </a:lnTo>
                    <a:lnTo>
                      <a:pt x="1756" y="954"/>
                    </a:lnTo>
                    <a:lnTo>
                      <a:pt x="1753" y="958"/>
                    </a:lnTo>
                    <a:lnTo>
                      <a:pt x="1751" y="960"/>
                    </a:lnTo>
                    <a:lnTo>
                      <a:pt x="1749" y="961"/>
                    </a:lnTo>
                    <a:lnTo>
                      <a:pt x="1737" y="961"/>
                    </a:lnTo>
                    <a:lnTo>
                      <a:pt x="1737" y="961"/>
                    </a:lnTo>
                    <a:lnTo>
                      <a:pt x="1729" y="963"/>
                    </a:lnTo>
                    <a:lnTo>
                      <a:pt x="1725" y="965"/>
                    </a:lnTo>
                    <a:lnTo>
                      <a:pt x="1725" y="968"/>
                    </a:lnTo>
                    <a:lnTo>
                      <a:pt x="1725" y="970"/>
                    </a:lnTo>
                    <a:lnTo>
                      <a:pt x="1725" y="973"/>
                    </a:lnTo>
                    <a:lnTo>
                      <a:pt x="1725" y="977"/>
                    </a:lnTo>
                    <a:lnTo>
                      <a:pt x="1722" y="979"/>
                    </a:lnTo>
                    <a:lnTo>
                      <a:pt x="1715" y="980"/>
                    </a:lnTo>
                    <a:lnTo>
                      <a:pt x="1715" y="980"/>
                    </a:lnTo>
                    <a:lnTo>
                      <a:pt x="1706" y="982"/>
                    </a:lnTo>
                    <a:lnTo>
                      <a:pt x="1697" y="986"/>
                    </a:lnTo>
                    <a:lnTo>
                      <a:pt x="1683" y="993"/>
                    </a:lnTo>
                    <a:lnTo>
                      <a:pt x="1671" y="1003"/>
                    </a:lnTo>
                    <a:lnTo>
                      <a:pt x="1659" y="1015"/>
                    </a:lnTo>
                    <a:lnTo>
                      <a:pt x="1659" y="1015"/>
                    </a:lnTo>
                    <a:lnTo>
                      <a:pt x="1652" y="1020"/>
                    </a:lnTo>
                    <a:lnTo>
                      <a:pt x="1642" y="1024"/>
                    </a:lnTo>
                    <a:lnTo>
                      <a:pt x="1615" y="1031"/>
                    </a:lnTo>
                    <a:lnTo>
                      <a:pt x="1584" y="1036"/>
                    </a:lnTo>
                    <a:lnTo>
                      <a:pt x="1567" y="1041"/>
                    </a:lnTo>
                    <a:lnTo>
                      <a:pt x="1551" y="1047"/>
                    </a:lnTo>
                    <a:lnTo>
                      <a:pt x="1551" y="1047"/>
                    </a:lnTo>
                    <a:lnTo>
                      <a:pt x="1537" y="1050"/>
                    </a:lnTo>
                    <a:lnTo>
                      <a:pt x="1528" y="1052"/>
                    </a:lnTo>
                    <a:lnTo>
                      <a:pt x="1521" y="1052"/>
                    </a:lnTo>
                    <a:lnTo>
                      <a:pt x="1516" y="1050"/>
                    </a:lnTo>
                    <a:lnTo>
                      <a:pt x="1513" y="1048"/>
                    </a:lnTo>
                    <a:lnTo>
                      <a:pt x="1511" y="1048"/>
                    </a:lnTo>
                    <a:lnTo>
                      <a:pt x="1507" y="1050"/>
                    </a:lnTo>
                    <a:lnTo>
                      <a:pt x="1506" y="1055"/>
                    </a:lnTo>
                    <a:lnTo>
                      <a:pt x="1506" y="1055"/>
                    </a:lnTo>
                    <a:lnTo>
                      <a:pt x="1500" y="1060"/>
                    </a:lnTo>
                    <a:lnTo>
                      <a:pt x="1495" y="1064"/>
                    </a:lnTo>
                    <a:lnTo>
                      <a:pt x="1488" y="1067"/>
                    </a:lnTo>
                    <a:lnTo>
                      <a:pt x="1481" y="1069"/>
                    </a:lnTo>
                    <a:lnTo>
                      <a:pt x="1474" y="1069"/>
                    </a:lnTo>
                    <a:lnTo>
                      <a:pt x="1467" y="1067"/>
                    </a:lnTo>
                    <a:lnTo>
                      <a:pt x="1453" y="1064"/>
                    </a:lnTo>
                    <a:lnTo>
                      <a:pt x="1453" y="1064"/>
                    </a:lnTo>
                    <a:lnTo>
                      <a:pt x="1424" y="1045"/>
                    </a:lnTo>
                    <a:lnTo>
                      <a:pt x="1415" y="1040"/>
                    </a:lnTo>
                    <a:lnTo>
                      <a:pt x="1415" y="1041"/>
                    </a:lnTo>
                    <a:lnTo>
                      <a:pt x="1420" y="1048"/>
                    </a:lnTo>
                    <a:lnTo>
                      <a:pt x="1420" y="1048"/>
                    </a:lnTo>
                    <a:lnTo>
                      <a:pt x="1427" y="1057"/>
                    </a:lnTo>
                    <a:lnTo>
                      <a:pt x="1433" y="1062"/>
                    </a:lnTo>
                    <a:lnTo>
                      <a:pt x="1434" y="1067"/>
                    </a:lnTo>
                    <a:lnTo>
                      <a:pt x="1434" y="1071"/>
                    </a:lnTo>
                    <a:lnTo>
                      <a:pt x="1433" y="1074"/>
                    </a:lnTo>
                    <a:lnTo>
                      <a:pt x="1431" y="1076"/>
                    </a:lnTo>
                    <a:lnTo>
                      <a:pt x="1422" y="1078"/>
                    </a:lnTo>
                    <a:lnTo>
                      <a:pt x="1422" y="1078"/>
                    </a:lnTo>
                    <a:lnTo>
                      <a:pt x="1417" y="1078"/>
                    </a:lnTo>
                    <a:lnTo>
                      <a:pt x="1412" y="1080"/>
                    </a:lnTo>
                    <a:lnTo>
                      <a:pt x="1401" y="1088"/>
                    </a:lnTo>
                    <a:lnTo>
                      <a:pt x="1393" y="1101"/>
                    </a:lnTo>
                    <a:lnTo>
                      <a:pt x="1386" y="1114"/>
                    </a:lnTo>
                    <a:lnTo>
                      <a:pt x="1386" y="1114"/>
                    </a:lnTo>
                    <a:lnTo>
                      <a:pt x="1382" y="1123"/>
                    </a:lnTo>
                    <a:lnTo>
                      <a:pt x="1375" y="1134"/>
                    </a:lnTo>
                    <a:lnTo>
                      <a:pt x="1366" y="1142"/>
                    </a:lnTo>
                    <a:lnTo>
                      <a:pt x="1356" y="1153"/>
                    </a:lnTo>
                    <a:lnTo>
                      <a:pt x="1333" y="1170"/>
                    </a:lnTo>
                    <a:lnTo>
                      <a:pt x="1325" y="1175"/>
                    </a:lnTo>
                    <a:lnTo>
                      <a:pt x="1316" y="1179"/>
                    </a:lnTo>
                    <a:lnTo>
                      <a:pt x="1316" y="1179"/>
                    </a:lnTo>
                    <a:lnTo>
                      <a:pt x="1314" y="1177"/>
                    </a:lnTo>
                    <a:lnTo>
                      <a:pt x="1314" y="1177"/>
                    </a:lnTo>
                    <a:lnTo>
                      <a:pt x="1312" y="1175"/>
                    </a:lnTo>
                    <a:lnTo>
                      <a:pt x="1309" y="1174"/>
                    </a:lnTo>
                    <a:lnTo>
                      <a:pt x="1309" y="1174"/>
                    </a:lnTo>
                    <a:lnTo>
                      <a:pt x="1309" y="1175"/>
                    </a:lnTo>
                    <a:lnTo>
                      <a:pt x="1307" y="1175"/>
                    </a:lnTo>
                    <a:lnTo>
                      <a:pt x="1307" y="1179"/>
                    </a:lnTo>
                    <a:lnTo>
                      <a:pt x="1307" y="1182"/>
                    </a:lnTo>
                    <a:lnTo>
                      <a:pt x="1307" y="1184"/>
                    </a:lnTo>
                    <a:lnTo>
                      <a:pt x="1305" y="1186"/>
                    </a:lnTo>
                    <a:lnTo>
                      <a:pt x="1305" y="1186"/>
                    </a:lnTo>
                    <a:lnTo>
                      <a:pt x="1292" y="1193"/>
                    </a:lnTo>
                    <a:lnTo>
                      <a:pt x="1285" y="1195"/>
                    </a:lnTo>
                    <a:lnTo>
                      <a:pt x="1281" y="1195"/>
                    </a:lnTo>
                    <a:lnTo>
                      <a:pt x="1279" y="1193"/>
                    </a:lnTo>
                    <a:lnTo>
                      <a:pt x="1279" y="1193"/>
                    </a:lnTo>
                    <a:lnTo>
                      <a:pt x="1276" y="1193"/>
                    </a:lnTo>
                    <a:lnTo>
                      <a:pt x="1274" y="1193"/>
                    </a:lnTo>
                    <a:lnTo>
                      <a:pt x="1267" y="1193"/>
                    </a:lnTo>
                    <a:lnTo>
                      <a:pt x="1265" y="1196"/>
                    </a:lnTo>
                    <a:lnTo>
                      <a:pt x="1264" y="1198"/>
                    </a:lnTo>
                    <a:lnTo>
                      <a:pt x="1265" y="1200"/>
                    </a:lnTo>
                    <a:lnTo>
                      <a:pt x="1265" y="1200"/>
                    </a:lnTo>
                    <a:lnTo>
                      <a:pt x="1267" y="1202"/>
                    </a:lnTo>
                    <a:lnTo>
                      <a:pt x="1267" y="1205"/>
                    </a:lnTo>
                    <a:lnTo>
                      <a:pt x="1265" y="1207"/>
                    </a:lnTo>
                    <a:lnTo>
                      <a:pt x="1260" y="1203"/>
                    </a:lnTo>
                    <a:lnTo>
                      <a:pt x="1260" y="1203"/>
                    </a:lnTo>
                    <a:lnTo>
                      <a:pt x="1257" y="1202"/>
                    </a:lnTo>
                    <a:lnTo>
                      <a:pt x="1253" y="1202"/>
                    </a:lnTo>
                    <a:lnTo>
                      <a:pt x="1246" y="1210"/>
                    </a:lnTo>
                    <a:lnTo>
                      <a:pt x="1246" y="1210"/>
                    </a:lnTo>
                    <a:lnTo>
                      <a:pt x="1241" y="1215"/>
                    </a:lnTo>
                    <a:lnTo>
                      <a:pt x="1236" y="1217"/>
                    </a:lnTo>
                    <a:lnTo>
                      <a:pt x="1231" y="1217"/>
                    </a:lnTo>
                    <a:lnTo>
                      <a:pt x="1225" y="1215"/>
                    </a:lnTo>
                    <a:lnTo>
                      <a:pt x="1225" y="1215"/>
                    </a:lnTo>
                    <a:lnTo>
                      <a:pt x="1224" y="1214"/>
                    </a:lnTo>
                    <a:lnTo>
                      <a:pt x="1224" y="1212"/>
                    </a:lnTo>
                    <a:lnTo>
                      <a:pt x="1225" y="1207"/>
                    </a:lnTo>
                    <a:lnTo>
                      <a:pt x="1229" y="1200"/>
                    </a:lnTo>
                    <a:lnTo>
                      <a:pt x="1229" y="1195"/>
                    </a:lnTo>
                    <a:lnTo>
                      <a:pt x="1229" y="1195"/>
                    </a:lnTo>
                    <a:lnTo>
                      <a:pt x="1231" y="1189"/>
                    </a:lnTo>
                    <a:lnTo>
                      <a:pt x="1234" y="1188"/>
                    </a:lnTo>
                    <a:lnTo>
                      <a:pt x="1238" y="1184"/>
                    </a:lnTo>
                    <a:lnTo>
                      <a:pt x="1239" y="1181"/>
                    </a:lnTo>
                    <a:lnTo>
                      <a:pt x="1239" y="1181"/>
                    </a:lnTo>
                    <a:lnTo>
                      <a:pt x="1243" y="1177"/>
                    </a:lnTo>
                    <a:lnTo>
                      <a:pt x="1248" y="1174"/>
                    </a:lnTo>
                    <a:lnTo>
                      <a:pt x="1250" y="1170"/>
                    </a:lnTo>
                    <a:lnTo>
                      <a:pt x="1245" y="1170"/>
                    </a:lnTo>
                    <a:lnTo>
                      <a:pt x="1245" y="1170"/>
                    </a:lnTo>
                    <a:lnTo>
                      <a:pt x="1236" y="1170"/>
                    </a:lnTo>
                    <a:lnTo>
                      <a:pt x="1231" y="1168"/>
                    </a:lnTo>
                    <a:lnTo>
                      <a:pt x="1227" y="1168"/>
                    </a:lnTo>
                    <a:lnTo>
                      <a:pt x="1224" y="1168"/>
                    </a:lnTo>
                    <a:lnTo>
                      <a:pt x="1224" y="1168"/>
                    </a:lnTo>
                    <a:lnTo>
                      <a:pt x="1224" y="1170"/>
                    </a:lnTo>
                    <a:lnTo>
                      <a:pt x="1224" y="1172"/>
                    </a:lnTo>
                    <a:lnTo>
                      <a:pt x="1229" y="1174"/>
                    </a:lnTo>
                    <a:lnTo>
                      <a:pt x="1231" y="1175"/>
                    </a:lnTo>
                    <a:lnTo>
                      <a:pt x="1232" y="1179"/>
                    </a:lnTo>
                    <a:lnTo>
                      <a:pt x="1231" y="1181"/>
                    </a:lnTo>
                    <a:lnTo>
                      <a:pt x="1229" y="1184"/>
                    </a:lnTo>
                    <a:lnTo>
                      <a:pt x="1229" y="1184"/>
                    </a:lnTo>
                    <a:lnTo>
                      <a:pt x="1222" y="1188"/>
                    </a:lnTo>
                    <a:lnTo>
                      <a:pt x="1222" y="1191"/>
                    </a:lnTo>
                    <a:lnTo>
                      <a:pt x="1224" y="1193"/>
                    </a:lnTo>
                    <a:lnTo>
                      <a:pt x="1220" y="1198"/>
                    </a:lnTo>
                    <a:lnTo>
                      <a:pt x="1220" y="1198"/>
                    </a:lnTo>
                    <a:lnTo>
                      <a:pt x="1217" y="1202"/>
                    </a:lnTo>
                    <a:lnTo>
                      <a:pt x="1217" y="1203"/>
                    </a:lnTo>
                    <a:lnTo>
                      <a:pt x="1218" y="1207"/>
                    </a:lnTo>
                    <a:lnTo>
                      <a:pt x="1217" y="1210"/>
                    </a:lnTo>
                    <a:lnTo>
                      <a:pt x="1217" y="1210"/>
                    </a:lnTo>
                    <a:lnTo>
                      <a:pt x="1213" y="1215"/>
                    </a:lnTo>
                    <a:lnTo>
                      <a:pt x="1208" y="1215"/>
                    </a:lnTo>
                    <a:lnTo>
                      <a:pt x="1203" y="1215"/>
                    </a:lnTo>
                    <a:lnTo>
                      <a:pt x="1194" y="1217"/>
                    </a:lnTo>
                    <a:lnTo>
                      <a:pt x="1194" y="1217"/>
                    </a:lnTo>
                    <a:lnTo>
                      <a:pt x="1184" y="1217"/>
                    </a:lnTo>
                    <a:lnTo>
                      <a:pt x="1177" y="1217"/>
                    </a:lnTo>
                    <a:lnTo>
                      <a:pt x="1170" y="1217"/>
                    </a:lnTo>
                    <a:lnTo>
                      <a:pt x="1164" y="1217"/>
                    </a:lnTo>
                    <a:lnTo>
                      <a:pt x="1164" y="1217"/>
                    </a:lnTo>
                    <a:lnTo>
                      <a:pt x="1159" y="1221"/>
                    </a:lnTo>
                    <a:lnTo>
                      <a:pt x="1154" y="1221"/>
                    </a:lnTo>
                    <a:lnTo>
                      <a:pt x="1152" y="1221"/>
                    </a:lnTo>
                    <a:lnTo>
                      <a:pt x="1154" y="1222"/>
                    </a:lnTo>
                    <a:lnTo>
                      <a:pt x="1161" y="1226"/>
                    </a:lnTo>
                    <a:lnTo>
                      <a:pt x="1161" y="1226"/>
                    </a:lnTo>
                    <a:lnTo>
                      <a:pt x="1170" y="1231"/>
                    </a:lnTo>
                    <a:lnTo>
                      <a:pt x="1171" y="1235"/>
                    </a:lnTo>
                    <a:lnTo>
                      <a:pt x="1170" y="1235"/>
                    </a:lnTo>
                    <a:lnTo>
                      <a:pt x="1164" y="1235"/>
                    </a:lnTo>
                    <a:lnTo>
                      <a:pt x="1164" y="1235"/>
                    </a:lnTo>
                    <a:lnTo>
                      <a:pt x="1161" y="1235"/>
                    </a:lnTo>
                    <a:lnTo>
                      <a:pt x="1159" y="1236"/>
                    </a:lnTo>
                    <a:lnTo>
                      <a:pt x="1156" y="1243"/>
                    </a:lnTo>
                    <a:lnTo>
                      <a:pt x="1152" y="1247"/>
                    </a:lnTo>
                    <a:lnTo>
                      <a:pt x="1151" y="1250"/>
                    </a:lnTo>
                    <a:lnTo>
                      <a:pt x="1145" y="1252"/>
                    </a:lnTo>
                    <a:lnTo>
                      <a:pt x="1140" y="1250"/>
                    </a:lnTo>
                    <a:lnTo>
                      <a:pt x="1140" y="1250"/>
                    </a:lnTo>
                    <a:lnTo>
                      <a:pt x="1128" y="1249"/>
                    </a:lnTo>
                    <a:lnTo>
                      <a:pt x="1123" y="1249"/>
                    </a:lnTo>
                    <a:lnTo>
                      <a:pt x="1117" y="1249"/>
                    </a:lnTo>
                    <a:lnTo>
                      <a:pt x="1116" y="1252"/>
                    </a:lnTo>
                    <a:lnTo>
                      <a:pt x="1114" y="1255"/>
                    </a:lnTo>
                    <a:lnTo>
                      <a:pt x="1117" y="1259"/>
                    </a:lnTo>
                    <a:lnTo>
                      <a:pt x="1123" y="1266"/>
                    </a:lnTo>
                    <a:lnTo>
                      <a:pt x="1123" y="1266"/>
                    </a:lnTo>
                    <a:lnTo>
                      <a:pt x="1135" y="1278"/>
                    </a:lnTo>
                    <a:lnTo>
                      <a:pt x="1138" y="1287"/>
                    </a:lnTo>
                    <a:lnTo>
                      <a:pt x="1138" y="1289"/>
                    </a:lnTo>
                    <a:lnTo>
                      <a:pt x="1138" y="1290"/>
                    </a:lnTo>
                    <a:lnTo>
                      <a:pt x="1131" y="1290"/>
                    </a:lnTo>
                    <a:lnTo>
                      <a:pt x="1131" y="1290"/>
                    </a:lnTo>
                    <a:lnTo>
                      <a:pt x="1126" y="1290"/>
                    </a:lnTo>
                    <a:lnTo>
                      <a:pt x="1121" y="1292"/>
                    </a:lnTo>
                    <a:lnTo>
                      <a:pt x="1114" y="1294"/>
                    </a:lnTo>
                    <a:lnTo>
                      <a:pt x="1110" y="1294"/>
                    </a:lnTo>
                    <a:lnTo>
                      <a:pt x="1105" y="1292"/>
                    </a:lnTo>
                    <a:lnTo>
                      <a:pt x="1105" y="1292"/>
                    </a:lnTo>
                    <a:lnTo>
                      <a:pt x="1100" y="1292"/>
                    </a:lnTo>
                    <a:lnTo>
                      <a:pt x="1098" y="1292"/>
                    </a:lnTo>
                    <a:lnTo>
                      <a:pt x="1098" y="1294"/>
                    </a:lnTo>
                    <a:lnTo>
                      <a:pt x="1098" y="1296"/>
                    </a:lnTo>
                    <a:lnTo>
                      <a:pt x="1102" y="1299"/>
                    </a:lnTo>
                    <a:lnTo>
                      <a:pt x="1105" y="1301"/>
                    </a:lnTo>
                    <a:lnTo>
                      <a:pt x="1112" y="1303"/>
                    </a:lnTo>
                    <a:lnTo>
                      <a:pt x="1119" y="1304"/>
                    </a:lnTo>
                    <a:lnTo>
                      <a:pt x="1119" y="1304"/>
                    </a:lnTo>
                    <a:lnTo>
                      <a:pt x="1130" y="1304"/>
                    </a:lnTo>
                    <a:lnTo>
                      <a:pt x="1131" y="1306"/>
                    </a:lnTo>
                    <a:lnTo>
                      <a:pt x="1133" y="1308"/>
                    </a:lnTo>
                    <a:lnTo>
                      <a:pt x="1131" y="1313"/>
                    </a:lnTo>
                    <a:lnTo>
                      <a:pt x="1133" y="1323"/>
                    </a:lnTo>
                    <a:lnTo>
                      <a:pt x="1133" y="1323"/>
                    </a:lnTo>
                    <a:lnTo>
                      <a:pt x="1133" y="1329"/>
                    </a:lnTo>
                    <a:lnTo>
                      <a:pt x="1131" y="1332"/>
                    </a:lnTo>
                    <a:lnTo>
                      <a:pt x="1126" y="1339"/>
                    </a:lnTo>
                    <a:lnTo>
                      <a:pt x="1119" y="1344"/>
                    </a:lnTo>
                    <a:lnTo>
                      <a:pt x="1116" y="1350"/>
                    </a:lnTo>
                    <a:lnTo>
                      <a:pt x="1114" y="1355"/>
                    </a:lnTo>
                    <a:lnTo>
                      <a:pt x="1114" y="1355"/>
                    </a:lnTo>
                    <a:lnTo>
                      <a:pt x="1114" y="1358"/>
                    </a:lnTo>
                    <a:lnTo>
                      <a:pt x="1112" y="1360"/>
                    </a:lnTo>
                    <a:lnTo>
                      <a:pt x="1107" y="1356"/>
                    </a:lnTo>
                    <a:lnTo>
                      <a:pt x="1105" y="1356"/>
                    </a:lnTo>
                    <a:lnTo>
                      <a:pt x="1102" y="1355"/>
                    </a:lnTo>
                    <a:lnTo>
                      <a:pt x="1100" y="1358"/>
                    </a:lnTo>
                    <a:lnTo>
                      <a:pt x="1098" y="1363"/>
                    </a:lnTo>
                    <a:lnTo>
                      <a:pt x="1098" y="1363"/>
                    </a:lnTo>
                    <a:lnTo>
                      <a:pt x="1097" y="1370"/>
                    </a:lnTo>
                    <a:lnTo>
                      <a:pt x="1093" y="1374"/>
                    </a:lnTo>
                    <a:lnTo>
                      <a:pt x="1088" y="1377"/>
                    </a:lnTo>
                    <a:lnTo>
                      <a:pt x="1083" y="1379"/>
                    </a:lnTo>
                    <a:lnTo>
                      <a:pt x="1070" y="1381"/>
                    </a:lnTo>
                    <a:lnTo>
                      <a:pt x="1067" y="1383"/>
                    </a:lnTo>
                    <a:lnTo>
                      <a:pt x="1063" y="1386"/>
                    </a:lnTo>
                    <a:lnTo>
                      <a:pt x="1063" y="1386"/>
                    </a:lnTo>
                    <a:lnTo>
                      <a:pt x="1062" y="1388"/>
                    </a:lnTo>
                    <a:lnTo>
                      <a:pt x="1062" y="1390"/>
                    </a:lnTo>
                    <a:lnTo>
                      <a:pt x="1067" y="1391"/>
                    </a:lnTo>
                    <a:lnTo>
                      <a:pt x="1072" y="1395"/>
                    </a:lnTo>
                    <a:lnTo>
                      <a:pt x="1074" y="1397"/>
                    </a:lnTo>
                    <a:lnTo>
                      <a:pt x="1076" y="1402"/>
                    </a:lnTo>
                    <a:lnTo>
                      <a:pt x="1076" y="1402"/>
                    </a:lnTo>
                    <a:lnTo>
                      <a:pt x="1076" y="1405"/>
                    </a:lnTo>
                    <a:lnTo>
                      <a:pt x="1072" y="1405"/>
                    </a:lnTo>
                    <a:lnTo>
                      <a:pt x="1063" y="1403"/>
                    </a:lnTo>
                    <a:lnTo>
                      <a:pt x="1055" y="1400"/>
                    </a:lnTo>
                    <a:lnTo>
                      <a:pt x="1055" y="1402"/>
                    </a:lnTo>
                    <a:lnTo>
                      <a:pt x="1056" y="1407"/>
                    </a:lnTo>
                    <a:lnTo>
                      <a:pt x="1056" y="1407"/>
                    </a:lnTo>
                    <a:lnTo>
                      <a:pt x="1062" y="1410"/>
                    </a:lnTo>
                    <a:lnTo>
                      <a:pt x="1065" y="1412"/>
                    </a:lnTo>
                    <a:lnTo>
                      <a:pt x="1067" y="1412"/>
                    </a:lnTo>
                    <a:lnTo>
                      <a:pt x="1069" y="1412"/>
                    </a:lnTo>
                    <a:lnTo>
                      <a:pt x="1070" y="1410"/>
                    </a:lnTo>
                    <a:lnTo>
                      <a:pt x="1072" y="1412"/>
                    </a:lnTo>
                    <a:lnTo>
                      <a:pt x="1074" y="1414"/>
                    </a:lnTo>
                    <a:lnTo>
                      <a:pt x="1076" y="1419"/>
                    </a:lnTo>
                    <a:lnTo>
                      <a:pt x="1076" y="1419"/>
                    </a:lnTo>
                    <a:lnTo>
                      <a:pt x="1076" y="1428"/>
                    </a:lnTo>
                    <a:lnTo>
                      <a:pt x="1074" y="1437"/>
                    </a:lnTo>
                    <a:lnTo>
                      <a:pt x="1065" y="1459"/>
                    </a:lnTo>
                    <a:lnTo>
                      <a:pt x="1056" y="1480"/>
                    </a:lnTo>
                    <a:lnTo>
                      <a:pt x="1053" y="1489"/>
                    </a:lnTo>
                    <a:lnTo>
                      <a:pt x="1055" y="1496"/>
                    </a:lnTo>
                    <a:lnTo>
                      <a:pt x="1055" y="1496"/>
                    </a:lnTo>
                    <a:lnTo>
                      <a:pt x="1055" y="1501"/>
                    </a:lnTo>
                    <a:lnTo>
                      <a:pt x="1055" y="1504"/>
                    </a:lnTo>
                    <a:lnTo>
                      <a:pt x="1051" y="1506"/>
                    </a:lnTo>
                    <a:lnTo>
                      <a:pt x="1048" y="1508"/>
                    </a:lnTo>
                    <a:lnTo>
                      <a:pt x="1039" y="1513"/>
                    </a:lnTo>
                    <a:lnTo>
                      <a:pt x="1036" y="1515"/>
                    </a:lnTo>
                    <a:lnTo>
                      <a:pt x="1034" y="1518"/>
                    </a:lnTo>
                    <a:lnTo>
                      <a:pt x="1034" y="1518"/>
                    </a:lnTo>
                    <a:lnTo>
                      <a:pt x="1032" y="1520"/>
                    </a:lnTo>
                    <a:lnTo>
                      <a:pt x="1032" y="1520"/>
                    </a:lnTo>
                    <a:lnTo>
                      <a:pt x="1037" y="1518"/>
                    </a:lnTo>
                    <a:lnTo>
                      <a:pt x="1039" y="1518"/>
                    </a:lnTo>
                    <a:lnTo>
                      <a:pt x="1043" y="1520"/>
                    </a:lnTo>
                    <a:lnTo>
                      <a:pt x="1044" y="1522"/>
                    </a:lnTo>
                    <a:lnTo>
                      <a:pt x="1044" y="1529"/>
                    </a:lnTo>
                    <a:lnTo>
                      <a:pt x="1044" y="1529"/>
                    </a:lnTo>
                    <a:lnTo>
                      <a:pt x="1044" y="1534"/>
                    </a:lnTo>
                    <a:lnTo>
                      <a:pt x="1043" y="1539"/>
                    </a:lnTo>
                    <a:lnTo>
                      <a:pt x="1039" y="1543"/>
                    </a:lnTo>
                    <a:lnTo>
                      <a:pt x="1036" y="1545"/>
                    </a:lnTo>
                    <a:lnTo>
                      <a:pt x="1032" y="1546"/>
                    </a:lnTo>
                    <a:lnTo>
                      <a:pt x="1029" y="1546"/>
                    </a:lnTo>
                    <a:lnTo>
                      <a:pt x="1018" y="1541"/>
                    </a:lnTo>
                    <a:lnTo>
                      <a:pt x="1018" y="1541"/>
                    </a:lnTo>
                    <a:lnTo>
                      <a:pt x="1011" y="1534"/>
                    </a:lnTo>
                    <a:lnTo>
                      <a:pt x="1006" y="1531"/>
                    </a:lnTo>
                    <a:lnTo>
                      <a:pt x="1004" y="1531"/>
                    </a:lnTo>
                    <a:lnTo>
                      <a:pt x="1003" y="1531"/>
                    </a:lnTo>
                    <a:lnTo>
                      <a:pt x="994" y="1538"/>
                    </a:lnTo>
                    <a:lnTo>
                      <a:pt x="994" y="1538"/>
                    </a:lnTo>
                    <a:lnTo>
                      <a:pt x="990" y="1539"/>
                    </a:lnTo>
                    <a:lnTo>
                      <a:pt x="985" y="1541"/>
                    </a:lnTo>
                    <a:lnTo>
                      <a:pt x="982" y="1541"/>
                    </a:lnTo>
                    <a:lnTo>
                      <a:pt x="976" y="1539"/>
                    </a:lnTo>
                    <a:lnTo>
                      <a:pt x="973" y="1538"/>
                    </a:lnTo>
                    <a:lnTo>
                      <a:pt x="971" y="1534"/>
                    </a:lnTo>
                    <a:lnTo>
                      <a:pt x="973" y="1531"/>
                    </a:lnTo>
                    <a:lnTo>
                      <a:pt x="975" y="1525"/>
                    </a:lnTo>
                    <a:lnTo>
                      <a:pt x="975" y="1525"/>
                    </a:lnTo>
                    <a:lnTo>
                      <a:pt x="980" y="1518"/>
                    </a:lnTo>
                    <a:lnTo>
                      <a:pt x="980" y="1515"/>
                    </a:lnTo>
                    <a:lnTo>
                      <a:pt x="980" y="1513"/>
                    </a:lnTo>
                    <a:lnTo>
                      <a:pt x="975" y="1513"/>
                    </a:lnTo>
                    <a:lnTo>
                      <a:pt x="964" y="1513"/>
                    </a:lnTo>
                    <a:lnTo>
                      <a:pt x="957" y="1513"/>
                    </a:lnTo>
                    <a:lnTo>
                      <a:pt x="949" y="1511"/>
                    </a:lnTo>
                    <a:lnTo>
                      <a:pt x="949" y="1511"/>
                    </a:lnTo>
                    <a:lnTo>
                      <a:pt x="940" y="1506"/>
                    </a:lnTo>
                    <a:lnTo>
                      <a:pt x="936" y="1504"/>
                    </a:lnTo>
                    <a:lnTo>
                      <a:pt x="936" y="1501"/>
                    </a:lnTo>
                    <a:lnTo>
                      <a:pt x="938" y="1496"/>
                    </a:lnTo>
                    <a:lnTo>
                      <a:pt x="945" y="1487"/>
                    </a:lnTo>
                    <a:lnTo>
                      <a:pt x="945" y="1487"/>
                    </a:lnTo>
                    <a:lnTo>
                      <a:pt x="949" y="1484"/>
                    </a:lnTo>
                    <a:lnTo>
                      <a:pt x="949" y="1478"/>
                    </a:lnTo>
                    <a:lnTo>
                      <a:pt x="949" y="1475"/>
                    </a:lnTo>
                    <a:lnTo>
                      <a:pt x="947" y="1471"/>
                    </a:lnTo>
                    <a:lnTo>
                      <a:pt x="943" y="1468"/>
                    </a:lnTo>
                    <a:lnTo>
                      <a:pt x="942" y="1468"/>
                    </a:lnTo>
                    <a:lnTo>
                      <a:pt x="942" y="1470"/>
                    </a:lnTo>
                    <a:lnTo>
                      <a:pt x="942" y="1473"/>
                    </a:lnTo>
                    <a:lnTo>
                      <a:pt x="942" y="1473"/>
                    </a:lnTo>
                    <a:lnTo>
                      <a:pt x="942" y="1477"/>
                    </a:lnTo>
                    <a:lnTo>
                      <a:pt x="940" y="1478"/>
                    </a:lnTo>
                    <a:lnTo>
                      <a:pt x="935" y="1482"/>
                    </a:lnTo>
                    <a:lnTo>
                      <a:pt x="926" y="1485"/>
                    </a:lnTo>
                    <a:lnTo>
                      <a:pt x="917" y="1492"/>
                    </a:lnTo>
                    <a:lnTo>
                      <a:pt x="917" y="1492"/>
                    </a:lnTo>
                    <a:lnTo>
                      <a:pt x="914" y="1494"/>
                    </a:lnTo>
                    <a:lnTo>
                      <a:pt x="912" y="1494"/>
                    </a:lnTo>
                    <a:lnTo>
                      <a:pt x="908" y="1491"/>
                    </a:lnTo>
                    <a:lnTo>
                      <a:pt x="907" y="1491"/>
                    </a:lnTo>
                    <a:lnTo>
                      <a:pt x="903" y="1489"/>
                    </a:lnTo>
                    <a:lnTo>
                      <a:pt x="898" y="1491"/>
                    </a:lnTo>
                    <a:lnTo>
                      <a:pt x="891" y="1494"/>
                    </a:lnTo>
                    <a:lnTo>
                      <a:pt x="891" y="1494"/>
                    </a:lnTo>
                    <a:lnTo>
                      <a:pt x="884" y="1499"/>
                    </a:lnTo>
                    <a:lnTo>
                      <a:pt x="879" y="1503"/>
                    </a:lnTo>
                    <a:lnTo>
                      <a:pt x="874" y="1503"/>
                    </a:lnTo>
                    <a:lnTo>
                      <a:pt x="870" y="1503"/>
                    </a:lnTo>
                    <a:lnTo>
                      <a:pt x="867" y="1501"/>
                    </a:lnTo>
                    <a:lnTo>
                      <a:pt x="865" y="1498"/>
                    </a:lnTo>
                    <a:lnTo>
                      <a:pt x="861" y="1491"/>
                    </a:lnTo>
                    <a:lnTo>
                      <a:pt x="861" y="1491"/>
                    </a:lnTo>
                    <a:lnTo>
                      <a:pt x="861" y="1487"/>
                    </a:lnTo>
                    <a:lnTo>
                      <a:pt x="861" y="1484"/>
                    </a:lnTo>
                    <a:lnTo>
                      <a:pt x="865" y="1482"/>
                    </a:lnTo>
                    <a:lnTo>
                      <a:pt x="867" y="1482"/>
                    </a:lnTo>
                    <a:lnTo>
                      <a:pt x="868" y="1480"/>
                    </a:lnTo>
                    <a:lnTo>
                      <a:pt x="867" y="1478"/>
                    </a:lnTo>
                    <a:lnTo>
                      <a:pt x="867" y="1478"/>
                    </a:lnTo>
                    <a:lnTo>
                      <a:pt x="865" y="1477"/>
                    </a:lnTo>
                    <a:lnTo>
                      <a:pt x="861" y="1475"/>
                    </a:lnTo>
                    <a:lnTo>
                      <a:pt x="856" y="1475"/>
                    </a:lnTo>
                    <a:lnTo>
                      <a:pt x="853" y="1475"/>
                    </a:lnTo>
                    <a:lnTo>
                      <a:pt x="851" y="1473"/>
                    </a:lnTo>
                    <a:lnTo>
                      <a:pt x="851" y="1470"/>
                    </a:lnTo>
                    <a:lnTo>
                      <a:pt x="853" y="1466"/>
                    </a:lnTo>
                    <a:lnTo>
                      <a:pt x="853" y="1466"/>
                    </a:lnTo>
                    <a:lnTo>
                      <a:pt x="853" y="1463"/>
                    </a:lnTo>
                    <a:lnTo>
                      <a:pt x="851" y="1461"/>
                    </a:lnTo>
                    <a:lnTo>
                      <a:pt x="841" y="1461"/>
                    </a:lnTo>
                    <a:lnTo>
                      <a:pt x="832" y="1461"/>
                    </a:lnTo>
                    <a:lnTo>
                      <a:pt x="830" y="1459"/>
                    </a:lnTo>
                    <a:lnTo>
                      <a:pt x="830" y="1454"/>
                    </a:lnTo>
                    <a:lnTo>
                      <a:pt x="830" y="1454"/>
                    </a:lnTo>
                    <a:lnTo>
                      <a:pt x="834" y="1447"/>
                    </a:lnTo>
                    <a:lnTo>
                      <a:pt x="834" y="1442"/>
                    </a:lnTo>
                    <a:lnTo>
                      <a:pt x="832" y="1440"/>
                    </a:lnTo>
                    <a:lnTo>
                      <a:pt x="827" y="1442"/>
                    </a:lnTo>
                    <a:lnTo>
                      <a:pt x="827" y="1442"/>
                    </a:lnTo>
                    <a:lnTo>
                      <a:pt x="825" y="1442"/>
                    </a:lnTo>
                    <a:lnTo>
                      <a:pt x="823" y="1440"/>
                    </a:lnTo>
                    <a:lnTo>
                      <a:pt x="823" y="1435"/>
                    </a:lnTo>
                    <a:lnTo>
                      <a:pt x="821" y="1428"/>
                    </a:lnTo>
                    <a:lnTo>
                      <a:pt x="820" y="1426"/>
                    </a:lnTo>
                    <a:lnTo>
                      <a:pt x="816" y="1428"/>
                    </a:lnTo>
                    <a:lnTo>
                      <a:pt x="816" y="1428"/>
                    </a:lnTo>
                    <a:lnTo>
                      <a:pt x="813" y="1428"/>
                    </a:lnTo>
                    <a:lnTo>
                      <a:pt x="813" y="1426"/>
                    </a:lnTo>
                    <a:lnTo>
                      <a:pt x="813" y="1423"/>
                    </a:lnTo>
                    <a:lnTo>
                      <a:pt x="814" y="1419"/>
                    </a:lnTo>
                    <a:lnTo>
                      <a:pt x="813" y="1416"/>
                    </a:lnTo>
                    <a:lnTo>
                      <a:pt x="811" y="1412"/>
                    </a:lnTo>
                    <a:lnTo>
                      <a:pt x="806" y="1409"/>
                    </a:lnTo>
                    <a:lnTo>
                      <a:pt x="806" y="1409"/>
                    </a:lnTo>
                    <a:lnTo>
                      <a:pt x="797" y="1405"/>
                    </a:lnTo>
                    <a:lnTo>
                      <a:pt x="792" y="1402"/>
                    </a:lnTo>
                    <a:lnTo>
                      <a:pt x="790" y="1397"/>
                    </a:lnTo>
                    <a:lnTo>
                      <a:pt x="790" y="1391"/>
                    </a:lnTo>
                    <a:lnTo>
                      <a:pt x="790" y="1391"/>
                    </a:lnTo>
                    <a:lnTo>
                      <a:pt x="790" y="1386"/>
                    </a:lnTo>
                    <a:lnTo>
                      <a:pt x="788" y="1383"/>
                    </a:lnTo>
                    <a:lnTo>
                      <a:pt x="785" y="1377"/>
                    </a:lnTo>
                    <a:lnTo>
                      <a:pt x="781" y="1370"/>
                    </a:lnTo>
                    <a:lnTo>
                      <a:pt x="781" y="1369"/>
                    </a:lnTo>
                    <a:lnTo>
                      <a:pt x="781" y="1365"/>
                    </a:lnTo>
                    <a:lnTo>
                      <a:pt x="781" y="1365"/>
                    </a:lnTo>
                    <a:lnTo>
                      <a:pt x="781" y="1362"/>
                    </a:lnTo>
                    <a:lnTo>
                      <a:pt x="781" y="1360"/>
                    </a:lnTo>
                    <a:lnTo>
                      <a:pt x="776" y="1360"/>
                    </a:lnTo>
                    <a:lnTo>
                      <a:pt x="767" y="1358"/>
                    </a:lnTo>
                    <a:lnTo>
                      <a:pt x="764" y="1356"/>
                    </a:lnTo>
                    <a:lnTo>
                      <a:pt x="760" y="1351"/>
                    </a:lnTo>
                    <a:lnTo>
                      <a:pt x="760" y="1351"/>
                    </a:lnTo>
                    <a:lnTo>
                      <a:pt x="750" y="1334"/>
                    </a:lnTo>
                    <a:lnTo>
                      <a:pt x="748" y="1329"/>
                    </a:lnTo>
                    <a:lnTo>
                      <a:pt x="748" y="1325"/>
                    </a:lnTo>
                    <a:lnTo>
                      <a:pt x="748" y="1322"/>
                    </a:lnTo>
                    <a:lnTo>
                      <a:pt x="748" y="1322"/>
                    </a:lnTo>
                    <a:lnTo>
                      <a:pt x="750" y="1320"/>
                    </a:lnTo>
                    <a:lnTo>
                      <a:pt x="748" y="1318"/>
                    </a:lnTo>
                    <a:lnTo>
                      <a:pt x="747" y="1315"/>
                    </a:lnTo>
                    <a:lnTo>
                      <a:pt x="743" y="1311"/>
                    </a:lnTo>
                    <a:lnTo>
                      <a:pt x="745" y="1309"/>
                    </a:lnTo>
                    <a:lnTo>
                      <a:pt x="747" y="1309"/>
                    </a:lnTo>
                    <a:lnTo>
                      <a:pt x="747" y="1309"/>
                    </a:lnTo>
                    <a:lnTo>
                      <a:pt x="748" y="1308"/>
                    </a:lnTo>
                    <a:lnTo>
                      <a:pt x="748" y="1306"/>
                    </a:lnTo>
                    <a:lnTo>
                      <a:pt x="747" y="1303"/>
                    </a:lnTo>
                    <a:lnTo>
                      <a:pt x="745" y="1301"/>
                    </a:lnTo>
                    <a:lnTo>
                      <a:pt x="745" y="1301"/>
                    </a:lnTo>
                    <a:lnTo>
                      <a:pt x="755" y="1299"/>
                    </a:lnTo>
                    <a:lnTo>
                      <a:pt x="755" y="1299"/>
                    </a:lnTo>
                    <a:lnTo>
                      <a:pt x="762" y="1297"/>
                    </a:lnTo>
                    <a:lnTo>
                      <a:pt x="766" y="1297"/>
                    </a:lnTo>
                    <a:lnTo>
                      <a:pt x="767" y="1294"/>
                    </a:lnTo>
                    <a:lnTo>
                      <a:pt x="766" y="1292"/>
                    </a:lnTo>
                    <a:lnTo>
                      <a:pt x="766" y="1290"/>
                    </a:lnTo>
                    <a:lnTo>
                      <a:pt x="766" y="1289"/>
                    </a:lnTo>
                    <a:lnTo>
                      <a:pt x="769" y="1287"/>
                    </a:lnTo>
                    <a:lnTo>
                      <a:pt x="774" y="1287"/>
                    </a:lnTo>
                    <a:lnTo>
                      <a:pt x="774" y="1287"/>
                    </a:lnTo>
                    <a:lnTo>
                      <a:pt x="781" y="1287"/>
                    </a:lnTo>
                    <a:lnTo>
                      <a:pt x="783" y="1285"/>
                    </a:lnTo>
                    <a:lnTo>
                      <a:pt x="781" y="1283"/>
                    </a:lnTo>
                    <a:lnTo>
                      <a:pt x="780" y="1282"/>
                    </a:lnTo>
                    <a:lnTo>
                      <a:pt x="773" y="1278"/>
                    </a:lnTo>
                    <a:lnTo>
                      <a:pt x="773" y="1276"/>
                    </a:lnTo>
                    <a:lnTo>
                      <a:pt x="776" y="1273"/>
                    </a:lnTo>
                    <a:lnTo>
                      <a:pt x="776" y="1273"/>
                    </a:lnTo>
                    <a:lnTo>
                      <a:pt x="780" y="1273"/>
                    </a:lnTo>
                    <a:lnTo>
                      <a:pt x="785" y="1273"/>
                    </a:lnTo>
                    <a:lnTo>
                      <a:pt x="794" y="1280"/>
                    </a:lnTo>
                    <a:lnTo>
                      <a:pt x="801" y="1283"/>
                    </a:lnTo>
                    <a:lnTo>
                      <a:pt x="802" y="1283"/>
                    </a:lnTo>
                    <a:lnTo>
                      <a:pt x="802" y="1278"/>
                    </a:lnTo>
                    <a:lnTo>
                      <a:pt x="802" y="1278"/>
                    </a:lnTo>
                    <a:lnTo>
                      <a:pt x="801" y="1275"/>
                    </a:lnTo>
                    <a:lnTo>
                      <a:pt x="797" y="1269"/>
                    </a:lnTo>
                    <a:lnTo>
                      <a:pt x="794" y="1266"/>
                    </a:lnTo>
                    <a:lnTo>
                      <a:pt x="788" y="1264"/>
                    </a:lnTo>
                    <a:lnTo>
                      <a:pt x="785" y="1264"/>
                    </a:lnTo>
                    <a:lnTo>
                      <a:pt x="780" y="1266"/>
                    </a:lnTo>
                    <a:lnTo>
                      <a:pt x="774" y="1268"/>
                    </a:lnTo>
                    <a:lnTo>
                      <a:pt x="769" y="1271"/>
                    </a:lnTo>
                    <a:lnTo>
                      <a:pt x="769" y="1271"/>
                    </a:lnTo>
                    <a:lnTo>
                      <a:pt x="764" y="1273"/>
                    </a:lnTo>
                    <a:lnTo>
                      <a:pt x="762" y="1273"/>
                    </a:lnTo>
                    <a:lnTo>
                      <a:pt x="760" y="1268"/>
                    </a:lnTo>
                    <a:lnTo>
                      <a:pt x="759" y="1266"/>
                    </a:lnTo>
                    <a:lnTo>
                      <a:pt x="757" y="1266"/>
                    </a:lnTo>
                    <a:lnTo>
                      <a:pt x="748" y="1280"/>
                    </a:lnTo>
                    <a:lnTo>
                      <a:pt x="748" y="1280"/>
                    </a:lnTo>
                    <a:lnTo>
                      <a:pt x="743" y="1289"/>
                    </a:lnTo>
                    <a:lnTo>
                      <a:pt x="738" y="1294"/>
                    </a:lnTo>
                    <a:lnTo>
                      <a:pt x="733" y="1296"/>
                    </a:lnTo>
                    <a:lnTo>
                      <a:pt x="731" y="1294"/>
                    </a:lnTo>
                    <a:lnTo>
                      <a:pt x="729" y="1290"/>
                    </a:lnTo>
                    <a:lnTo>
                      <a:pt x="727" y="1285"/>
                    </a:lnTo>
                    <a:lnTo>
                      <a:pt x="727" y="1273"/>
                    </a:lnTo>
                    <a:lnTo>
                      <a:pt x="727" y="1273"/>
                    </a:lnTo>
                    <a:lnTo>
                      <a:pt x="727" y="1266"/>
                    </a:lnTo>
                    <a:lnTo>
                      <a:pt x="726" y="1262"/>
                    </a:lnTo>
                    <a:lnTo>
                      <a:pt x="724" y="1261"/>
                    </a:lnTo>
                    <a:lnTo>
                      <a:pt x="722" y="1254"/>
                    </a:lnTo>
                    <a:lnTo>
                      <a:pt x="722" y="1254"/>
                    </a:lnTo>
                    <a:lnTo>
                      <a:pt x="722" y="1249"/>
                    </a:lnTo>
                    <a:lnTo>
                      <a:pt x="720" y="1245"/>
                    </a:lnTo>
                    <a:lnTo>
                      <a:pt x="717" y="1240"/>
                    </a:lnTo>
                    <a:lnTo>
                      <a:pt x="713" y="1238"/>
                    </a:lnTo>
                    <a:lnTo>
                      <a:pt x="712" y="1235"/>
                    </a:lnTo>
                    <a:lnTo>
                      <a:pt x="712" y="1231"/>
                    </a:lnTo>
                    <a:lnTo>
                      <a:pt x="712" y="1231"/>
                    </a:lnTo>
                    <a:lnTo>
                      <a:pt x="712" y="1228"/>
                    </a:lnTo>
                    <a:lnTo>
                      <a:pt x="712" y="1224"/>
                    </a:lnTo>
                    <a:lnTo>
                      <a:pt x="708" y="1217"/>
                    </a:lnTo>
                    <a:lnTo>
                      <a:pt x="701" y="1214"/>
                    </a:lnTo>
                    <a:lnTo>
                      <a:pt x="693" y="1212"/>
                    </a:lnTo>
                    <a:lnTo>
                      <a:pt x="693" y="1212"/>
                    </a:lnTo>
                    <a:lnTo>
                      <a:pt x="691" y="1210"/>
                    </a:lnTo>
                    <a:lnTo>
                      <a:pt x="689" y="1210"/>
                    </a:lnTo>
                    <a:lnTo>
                      <a:pt x="689" y="1205"/>
                    </a:lnTo>
                    <a:lnTo>
                      <a:pt x="687" y="1200"/>
                    </a:lnTo>
                    <a:lnTo>
                      <a:pt x="684" y="1195"/>
                    </a:lnTo>
                    <a:lnTo>
                      <a:pt x="679" y="1191"/>
                    </a:lnTo>
                    <a:lnTo>
                      <a:pt x="679" y="1191"/>
                    </a:lnTo>
                    <a:lnTo>
                      <a:pt x="673" y="1184"/>
                    </a:lnTo>
                    <a:lnTo>
                      <a:pt x="672" y="1179"/>
                    </a:lnTo>
                    <a:lnTo>
                      <a:pt x="672" y="1172"/>
                    </a:lnTo>
                    <a:lnTo>
                      <a:pt x="675" y="1163"/>
                    </a:lnTo>
                    <a:lnTo>
                      <a:pt x="680" y="1156"/>
                    </a:lnTo>
                    <a:lnTo>
                      <a:pt x="687" y="1149"/>
                    </a:lnTo>
                    <a:lnTo>
                      <a:pt x="696" y="1142"/>
                    </a:lnTo>
                    <a:lnTo>
                      <a:pt x="706" y="1135"/>
                    </a:lnTo>
                    <a:lnTo>
                      <a:pt x="706" y="1135"/>
                    </a:lnTo>
                    <a:lnTo>
                      <a:pt x="686" y="1135"/>
                    </a:lnTo>
                    <a:lnTo>
                      <a:pt x="672" y="1134"/>
                    </a:lnTo>
                    <a:lnTo>
                      <a:pt x="666" y="1132"/>
                    </a:lnTo>
                    <a:lnTo>
                      <a:pt x="663" y="1128"/>
                    </a:lnTo>
                    <a:lnTo>
                      <a:pt x="663" y="1123"/>
                    </a:lnTo>
                    <a:lnTo>
                      <a:pt x="665" y="1118"/>
                    </a:lnTo>
                    <a:lnTo>
                      <a:pt x="665" y="1118"/>
                    </a:lnTo>
                    <a:lnTo>
                      <a:pt x="672" y="1097"/>
                    </a:lnTo>
                    <a:lnTo>
                      <a:pt x="673" y="1090"/>
                    </a:lnTo>
                    <a:lnTo>
                      <a:pt x="673" y="1085"/>
                    </a:lnTo>
                    <a:lnTo>
                      <a:pt x="673" y="1085"/>
                    </a:lnTo>
                    <a:lnTo>
                      <a:pt x="673" y="1081"/>
                    </a:lnTo>
                    <a:lnTo>
                      <a:pt x="677" y="1080"/>
                    </a:lnTo>
                    <a:lnTo>
                      <a:pt x="686" y="1074"/>
                    </a:lnTo>
                    <a:lnTo>
                      <a:pt x="689" y="1073"/>
                    </a:lnTo>
                    <a:lnTo>
                      <a:pt x="693" y="1069"/>
                    </a:lnTo>
                    <a:lnTo>
                      <a:pt x="693" y="1067"/>
                    </a:lnTo>
                    <a:lnTo>
                      <a:pt x="687" y="1064"/>
                    </a:lnTo>
                    <a:lnTo>
                      <a:pt x="687" y="1064"/>
                    </a:lnTo>
                    <a:lnTo>
                      <a:pt x="682" y="1059"/>
                    </a:lnTo>
                    <a:lnTo>
                      <a:pt x="682" y="1057"/>
                    </a:lnTo>
                    <a:lnTo>
                      <a:pt x="684" y="1057"/>
                    </a:lnTo>
                    <a:lnTo>
                      <a:pt x="686" y="1055"/>
                    </a:lnTo>
                    <a:lnTo>
                      <a:pt x="686" y="1055"/>
                    </a:lnTo>
                    <a:lnTo>
                      <a:pt x="686" y="1052"/>
                    </a:lnTo>
                    <a:lnTo>
                      <a:pt x="686" y="1052"/>
                    </a:lnTo>
                    <a:lnTo>
                      <a:pt x="684" y="1050"/>
                    </a:lnTo>
                    <a:lnTo>
                      <a:pt x="686" y="1048"/>
                    </a:lnTo>
                    <a:lnTo>
                      <a:pt x="693" y="1045"/>
                    </a:lnTo>
                    <a:lnTo>
                      <a:pt x="703" y="1043"/>
                    </a:lnTo>
                    <a:lnTo>
                      <a:pt x="708" y="1041"/>
                    </a:lnTo>
                    <a:lnTo>
                      <a:pt x="712" y="1038"/>
                    </a:lnTo>
                    <a:lnTo>
                      <a:pt x="712" y="1038"/>
                    </a:lnTo>
                    <a:lnTo>
                      <a:pt x="715" y="1036"/>
                    </a:lnTo>
                    <a:lnTo>
                      <a:pt x="720" y="1036"/>
                    </a:lnTo>
                    <a:lnTo>
                      <a:pt x="729" y="1038"/>
                    </a:lnTo>
                    <a:lnTo>
                      <a:pt x="740" y="1040"/>
                    </a:lnTo>
                    <a:lnTo>
                      <a:pt x="747" y="1040"/>
                    </a:lnTo>
                    <a:lnTo>
                      <a:pt x="754" y="1038"/>
                    </a:lnTo>
                    <a:lnTo>
                      <a:pt x="754" y="1038"/>
                    </a:lnTo>
                    <a:lnTo>
                      <a:pt x="762" y="1033"/>
                    </a:lnTo>
                    <a:lnTo>
                      <a:pt x="762" y="1031"/>
                    </a:lnTo>
                    <a:lnTo>
                      <a:pt x="762" y="1029"/>
                    </a:lnTo>
                    <a:lnTo>
                      <a:pt x="759" y="1024"/>
                    </a:lnTo>
                    <a:lnTo>
                      <a:pt x="759" y="1019"/>
                    </a:lnTo>
                    <a:lnTo>
                      <a:pt x="759" y="1013"/>
                    </a:lnTo>
                    <a:lnTo>
                      <a:pt x="759" y="1013"/>
                    </a:lnTo>
                    <a:lnTo>
                      <a:pt x="762" y="1000"/>
                    </a:lnTo>
                    <a:lnTo>
                      <a:pt x="767" y="987"/>
                    </a:lnTo>
                    <a:lnTo>
                      <a:pt x="773" y="975"/>
                    </a:lnTo>
                    <a:lnTo>
                      <a:pt x="774" y="970"/>
                    </a:lnTo>
                    <a:lnTo>
                      <a:pt x="774" y="965"/>
                    </a:lnTo>
                    <a:lnTo>
                      <a:pt x="774" y="965"/>
                    </a:lnTo>
                    <a:lnTo>
                      <a:pt x="773" y="963"/>
                    </a:lnTo>
                    <a:lnTo>
                      <a:pt x="773" y="963"/>
                    </a:lnTo>
                    <a:lnTo>
                      <a:pt x="767" y="968"/>
                    </a:lnTo>
                    <a:lnTo>
                      <a:pt x="766" y="972"/>
                    </a:lnTo>
                    <a:lnTo>
                      <a:pt x="762" y="975"/>
                    </a:lnTo>
                    <a:lnTo>
                      <a:pt x="759" y="975"/>
                    </a:lnTo>
                    <a:lnTo>
                      <a:pt x="757" y="973"/>
                    </a:lnTo>
                    <a:lnTo>
                      <a:pt x="757" y="973"/>
                    </a:lnTo>
                    <a:lnTo>
                      <a:pt x="754" y="968"/>
                    </a:lnTo>
                    <a:lnTo>
                      <a:pt x="755" y="963"/>
                    </a:lnTo>
                    <a:lnTo>
                      <a:pt x="757" y="956"/>
                    </a:lnTo>
                    <a:lnTo>
                      <a:pt x="755" y="953"/>
                    </a:lnTo>
                    <a:lnTo>
                      <a:pt x="754" y="951"/>
                    </a:lnTo>
                    <a:lnTo>
                      <a:pt x="747" y="947"/>
                    </a:lnTo>
                    <a:lnTo>
                      <a:pt x="734" y="946"/>
                    </a:lnTo>
                    <a:lnTo>
                      <a:pt x="734" y="946"/>
                    </a:lnTo>
                    <a:lnTo>
                      <a:pt x="724" y="944"/>
                    </a:lnTo>
                    <a:lnTo>
                      <a:pt x="717" y="942"/>
                    </a:lnTo>
                    <a:lnTo>
                      <a:pt x="713" y="937"/>
                    </a:lnTo>
                    <a:lnTo>
                      <a:pt x="710" y="933"/>
                    </a:lnTo>
                    <a:lnTo>
                      <a:pt x="705" y="930"/>
                    </a:lnTo>
                    <a:lnTo>
                      <a:pt x="700" y="926"/>
                    </a:lnTo>
                    <a:lnTo>
                      <a:pt x="693" y="923"/>
                    </a:lnTo>
                    <a:lnTo>
                      <a:pt x="680" y="921"/>
                    </a:lnTo>
                    <a:lnTo>
                      <a:pt x="680" y="921"/>
                    </a:lnTo>
                    <a:lnTo>
                      <a:pt x="666" y="919"/>
                    </a:lnTo>
                    <a:lnTo>
                      <a:pt x="653" y="913"/>
                    </a:lnTo>
                    <a:lnTo>
                      <a:pt x="647" y="909"/>
                    </a:lnTo>
                    <a:lnTo>
                      <a:pt x="644" y="906"/>
                    </a:lnTo>
                    <a:lnTo>
                      <a:pt x="644" y="902"/>
                    </a:lnTo>
                    <a:lnTo>
                      <a:pt x="646" y="899"/>
                    </a:lnTo>
                    <a:lnTo>
                      <a:pt x="646" y="899"/>
                    </a:lnTo>
                    <a:lnTo>
                      <a:pt x="651" y="897"/>
                    </a:lnTo>
                    <a:lnTo>
                      <a:pt x="659" y="895"/>
                    </a:lnTo>
                    <a:lnTo>
                      <a:pt x="682" y="895"/>
                    </a:lnTo>
                    <a:lnTo>
                      <a:pt x="705" y="899"/>
                    </a:lnTo>
                    <a:lnTo>
                      <a:pt x="715" y="900"/>
                    </a:lnTo>
                    <a:lnTo>
                      <a:pt x="724" y="906"/>
                    </a:lnTo>
                    <a:lnTo>
                      <a:pt x="724" y="906"/>
                    </a:lnTo>
                    <a:lnTo>
                      <a:pt x="738" y="913"/>
                    </a:lnTo>
                    <a:lnTo>
                      <a:pt x="752" y="916"/>
                    </a:lnTo>
                    <a:lnTo>
                      <a:pt x="760" y="918"/>
                    </a:lnTo>
                    <a:lnTo>
                      <a:pt x="762" y="916"/>
                    </a:lnTo>
                    <a:lnTo>
                      <a:pt x="760" y="914"/>
                    </a:lnTo>
                    <a:lnTo>
                      <a:pt x="760" y="914"/>
                    </a:lnTo>
                    <a:lnTo>
                      <a:pt x="757" y="909"/>
                    </a:lnTo>
                    <a:lnTo>
                      <a:pt x="754" y="904"/>
                    </a:lnTo>
                    <a:lnTo>
                      <a:pt x="755" y="899"/>
                    </a:lnTo>
                    <a:lnTo>
                      <a:pt x="760" y="892"/>
                    </a:lnTo>
                    <a:lnTo>
                      <a:pt x="760" y="892"/>
                    </a:lnTo>
                    <a:lnTo>
                      <a:pt x="760" y="892"/>
                    </a:lnTo>
                    <a:lnTo>
                      <a:pt x="760" y="890"/>
                    </a:lnTo>
                    <a:lnTo>
                      <a:pt x="754" y="888"/>
                    </a:lnTo>
                    <a:lnTo>
                      <a:pt x="738" y="883"/>
                    </a:lnTo>
                    <a:lnTo>
                      <a:pt x="727" y="879"/>
                    </a:lnTo>
                    <a:lnTo>
                      <a:pt x="722" y="876"/>
                    </a:lnTo>
                    <a:lnTo>
                      <a:pt x="717" y="871"/>
                    </a:lnTo>
                    <a:lnTo>
                      <a:pt x="717" y="869"/>
                    </a:lnTo>
                    <a:lnTo>
                      <a:pt x="719" y="865"/>
                    </a:lnTo>
                    <a:lnTo>
                      <a:pt x="719" y="865"/>
                    </a:lnTo>
                    <a:lnTo>
                      <a:pt x="722" y="860"/>
                    </a:lnTo>
                    <a:lnTo>
                      <a:pt x="720" y="859"/>
                    </a:lnTo>
                    <a:lnTo>
                      <a:pt x="717" y="857"/>
                    </a:lnTo>
                    <a:lnTo>
                      <a:pt x="712" y="855"/>
                    </a:lnTo>
                    <a:lnTo>
                      <a:pt x="708" y="855"/>
                    </a:lnTo>
                    <a:lnTo>
                      <a:pt x="705" y="853"/>
                    </a:lnTo>
                    <a:lnTo>
                      <a:pt x="706" y="850"/>
                    </a:lnTo>
                    <a:lnTo>
                      <a:pt x="712" y="846"/>
                    </a:lnTo>
                    <a:lnTo>
                      <a:pt x="712" y="846"/>
                    </a:lnTo>
                    <a:lnTo>
                      <a:pt x="712" y="845"/>
                    </a:lnTo>
                    <a:lnTo>
                      <a:pt x="712" y="845"/>
                    </a:lnTo>
                    <a:lnTo>
                      <a:pt x="710" y="841"/>
                    </a:lnTo>
                    <a:lnTo>
                      <a:pt x="705" y="838"/>
                    </a:lnTo>
                    <a:lnTo>
                      <a:pt x="696" y="836"/>
                    </a:lnTo>
                    <a:lnTo>
                      <a:pt x="687" y="834"/>
                    </a:lnTo>
                    <a:lnTo>
                      <a:pt x="679" y="836"/>
                    </a:lnTo>
                    <a:lnTo>
                      <a:pt x="672" y="841"/>
                    </a:lnTo>
                    <a:lnTo>
                      <a:pt x="668" y="845"/>
                    </a:lnTo>
                    <a:lnTo>
                      <a:pt x="665" y="848"/>
                    </a:lnTo>
                    <a:lnTo>
                      <a:pt x="665" y="848"/>
                    </a:lnTo>
                    <a:lnTo>
                      <a:pt x="659" y="857"/>
                    </a:lnTo>
                    <a:lnTo>
                      <a:pt x="654" y="860"/>
                    </a:lnTo>
                    <a:lnTo>
                      <a:pt x="647" y="860"/>
                    </a:lnTo>
                    <a:lnTo>
                      <a:pt x="642" y="860"/>
                    </a:lnTo>
                    <a:lnTo>
                      <a:pt x="630" y="857"/>
                    </a:lnTo>
                    <a:lnTo>
                      <a:pt x="623" y="855"/>
                    </a:lnTo>
                    <a:lnTo>
                      <a:pt x="618" y="857"/>
                    </a:lnTo>
                    <a:lnTo>
                      <a:pt x="618" y="857"/>
                    </a:lnTo>
                    <a:lnTo>
                      <a:pt x="614" y="859"/>
                    </a:lnTo>
                    <a:lnTo>
                      <a:pt x="611" y="859"/>
                    </a:lnTo>
                    <a:lnTo>
                      <a:pt x="607" y="855"/>
                    </a:lnTo>
                    <a:lnTo>
                      <a:pt x="606" y="853"/>
                    </a:lnTo>
                    <a:lnTo>
                      <a:pt x="600" y="845"/>
                    </a:lnTo>
                    <a:lnTo>
                      <a:pt x="595" y="838"/>
                    </a:lnTo>
                    <a:lnTo>
                      <a:pt x="595" y="838"/>
                    </a:lnTo>
                    <a:lnTo>
                      <a:pt x="593" y="836"/>
                    </a:lnTo>
                    <a:lnTo>
                      <a:pt x="597" y="834"/>
                    </a:lnTo>
                    <a:lnTo>
                      <a:pt x="607" y="832"/>
                    </a:lnTo>
                    <a:lnTo>
                      <a:pt x="612" y="831"/>
                    </a:lnTo>
                    <a:lnTo>
                      <a:pt x="616" y="829"/>
                    </a:lnTo>
                    <a:lnTo>
                      <a:pt x="616" y="825"/>
                    </a:lnTo>
                    <a:lnTo>
                      <a:pt x="614" y="820"/>
                    </a:lnTo>
                    <a:lnTo>
                      <a:pt x="614" y="820"/>
                    </a:lnTo>
                    <a:lnTo>
                      <a:pt x="604" y="808"/>
                    </a:lnTo>
                    <a:lnTo>
                      <a:pt x="602" y="803"/>
                    </a:lnTo>
                    <a:lnTo>
                      <a:pt x="600" y="798"/>
                    </a:lnTo>
                    <a:lnTo>
                      <a:pt x="600" y="792"/>
                    </a:lnTo>
                    <a:lnTo>
                      <a:pt x="604" y="789"/>
                    </a:lnTo>
                    <a:lnTo>
                      <a:pt x="609" y="785"/>
                    </a:lnTo>
                    <a:lnTo>
                      <a:pt x="616" y="784"/>
                    </a:lnTo>
                    <a:lnTo>
                      <a:pt x="616" y="784"/>
                    </a:lnTo>
                    <a:lnTo>
                      <a:pt x="623" y="782"/>
                    </a:lnTo>
                    <a:lnTo>
                      <a:pt x="630" y="778"/>
                    </a:lnTo>
                    <a:lnTo>
                      <a:pt x="633" y="773"/>
                    </a:lnTo>
                    <a:lnTo>
                      <a:pt x="635" y="768"/>
                    </a:lnTo>
                    <a:lnTo>
                      <a:pt x="635" y="763"/>
                    </a:lnTo>
                    <a:lnTo>
                      <a:pt x="633" y="758"/>
                    </a:lnTo>
                    <a:lnTo>
                      <a:pt x="626" y="752"/>
                    </a:lnTo>
                    <a:lnTo>
                      <a:pt x="618" y="749"/>
                    </a:lnTo>
                    <a:lnTo>
                      <a:pt x="618" y="749"/>
                    </a:lnTo>
                    <a:lnTo>
                      <a:pt x="611" y="747"/>
                    </a:lnTo>
                    <a:lnTo>
                      <a:pt x="607" y="744"/>
                    </a:lnTo>
                    <a:lnTo>
                      <a:pt x="609" y="738"/>
                    </a:lnTo>
                    <a:lnTo>
                      <a:pt x="611" y="735"/>
                    </a:lnTo>
                    <a:lnTo>
                      <a:pt x="614" y="730"/>
                    </a:lnTo>
                    <a:lnTo>
                      <a:pt x="616" y="724"/>
                    </a:lnTo>
                    <a:lnTo>
                      <a:pt x="614" y="721"/>
                    </a:lnTo>
                    <a:lnTo>
                      <a:pt x="607" y="716"/>
                    </a:lnTo>
                    <a:lnTo>
                      <a:pt x="607" y="716"/>
                    </a:lnTo>
                    <a:lnTo>
                      <a:pt x="597" y="712"/>
                    </a:lnTo>
                    <a:lnTo>
                      <a:pt x="592" y="707"/>
                    </a:lnTo>
                    <a:lnTo>
                      <a:pt x="592" y="704"/>
                    </a:lnTo>
                    <a:lnTo>
                      <a:pt x="593" y="702"/>
                    </a:lnTo>
                    <a:lnTo>
                      <a:pt x="595" y="698"/>
                    </a:lnTo>
                    <a:lnTo>
                      <a:pt x="597" y="695"/>
                    </a:lnTo>
                    <a:lnTo>
                      <a:pt x="597" y="691"/>
                    </a:lnTo>
                    <a:lnTo>
                      <a:pt x="592" y="688"/>
                    </a:lnTo>
                    <a:lnTo>
                      <a:pt x="592" y="688"/>
                    </a:lnTo>
                    <a:lnTo>
                      <a:pt x="586" y="684"/>
                    </a:lnTo>
                    <a:lnTo>
                      <a:pt x="585" y="681"/>
                    </a:lnTo>
                    <a:lnTo>
                      <a:pt x="581" y="676"/>
                    </a:lnTo>
                    <a:lnTo>
                      <a:pt x="579" y="674"/>
                    </a:lnTo>
                    <a:lnTo>
                      <a:pt x="576" y="674"/>
                    </a:lnTo>
                    <a:lnTo>
                      <a:pt x="558" y="679"/>
                    </a:lnTo>
                    <a:lnTo>
                      <a:pt x="558" y="679"/>
                    </a:lnTo>
                    <a:lnTo>
                      <a:pt x="550" y="681"/>
                    </a:lnTo>
                    <a:lnTo>
                      <a:pt x="546" y="681"/>
                    </a:lnTo>
                    <a:lnTo>
                      <a:pt x="546" y="679"/>
                    </a:lnTo>
                    <a:lnTo>
                      <a:pt x="550" y="676"/>
                    </a:lnTo>
                    <a:lnTo>
                      <a:pt x="560" y="665"/>
                    </a:lnTo>
                    <a:lnTo>
                      <a:pt x="565" y="658"/>
                    </a:lnTo>
                    <a:lnTo>
                      <a:pt x="569" y="653"/>
                    </a:lnTo>
                    <a:lnTo>
                      <a:pt x="569" y="653"/>
                    </a:lnTo>
                    <a:lnTo>
                      <a:pt x="569" y="650"/>
                    </a:lnTo>
                    <a:lnTo>
                      <a:pt x="567" y="646"/>
                    </a:lnTo>
                    <a:lnTo>
                      <a:pt x="560" y="639"/>
                    </a:lnTo>
                    <a:lnTo>
                      <a:pt x="532" y="622"/>
                    </a:lnTo>
                    <a:lnTo>
                      <a:pt x="518" y="613"/>
                    </a:lnTo>
                    <a:lnTo>
                      <a:pt x="506" y="604"/>
                    </a:lnTo>
                    <a:lnTo>
                      <a:pt x="503" y="601"/>
                    </a:lnTo>
                    <a:lnTo>
                      <a:pt x="501" y="597"/>
                    </a:lnTo>
                    <a:lnTo>
                      <a:pt x="501" y="594"/>
                    </a:lnTo>
                    <a:lnTo>
                      <a:pt x="503" y="592"/>
                    </a:lnTo>
                    <a:lnTo>
                      <a:pt x="503" y="592"/>
                    </a:lnTo>
                    <a:lnTo>
                      <a:pt x="508" y="587"/>
                    </a:lnTo>
                    <a:lnTo>
                      <a:pt x="510" y="583"/>
                    </a:lnTo>
                    <a:lnTo>
                      <a:pt x="508" y="580"/>
                    </a:lnTo>
                    <a:lnTo>
                      <a:pt x="503" y="576"/>
                    </a:lnTo>
                    <a:lnTo>
                      <a:pt x="487" y="570"/>
                    </a:lnTo>
                    <a:lnTo>
                      <a:pt x="464" y="559"/>
                    </a:lnTo>
                    <a:lnTo>
                      <a:pt x="464" y="559"/>
                    </a:lnTo>
                    <a:lnTo>
                      <a:pt x="454" y="554"/>
                    </a:lnTo>
                    <a:lnTo>
                      <a:pt x="445" y="552"/>
                    </a:lnTo>
                    <a:lnTo>
                      <a:pt x="440" y="552"/>
                    </a:lnTo>
                    <a:lnTo>
                      <a:pt x="435" y="552"/>
                    </a:lnTo>
                    <a:lnTo>
                      <a:pt x="430" y="552"/>
                    </a:lnTo>
                    <a:lnTo>
                      <a:pt x="424" y="550"/>
                    </a:lnTo>
                    <a:lnTo>
                      <a:pt x="421" y="545"/>
                    </a:lnTo>
                    <a:lnTo>
                      <a:pt x="421" y="545"/>
                    </a:lnTo>
                    <a:lnTo>
                      <a:pt x="414" y="542"/>
                    </a:lnTo>
                    <a:lnTo>
                      <a:pt x="407" y="540"/>
                    </a:lnTo>
                    <a:lnTo>
                      <a:pt x="388" y="538"/>
                    </a:lnTo>
                    <a:lnTo>
                      <a:pt x="367" y="536"/>
                    </a:lnTo>
                    <a:lnTo>
                      <a:pt x="355" y="535"/>
                    </a:lnTo>
                    <a:lnTo>
                      <a:pt x="344" y="533"/>
                    </a:lnTo>
                    <a:lnTo>
                      <a:pt x="344" y="533"/>
                    </a:lnTo>
                    <a:lnTo>
                      <a:pt x="336" y="531"/>
                    </a:lnTo>
                    <a:lnTo>
                      <a:pt x="330" y="531"/>
                    </a:lnTo>
                    <a:lnTo>
                      <a:pt x="325" y="535"/>
                    </a:lnTo>
                    <a:lnTo>
                      <a:pt x="322" y="538"/>
                    </a:lnTo>
                    <a:lnTo>
                      <a:pt x="320" y="542"/>
                    </a:lnTo>
                    <a:lnTo>
                      <a:pt x="316" y="543"/>
                    </a:lnTo>
                    <a:lnTo>
                      <a:pt x="311" y="543"/>
                    </a:lnTo>
                    <a:lnTo>
                      <a:pt x="306" y="540"/>
                    </a:lnTo>
                    <a:lnTo>
                      <a:pt x="306" y="540"/>
                    </a:lnTo>
                    <a:lnTo>
                      <a:pt x="299" y="535"/>
                    </a:lnTo>
                    <a:lnTo>
                      <a:pt x="294" y="533"/>
                    </a:lnTo>
                    <a:lnTo>
                      <a:pt x="290" y="535"/>
                    </a:lnTo>
                    <a:lnTo>
                      <a:pt x="287" y="538"/>
                    </a:lnTo>
                    <a:lnTo>
                      <a:pt x="283" y="542"/>
                    </a:lnTo>
                    <a:lnTo>
                      <a:pt x="278" y="545"/>
                    </a:lnTo>
                    <a:lnTo>
                      <a:pt x="271" y="549"/>
                    </a:lnTo>
                    <a:lnTo>
                      <a:pt x="261" y="549"/>
                    </a:lnTo>
                    <a:lnTo>
                      <a:pt x="261" y="549"/>
                    </a:lnTo>
                    <a:lnTo>
                      <a:pt x="252" y="547"/>
                    </a:lnTo>
                    <a:lnTo>
                      <a:pt x="249" y="545"/>
                    </a:lnTo>
                    <a:lnTo>
                      <a:pt x="247" y="542"/>
                    </a:lnTo>
                    <a:lnTo>
                      <a:pt x="249" y="538"/>
                    </a:lnTo>
                    <a:lnTo>
                      <a:pt x="250" y="536"/>
                    </a:lnTo>
                    <a:lnTo>
                      <a:pt x="249" y="535"/>
                    </a:lnTo>
                    <a:lnTo>
                      <a:pt x="245" y="535"/>
                    </a:lnTo>
                    <a:lnTo>
                      <a:pt x="236" y="538"/>
                    </a:lnTo>
                    <a:lnTo>
                      <a:pt x="236" y="538"/>
                    </a:lnTo>
                    <a:lnTo>
                      <a:pt x="228" y="542"/>
                    </a:lnTo>
                    <a:lnTo>
                      <a:pt x="221" y="542"/>
                    </a:lnTo>
                    <a:lnTo>
                      <a:pt x="217" y="542"/>
                    </a:lnTo>
                    <a:lnTo>
                      <a:pt x="215" y="538"/>
                    </a:lnTo>
                    <a:lnTo>
                      <a:pt x="210" y="535"/>
                    </a:lnTo>
                    <a:lnTo>
                      <a:pt x="207" y="533"/>
                    </a:lnTo>
                    <a:lnTo>
                      <a:pt x="202" y="535"/>
                    </a:lnTo>
                    <a:lnTo>
                      <a:pt x="202" y="535"/>
                    </a:lnTo>
                    <a:lnTo>
                      <a:pt x="198" y="535"/>
                    </a:lnTo>
                    <a:lnTo>
                      <a:pt x="198" y="538"/>
                    </a:lnTo>
                    <a:lnTo>
                      <a:pt x="200" y="542"/>
                    </a:lnTo>
                    <a:lnTo>
                      <a:pt x="210" y="552"/>
                    </a:lnTo>
                    <a:lnTo>
                      <a:pt x="215" y="556"/>
                    </a:lnTo>
                    <a:lnTo>
                      <a:pt x="215" y="557"/>
                    </a:lnTo>
                    <a:lnTo>
                      <a:pt x="215" y="559"/>
                    </a:lnTo>
                    <a:lnTo>
                      <a:pt x="210" y="557"/>
                    </a:lnTo>
                    <a:lnTo>
                      <a:pt x="196" y="554"/>
                    </a:lnTo>
                    <a:lnTo>
                      <a:pt x="196" y="554"/>
                    </a:lnTo>
                    <a:lnTo>
                      <a:pt x="158" y="543"/>
                    </a:lnTo>
                    <a:lnTo>
                      <a:pt x="127" y="535"/>
                    </a:lnTo>
                    <a:lnTo>
                      <a:pt x="118" y="529"/>
                    </a:lnTo>
                    <a:lnTo>
                      <a:pt x="116" y="528"/>
                    </a:lnTo>
                    <a:lnTo>
                      <a:pt x="114" y="526"/>
                    </a:lnTo>
                    <a:lnTo>
                      <a:pt x="114" y="523"/>
                    </a:lnTo>
                    <a:lnTo>
                      <a:pt x="118" y="521"/>
                    </a:lnTo>
                    <a:lnTo>
                      <a:pt x="128" y="517"/>
                    </a:lnTo>
                    <a:lnTo>
                      <a:pt x="128" y="517"/>
                    </a:lnTo>
                    <a:lnTo>
                      <a:pt x="139" y="512"/>
                    </a:lnTo>
                    <a:lnTo>
                      <a:pt x="141" y="512"/>
                    </a:lnTo>
                    <a:lnTo>
                      <a:pt x="141" y="510"/>
                    </a:lnTo>
                    <a:lnTo>
                      <a:pt x="134" y="507"/>
                    </a:lnTo>
                    <a:lnTo>
                      <a:pt x="121" y="505"/>
                    </a:lnTo>
                    <a:lnTo>
                      <a:pt x="88" y="500"/>
                    </a:lnTo>
                    <a:lnTo>
                      <a:pt x="73" y="496"/>
                    </a:lnTo>
                    <a:lnTo>
                      <a:pt x="61" y="491"/>
                    </a:lnTo>
                    <a:lnTo>
                      <a:pt x="61" y="491"/>
                    </a:lnTo>
                    <a:lnTo>
                      <a:pt x="55" y="488"/>
                    </a:lnTo>
                    <a:lnTo>
                      <a:pt x="54" y="486"/>
                    </a:lnTo>
                    <a:lnTo>
                      <a:pt x="54" y="482"/>
                    </a:lnTo>
                    <a:lnTo>
                      <a:pt x="54" y="481"/>
                    </a:lnTo>
                    <a:lnTo>
                      <a:pt x="62" y="475"/>
                    </a:lnTo>
                    <a:lnTo>
                      <a:pt x="74" y="472"/>
                    </a:lnTo>
                    <a:lnTo>
                      <a:pt x="92" y="467"/>
                    </a:lnTo>
                    <a:lnTo>
                      <a:pt x="111" y="465"/>
                    </a:lnTo>
                    <a:lnTo>
                      <a:pt x="151" y="460"/>
                    </a:lnTo>
                    <a:lnTo>
                      <a:pt x="151" y="460"/>
                    </a:lnTo>
                    <a:lnTo>
                      <a:pt x="217" y="456"/>
                    </a:lnTo>
                    <a:lnTo>
                      <a:pt x="228" y="455"/>
                    </a:lnTo>
                    <a:lnTo>
                      <a:pt x="235" y="453"/>
                    </a:lnTo>
                    <a:lnTo>
                      <a:pt x="238" y="449"/>
                    </a:lnTo>
                    <a:lnTo>
                      <a:pt x="236" y="444"/>
                    </a:lnTo>
                    <a:lnTo>
                      <a:pt x="236" y="444"/>
                    </a:lnTo>
                    <a:lnTo>
                      <a:pt x="233" y="441"/>
                    </a:lnTo>
                    <a:lnTo>
                      <a:pt x="226" y="439"/>
                    </a:lnTo>
                    <a:lnTo>
                      <a:pt x="217" y="441"/>
                    </a:lnTo>
                    <a:lnTo>
                      <a:pt x="207" y="442"/>
                    </a:lnTo>
                    <a:lnTo>
                      <a:pt x="182" y="448"/>
                    </a:lnTo>
                    <a:lnTo>
                      <a:pt x="167" y="449"/>
                    </a:lnTo>
                    <a:lnTo>
                      <a:pt x="153" y="449"/>
                    </a:lnTo>
                    <a:lnTo>
                      <a:pt x="153" y="449"/>
                    </a:lnTo>
                    <a:lnTo>
                      <a:pt x="127" y="449"/>
                    </a:lnTo>
                    <a:lnTo>
                      <a:pt x="108" y="448"/>
                    </a:lnTo>
                    <a:lnTo>
                      <a:pt x="101" y="446"/>
                    </a:lnTo>
                    <a:lnTo>
                      <a:pt x="94" y="444"/>
                    </a:lnTo>
                    <a:lnTo>
                      <a:pt x="88" y="441"/>
                    </a:lnTo>
                    <a:lnTo>
                      <a:pt x="85" y="435"/>
                    </a:lnTo>
                    <a:lnTo>
                      <a:pt x="85" y="435"/>
                    </a:lnTo>
                    <a:lnTo>
                      <a:pt x="80" y="432"/>
                    </a:lnTo>
                    <a:lnTo>
                      <a:pt x="76" y="430"/>
                    </a:lnTo>
                    <a:lnTo>
                      <a:pt x="67" y="432"/>
                    </a:lnTo>
                    <a:lnTo>
                      <a:pt x="59" y="432"/>
                    </a:lnTo>
                    <a:lnTo>
                      <a:pt x="54" y="430"/>
                    </a:lnTo>
                    <a:lnTo>
                      <a:pt x="50" y="427"/>
                    </a:lnTo>
                    <a:lnTo>
                      <a:pt x="50" y="427"/>
                    </a:lnTo>
                    <a:lnTo>
                      <a:pt x="45" y="423"/>
                    </a:lnTo>
                    <a:lnTo>
                      <a:pt x="41" y="422"/>
                    </a:lnTo>
                    <a:lnTo>
                      <a:pt x="33" y="422"/>
                    </a:lnTo>
                    <a:lnTo>
                      <a:pt x="24" y="418"/>
                    </a:lnTo>
                    <a:lnTo>
                      <a:pt x="17" y="416"/>
                    </a:lnTo>
                    <a:lnTo>
                      <a:pt x="10" y="409"/>
                    </a:lnTo>
                    <a:lnTo>
                      <a:pt x="10" y="409"/>
                    </a:lnTo>
                    <a:lnTo>
                      <a:pt x="3" y="402"/>
                    </a:lnTo>
                    <a:lnTo>
                      <a:pt x="0" y="397"/>
                    </a:lnTo>
                    <a:lnTo>
                      <a:pt x="0" y="390"/>
                    </a:lnTo>
                    <a:lnTo>
                      <a:pt x="5" y="383"/>
                    </a:lnTo>
                    <a:lnTo>
                      <a:pt x="13" y="378"/>
                    </a:lnTo>
                    <a:lnTo>
                      <a:pt x="27" y="373"/>
                    </a:lnTo>
                    <a:lnTo>
                      <a:pt x="48" y="368"/>
                    </a:lnTo>
                    <a:lnTo>
                      <a:pt x="73" y="362"/>
                    </a:lnTo>
                    <a:lnTo>
                      <a:pt x="73" y="362"/>
                    </a:lnTo>
                    <a:lnTo>
                      <a:pt x="97" y="359"/>
                    </a:lnTo>
                    <a:lnTo>
                      <a:pt x="113" y="355"/>
                    </a:lnTo>
                    <a:lnTo>
                      <a:pt x="123" y="350"/>
                    </a:lnTo>
                    <a:lnTo>
                      <a:pt x="130" y="347"/>
                    </a:lnTo>
                    <a:lnTo>
                      <a:pt x="135" y="343"/>
                    </a:lnTo>
                    <a:lnTo>
                      <a:pt x="141" y="340"/>
                    </a:lnTo>
                    <a:lnTo>
                      <a:pt x="149" y="338"/>
                    </a:lnTo>
                    <a:lnTo>
                      <a:pt x="163" y="334"/>
                    </a:lnTo>
                    <a:lnTo>
                      <a:pt x="163" y="334"/>
                    </a:lnTo>
                    <a:lnTo>
                      <a:pt x="179" y="333"/>
                    </a:lnTo>
                    <a:lnTo>
                      <a:pt x="195" y="333"/>
                    </a:lnTo>
                    <a:lnTo>
                      <a:pt x="221" y="334"/>
                    </a:lnTo>
                    <a:lnTo>
                      <a:pt x="233" y="334"/>
                    </a:lnTo>
                    <a:lnTo>
                      <a:pt x="243" y="334"/>
                    </a:lnTo>
                    <a:lnTo>
                      <a:pt x="252" y="329"/>
                    </a:lnTo>
                    <a:lnTo>
                      <a:pt x="261" y="322"/>
                    </a:lnTo>
                    <a:lnTo>
                      <a:pt x="261" y="322"/>
                    </a:lnTo>
                    <a:lnTo>
                      <a:pt x="269" y="314"/>
                    </a:lnTo>
                    <a:lnTo>
                      <a:pt x="275" y="303"/>
                    </a:lnTo>
                    <a:lnTo>
                      <a:pt x="276" y="293"/>
                    </a:lnTo>
                    <a:lnTo>
                      <a:pt x="278" y="284"/>
                    </a:lnTo>
                    <a:lnTo>
                      <a:pt x="276" y="277"/>
                    </a:lnTo>
                    <a:lnTo>
                      <a:pt x="275" y="270"/>
                    </a:lnTo>
                    <a:lnTo>
                      <a:pt x="269" y="267"/>
                    </a:lnTo>
                    <a:lnTo>
                      <a:pt x="262" y="267"/>
                    </a:lnTo>
                    <a:lnTo>
                      <a:pt x="262" y="267"/>
                    </a:lnTo>
                    <a:lnTo>
                      <a:pt x="243" y="268"/>
                    </a:lnTo>
                    <a:lnTo>
                      <a:pt x="222" y="268"/>
                    </a:lnTo>
                    <a:lnTo>
                      <a:pt x="212" y="267"/>
                    </a:lnTo>
                    <a:lnTo>
                      <a:pt x="203" y="265"/>
                    </a:lnTo>
                    <a:lnTo>
                      <a:pt x="196" y="261"/>
                    </a:lnTo>
                    <a:lnTo>
                      <a:pt x="191" y="258"/>
                    </a:lnTo>
                    <a:lnTo>
                      <a:pt x="191" y="258"/>
                    </a:lnTo>
                    <a:lnTo>
                      <a:pt x="189" y="254"/>
                    </a:lnTo>
                    <a:lnTo>
                      <a:pt x="189" y="253"/>
                    </a:lnTo>
                    <a:lnTo>
                      <a:pt x="193" y="246"/>
                    </a:lnTo>
                    <a:lnTo>
                      <a:pt x="202" y="240"/>
                    </a:lnTo>
                    <a:lnTo>
                      <a:pt x="212" y="235"/>
                    </a:lnTo>
                    <a:lnTo>
                      <a:pt x="238" y="221"/>
                    </a:lnTo>
                    <a:lnTo>
                      <a:pt x="264" y="207"/>
                    </a:lnTo>
                    <a:lnTo>
                      <a:pt x="264" y="207"/>
                    </a:lnTo>
                    <a:lnTo>
                      <a:pt x="276" y="200"/>
                    </a:lnTo>
                    <a:lnTo>
                      <a:pt x="290" y="193"/>
                    </a:lnTo>
                    <a:lnTo>
                      <a:pt x="304" y="188"/>
                    </a:lnTo>
                    <a:lnTo>
                      <a:pt x="320" y="185"/>
                    </a:lnTo>
                    <a:lnTo>
                      <a:pt x="336" y="183"/>
                    </a:lnTo>
                    <a:lnTo>
                      <a:pt x="353" y="183"/>
                    </a:lnTo>
                    <a:lnTo>
                      <a:pt x="370" y="185"/>
                    </a:lnTo>
                    <a:lnTo>
                      <a:pt x="388" y="188"/>
                    </a:lnTo>
                    <a:lnTo>
                      <a:pt x="388" y="188"/>
                    </a:lnTo>
                    <a:lnTo>
                      <a:pt x="398" y="192"/>
                    </a:lnTo>
                    <a:lnTo>
                      <a:pt x="405" y="190"/>
                    </a:lnTo>
                    <a:lnTo>
                      <a:pt x="412" y="186"/>
                    </a:lnTo>
                    <a:lnTo>
                      <a:pt x="416" y="183"/>
                    </a:lnTo>
                    <a:lnTo>
                      <a:pt x="417" y="176"/>
                    </a:lnTo>
                    <a:lnTo>
                      <a:pt x="417" y="169"/>
                    </a:lnTo>
                    <a:lnTo>
                      <a:pt x="414" y="162"/>
                    </a:lnTo>
                    <a:lnTo>
                      <a:pt x="409" y="153"/>
                    </a:lnTo>
                    <a:lnTo>
                      <a:pt x="409" y="153"/>
                    </a:lnTo>
                    <a:lnTo>
                      <a:pt x="405" y="148"/>
                    </a:lnTo>
                    <a:lnTo>
                      <a:pt x="405" y="145"/>
                    </a:lnTo>
                    <a:lnTo>
                      <a:pt x="405" y="141"/>
                    </a:lnTo>
                    <a:lnTo>
                      <a:pt x="410" y="136"/>
                    </a:lnTo>
                    <a:lnTo>
                      <a:pt x="421" y="131"/>
                    </a:lnTo>
                    <a:lnTo>
                      <a:pt x="437" y="126"/>
                    </a:lnTo>
                    <a:lnTo>
                      <a:pt x="458" y="122"/>
                    </a:lnTo>
                    <a:lnTo>
                      <a:pt x="485" y="117"/>
                    </a:lnTo>
                    <a:lnTo>
                      <a:pt x="522" y="113"/>
                    </a:lnTo>
                    <a:lnTo>
                      <a:pt x="522" y="113"/>
                    </a:lnTo>
                    <a:lnTo>
                      <a:pt x="557" y="108"/>
                    </a:lnTo>
                    <a:lnTo>
                      <a:pt x="585" y="103"/>
                    </a:lnTo>
                    <a:lnTo>
                      <a:pt x="625" y="94"/>
                    </a:lnTo>
                    <a:lnTo>
                      <a:pt x="637" y="92"/>
                    </a:lnTo>
                    <a:lnTo>
                      <a:pt x="649" y="94"/>
                    </a:lnTo>
                    <a:lnTo>
                      <a:pt x="658" y="99"/>
                    </a:lnTo>
                    <a:lnTo>
                      <a:pt x="668" y="108"/>
                    </a:lnTo>
                    <a:lnTo>
                      <a:pt x="668" y="108"/>
                    </a:lnTo>
                    <a:lnTo>
                      <a:pt x="672" y="115"/>
                    </a:lnTo>
                    <a:lnTo>
                      <a:pt x="673" y="120"/>
                    </a:lnTo>
                    <a:lnTo>
                      <a:pt x="675" y="134"/>
                    </a:lnTo>
                    <a:lnTo>
                      <a:pt x="675" y="146"/>
                    </a:lnTo>
                    <a:lnTo>
                      <a:pt x="672" y="157"/>
                    </a:lnTo>
                    <a:lnTo>
                      <a:pt x="670" y="166"/>
                    </a:lnTo>
                    <a:lnTo>
                      <a:pt x="680" y="150"/>
                    </a:lnTo>
                    <a:lnTo>
                      <a:pt x="680" y="150"/>
                    </a:lnTo>
                    <a:lnTo>
                      <a:pt x="687" y="141"/>
                    </a:lnTo>
                    <a:lnTo>
                      <a:pt x="694" y="136"/>
                    </a:lnTo>
                    <a:lnTo>
                      <a:pt x="701" y="132"/>
                    </a:lnTo>
                    <a:lnTo>
                      <a:pt x="708" y="129"/>
                    </a:lnTo>
                    <a:lnTo>
                      <a:pt x="717" y="129"/>
                    </a:lnTo>
                    <a:lnTo>
                      <a:pt x="726" y="129"/>
                    </a:lnTo>
                    <a:lnTo>
                      <a:pt x="741" y="131"/>
                    </a:lnTo>
                    <a:lnTo>
                      <a:pt x="754" y="134"/>
                    </a:lnTo>
                    <a:lnTo>
                      <a:pt x="764" y="139"/>
                    </a:lnTo>
                    <a:lnTo>
                      <a:pt x="771" y="139"/>
                    </a:lnTo>
                    <a:lnTo>
                      <a:pt x="771" y="139"/>
                    </a:lnTo>
                    <a:lnTo>
                      <a:pt x="771" y="138"/>
                    </a:lnTo>
                    <a:lnTo>
                      <a:pt x="771" y="138"/>
                    </a:lnTo>
                    <a:lnTo>
                      <a:pt x="767" y="134"/>
                    </a:lnTo>
                    <a:lnTo>
                      <a:pt x="767" y="131"/>
                    </a:lnTo>
                    <a:lnTo>
                      <a:pt x="771" y="129"/>
                    </a:lnTo>
                    <a:lnTo>
                      <a:pt x="773" y="127"/>
                    </a:lnTo>
                    <a:lnTo>
                      <a:pt x="783" y="127"/>
                    </a:lnTo>
                    <a:lnTo>
                      <a:pt x="794" y="129"/>
                    </a:lnTo>
                    <a:lnTo>
                      <a:pt x="802" y="131"/>
                    </a:lnTo>
                    <a:lnTo>
                      <a:pt x="807" y="131"/>
                    </a:lnTo>
                    <a:lnTo>
                      <a:pt x="809" y="129"/>
                    </a:lnTo>
                    <a:lnTo>
                      <a:pt x="807" y="127"/>
                    </a:lnTo>
                    <a:lnTo>
                      <a:pt x="795" y="120"/>
                    </a:lnTo>
                    <a:lnTo>
                      <a:pt x="795" y="120"/>
                    </a:lnTo>
                    <a:lnTo>
                      <a:pt x="771" y="103"/>
                    </a:lnTo>
                    <a:lnTo>
                      <a:pt x="764" y="96"/>
                    </a:lnTo>
                    <a:lnTo>
                      <a:pt x="760" y="92"/>
                    </a:lnTo>
                    <a:lnTo>
                      <a:pt x="760" y="91"/>
                    </a:lnTo>
                    <a:lnTo>
                      <a:pt x="762" y="89"/>
                    </a:lnTo>
                    <a:lnTo>
                      <a:pt x="769" y="85"/>
                    </a:lnTo>
                    <a:lnTo>
                      <a:pt x="780" y="85"/>
                    </a:lnTo>
                    <a:lnTo>
                      <a:pt x="797" y="85"/>
                    </a:lnTo>
                    <a:lnTo>
                      <a:pt x="797" y="85"/>
                    </a:lnTo>
                    <a:lnTo>
                      <a:pt x="814" y="87"/>
                    </a:lnTo>
                    <a:lnTo>
                      <a:pt x="830" y="91"/>
                    </a:lnTo>
                    <a:lnTo>
                      <a:pt x="858" y="98"/>
                    </a:lnTo>
                    <a:lnTo>
                      <a:pt x="884" y="108"/>
                    </a:lnTo>
                    <a:lnTo>
                      <a:pt x="900" y="112"/>
                    </a:lnTo>
                    <a:lnTo>
                      <a:pt x="915" y="115"/>
                    </a:lnTo>
                    <a:lnTo>
                      <a:pt x="915" y="115"/>
                    </a:lnTo>
                    <a:lnTo>
                      <a:pt x="931" y="119"/>
                    </a:lnTo>
                    <a:lnTo>
                      <a:pt x="943" y="122"/>
                    </a:lnTo>
                    <a:lnTo>
                      <a:pt x="952" y="127"/>
                    </a:lnTo>
                    <a:lnTo>
                      <a:pt x="959" y="132"/>
                    </a:lnTo>
                    <a:lnTo>
                      <a:pt x="964" y="136"/>
                    </a:lnTo>
                    <a:lnTo>
                      <a:pt x="969" y="139"/>
                    </a:lnTo>
                    <a:lnTo>
                      <a:pt x="976" y="143"/>
                    </a:lnTo>
                    <a:lnTo>
                      <a:pt x="985" y="143"/>
                    </a:lnTo>
                    <a:lnTo>
                      <a:pt x="985" y="143"/>
                    </a:lnTo>
                    <a:lnTo>
                      <a:pt x="990" y="141"/>
                    </a:lnTo>
                    <a:lnTo>
                      <a:pt x="992" y="139"/>
                    </a:lnTo>
                    <a:lnTo>
                      <a:pt x="994" y="138"/>
                    </a:lnTo>
                    <a:lnTo>
                      <a:pt x="994" y="134"/>
                    </a:lnTo>
                    <a:lnTo>
                      <a:pt x="994" y="129"/>
                    </a:lnTo>
                    <a:lnTo>
                      <a:pt x="992" y="122"/>
                    </a:lnTo>
                    <a:lnTo>
                      <a:pt x="989" y="115"/>
                    </a:lnTo>
                    <a:lnTo>
                      <a:pt x="990" y="108"/>
                    </a:lnTo>
                    <a:lnTo>
                      <a:pt x="992" y="106"/>
                    </a:lnTo>
                    <a:lnTo>
                      <a:pt x="994" y="105"/>
                    </a:lnTo>
                    <a:lnTo>
                      <a:pt x="999" y="103"/>
                    </a:lnTo>
                    <a:lnTo>
                      <a:pt x="1004" y="101"/>
                    </a:lnTo>
                    <a:lnTo>
                      <a:pt x="1004" y="101"/>
                    </a:lnTo>
                    <a:lnTo>
                      <a:pt x="1013" y="99"/>
                    </a:lnTo>
                    <a:lnTo>
                      <a:pt x="1016" y="98"/>
                    </a:lnTo>
                    <a:lnTo>
                      <a:pt x="1016" y="96"/>
                    </a:lnTo>
                    <a:lnTo>
                      <a:pt x="1013" y="92"/>
                    </a:lnTo>
                    <a:lnTo>
                      <a:pt x="999" y="87"/>
                    </a:lnTo>
                    <a:lnTo>
                      <a:pt x="982" y="80"/>
                    </a:lnTo>
                    <a:lnTo>
                      <a:pt x="962" y="73"/>
                    </a:lnTo>
                    <a:lnTo>
                      <a:pt x="950" y="68"/>
                    </a:lnTo>
                    <a:lnTo>
                      <a:pt x="949" y="66"/>
                    </a:lnTo>
                    <a:lnTo>
                      <a:pt x="950" y="65"/>
                    </a:lnTo>
                    <a:lnTo>
                      <a:pt x="966" y="65"/>
                    </a:lnTo>
                    <a:lnTo>
                      <a:pt x="966" y="65"/>
                    </a:lnTo>
                    <a:lnTo>
                      <a:pt x="1056" y="68"/>
                    </a:lnTo>
                    <a:lnTo>
                      <a:pt x="1090" y="72"/>
                    </a:lnTo>
                    <a:lnTo>
                      <a:pt x="1103" y="73"/>
                    </a:lnTo>
                    <a:lnTo>
                      <a:pt x="1116" y="77"/>
                    </a:lnTo>
                    <a:lnTo>
                      <a:pt x="1116" y="77"/>
                    </a:lnTo>
                    <a:lnTo>
                      <a:pt x="1128" y="79"/>
                    </a:lnTo>
                    <a:lnTo>
                      <a:pt x="1138" y="80"/>
                    </a:lnTo>
                    <a:lnTo>
                      <a:pt x="1154" y="80"/>
                    </a:lnTo>
                    <a:lnTo>
                      <a:pt x="1159" y="79"/>
                    </a:lnTo>
                    <a:lnTo>
                      <a:pt x="1159" y="77"/>
                    </a:lnTo>
                    <a:lnTo>
                      <a:pt x="1159" y="77"/>
                    </a:lnTo>
                    <a:lnTo>
                      <a:pt x="1154" y="73"/>
                    </a:lnTo>
                    <a:lnTo>
                      <a:pt x="1144" y="72"/>
                    </a:lnTo>
                    <a:lnTo>
                      <a:pt x="1144" y="72"/>
                    </a:lnTo>
                    <a:lnTo>
                      <a:pt x="1114" y="66"/>
                    </a:lnTo>
                    <a:lnTo>
                      <a:pt x="1084" y="63"/>
                    </a:lnTo>
                    <a:lnTo>
                      <a:pt x="1053" y="59"/>
                    </a:lnTo>
                    <a:lnTo>
                      <a:pt x="1018" y="58"/>
                    </a:lnTo>
                    <a:lnTo>
                      <a:pt x="1018" y="58"/>
                    </a:lnTo>
                    <a:lnTo>
                      <a:pt x="983" y="58"/>
                    </a:lnTo>
                    <a:lnTo>
                      <a:pt x="950" y="58"/>
                    </a:lnTo>
                    <a:lnTo>
                      <a:pt x="926" y="58"/>
                    </a:lnTo>
                    <a:lnTo>
                      <a:pt x="917" y="56"/>
                    </a:lnTo>
                    <a:lnTo>
                      <a:pt x="912" y="52"/>
                    </a:lnTo>
                    <a:lnTo>
                      <a:pt x="912" y="52"/>
                    </a:lnTo>
                    <a:lnTo>
                      <a:pt x="912" y="51"/>
                    </a:lnTo>
                    <a:lnTo>
                      <a:pt x="914" y="49"/>
                    </a:lnTo>
                    <a:lnTo>
                      <a:pt x="917" y="45"/>
                    </a:lnTo>
                    <a:lnTo>
                      <a:pt x="926" y="44"/>
                    </a:lnTo>
                    <a:lnTo>
                      <a:pt x="938" y="42"/>
                    </a:lnTo>
                    <a:lnTo>
                      <a:pt x="969" y="38"/>
                    </a:lnTo>
                    <a:lnTo>
                      <a:pt x="1006" y="33"/>
                    </a:lnTo>
                    <a:lnTo>
                      <a:pt x="1006" y="33"/>
                    </a:lnTo>
                    <a:lnTo>
                      <a:pt x="1023" y="32"/>
                    </a:lnTo>
                    <a:lnTo>
                      <a:pt x="1039" y="30"/>
                    </a:lnTo>
                    <a:lnTo>
                      <a:pt x="1055" y="32"/>
                    </a:lnTo>
                    <a:lnTo>
                      <a:pt x="1069" y="33"/>
                    </a:lnTo>
                    <a:lnTo>
                      <a:pt x="1081" y="35"/>
                    </a:lnTo>
                    <a:lnTo>
                      <a:pt x="1093" y="40"/>
                    </a:lnTo>
                    <a:lnTo>
                      <a:pt x="1112" y="49"/>
                    </a:lnTo>
                    <a:lnTo>
                      <a:pt x="1112" y="49"/>
                    </a:lnTo>
                    <a:lnTo>
                      <a:pt x="1123" y="52"/>
                    </a:lnTo>
                    <a:lnTo>
                      <a:pt x="1135" y="56"/>
                    </a:lnTo>
                    <a:lnTo>
                      <a:pt x="1147" y="56"/>
                    </a:lnTo>
                    <a:lnTo>
                      <a:pt x="1159" y="56"/>
                    </a:lnTo>
                    <a:lnTo>
                      <a:pt x="1180" y="52"/>
                    </a:lnTo>
                    <a:lnTo>
                      <a:pt x="1194" y="49"/>
                    </a:lnTo>
                    <a:lnTo>
                      <a:pt x="1194" y="49"/>
                    </a:lnTo>
                    <a:lnTo>
                      <a:pt x="1199" y="47"/>
                    </a:lnTo>
                    <a:lnTo>
                      <a:pt x="1208" y="45"/>
                    </a:lnTo>
                    <a:lnTo>
                      <a:pt x="1224" y="42"/>
                    </a:lnTo>
                    <a:lnTo>
                      <a:pt x="1229" y="42"/>
                    </a:lnTo>
                    <a:lnTo>
                      <a:pt x="1232" y="40"/>
                    </a:lnTo>
                    <a:lnTo>
                      <a:pt x="1229" y="38"/>
                    </a:lnTo>
                    <a:lnTo>
                      <a:pt x="1220" y="37"/>
                    </a:lnTo>
                    <a:lnTo>
                      <a:pt x="1220" y="37"/>
                    </a:lnTo>
                    <a:lnTo>
                      <a:pt x="1208" y="35"/>
                    </a:lnTo>
                    <a:lnTo>
                      <a:pt x="1199" y="32"/>
                    </a:lnTo>
                    <a:lnTo>
                      <a:pt x="1192" y="28"/>
                    </a:lnTo>
                    <a:lnTo>
                      <a:pt x="1189" y="25"/>
                    </a:lnTo>
                    <a:lnTo>
                      <a:pt x="1189" y="19"/>
                    </a:lnTo>
                    <a:lnTo>
                      <a:pt x="1191" y="18"/>
                    </a:lnTo>
                    <a:lnTo>
                      <a:pt x="1196" y="16"/>
                    </a:lnTo>
                    <a:lnTo>
                      <a:pt x="1204" y="14"/>
                    </a:lnTo>
                    <a:lnTo>
                      <a:pt x="1204" y="14"/>
                    </a:lnTo>
                    <a:lnTo>
                      <a:pt x="1218" y="14"/>
                    </a:lnTo>
                    <a:lnTo>
                      <a:pt x="1227" y="11"/>
                    </a:lnTo>
                    <a:lnTo>
                      <a:pt x="1238" y="11"/>
                    </a:lnTo>
                    <a:lnTo>
                      <a:pt x="1255" y="14"/>
                    </a:lnTo>
                    <a:lnTo>
                      <a:pt x="1255" y="14"/>
                    </a:lnTo>
                    <a:lnTo>
                      <a:pt x="1264" y="16"/>
                    </a:lnTo>
                    <a:lnTo>
                      <a:pt x="1269" y="16"/>
                    </a:lnTo>
                    <a:lnTo>
                      <a:pt x="1269" y="14"/>
                    </a:lnTo>
                    <a:lnTo>
                      <a:pt x="1269" y="12"/>
                    </a:lnTo>
                    <a:lnTo>
                      <a:pt x="1271" y="9"/>
                    </a:lnTo>
                    <a:lnTo>
                      <a:pt x="1278" y="7"/>
                    </a:lnTo>
                    <a:lnTo>
                      <a:pt x="1288" y="5"/>
                    </a:lnTo>
                    <a:lnTo>
                      <a:pt x="1309" y="5"/>
                    </a:lnTo>
                    <a:lnTo>
                      <a:pt x="1309" y="5"/>
                    </a:lnTo>
                    <a:lnTo>
                      <a:pt x="1332" y="5"/>
                    </a:lnTo>
                    <a:lnTo>
                      <a:pt x="1351" y="5"/>
                    </a:lnTo>
                    <a:lnTo>
                      <a:pt x="1387" y="2"/>
                    </a:lnTo>
                    <a:lnTo>
                      <a:pt x="1408" y="0"/>
                    </a:lnTo>
                    <a:lnTo>
                      <a:pt x="1434" y="0"/>
                    </a:lnTo>
                    <a:lnTo>
                      <a:pt x="1467" y="2"/>
                    </a:lnTo>
                    <a:lnTo>
                      <a:pt x="1507" y="5"/>
                    </a:lnTo>
                    <a:lnTo>
                      <a:pt x="1507" y="5"/>
                    </a:lnTo>
                    <a:lnTo>
                      <a:pt x="1565" y="11"/>
                    </a:lnTo>
                    <a:lnTo>
                      <a:pt x="1617" y="18"/>
                    </a:lnTo>
                    <a:lnTo>
                      <a:pt x="1638" y="21"/>
                    </a:lnTo>
                    <a:lnTo>
                      <a:pt x="1652" y="25"/>
                    </a:lnTo>
                    <a:lnTo>
                      <a:pt x="1655" y="25"/>
                    </a:lnTo>
                    <a:lnTo>
                      <a:pt x="1655" y="26"/>
                    </a:lnTo>
                    <a:lnTo>
                      <a:pt x="1654" y="28"/>
                    </a:lnTo>
                    <a:lnTo>
                      <a:pt x="1650" y="30"/>
                    </a:lnTo>
                    <a:lnTo>
                      <a:pt x="1650" y="30"/>
                    </a:lnTo>
                    <a:lnTo>
                      <a:pt x="1612" y="33"/>
                    </a:lnTo>
                    <a:lnTo>
                      <a:pt x="1561" y="35"/>
                    </a:lnTo>
                    <a:lnTo>
                      <a:pt x="1511" y="38"/>
                    </a:lnTo>
                    <a:lnTo>
                      <a:pt x="1473" y="40"/>
                    </a:lnTo>
                    <a:lnTo>
                      <a:pt x="1473" y="40"/>
                    </a:lnTo>
                    <a:lnTo>
                      <a:pt x="1417" y="45"/>
                    </a:lnTo>
                    <a:lnTo>
                      <a:pt x="1408" y="47"/>
                    </a:lnTo>
                    <a:lnTo>
                      <a:pt x="1406" y="49"/>
                    </a:lnTo>
                    <a:lnTo>
                      <a:pt x="1412" y="51"/>
                    </a:lnTo>
                    <a:lnTo>
                      <a:pt x="1427" y="52"/>
                    </a:lnTo>
                    <a:lnTo>
                      <a:pt x="1427" y="52"/>
                    </a:lnTo>
                    <a:lnTo>
                      <a:pt x="1445" y="52"/>
                    </a:lnTo>
                    <a:lnTo>
                      <a:pt x="1460" y="52"/>
                    </a:lnTo>
                    <a:lnTo>
                      <a:pt x="1487" y="47"/>
                    </a:lnTo>
                    <a:lnTo>
                      <a:pt x="1500" y="44"/>
                    </a:lnTo>
                    <a:lnTo>
                      <a:pt x="1518" y="42"/>
                    </a:lnTo>
                    <a:lnTo>
                      <a:pt x="1537" y="42"/>
                    </a:lnTo>
                    <a:lnTo>
                      <a:pt x="1561" y="44"/>
                    </a:lnTo>
                    <a:lnTo>
                      <a:pt x="1561" y="44"/>
                    </a:lnTo>
                    <a:lnTo>
                      <a:pt x="1586" y="44"/>
                    </a:lnTo>
                    <a:lnTo>
                      <a:pt x="1607" y="44"/>
                    </a:lnTo>
                    <a:lnTo>
                      <a:pt x="1626" y="42"/>
                    </a:lnTo>
                    <a:lnTo>
                      <a:pt x="1640" y="38"/>
                    </a:lnTo>
                    <a:lnTo>
                      <a:pt x="1654" y="37"/>
                    </a:lnTo>
                    <a:lnTo>
                      <a:pt x="1664" y="35"/>
                    </a:lnTo>
                    <a:lnTo>
                      <a:pt x="1673" y="37"/>
                    </a:lnTo>
                    <a:lnTo>
                      <a:pt x="1682" y="40"/>
                    </a:lnTo>
                    <a:lnTo>
                      <a:pt x="1682" y="40"/>
                    </a:lnTo>
                    <a:lnTo>
                      <a:pt x="1685" y="42"/>
                    </a:lnTo>
                    <a:lnTo>
                      <a:pt x="1687" y="45"/>
                    </a:lnTo>
                    <a:lnTo>
                      <a:pt x="1687" y="49"/>
                    </a:lnTo>
                    <a:lnTo>
                      <a:pt x="1685" y="51"/>
                    </a:lnTo>
                    <a:lnTo>
                      <a:pt x="1680" y="56"/>
                    </a:lnTo>
                    <a:lnTo>
                      <a:pt x="1673" y="59"/>
                    </a:lnTo>
                    <a:lnTo>
                      <a:pt x="1668" y="63"/>
                    </a:lnTo>
                    <a:lnTo>
                      <a:pt x="1666" y="65"/>
                    </a:lnTo>
                    <a:lnTo>
                      <a:pt x="1683" y="63"/>
                    </a:lnTo>
                    <a:lnTo>
                      <a:pt x="1683" y="63"/>
                    </a:lnTo>
                    <a:lnTo>
                      <a:pt x="1699" y="59"/>
                    </a:lnTo>
                    <a:lnTo>
                      <a:pt x="1715" y="59"/>
                    </a:lnTo>
                    <a:lnTo>
                      <a:pt x="1730" y="59"/>
                    </a:lnTo>
                    <a:lnTo>
                      <a:pt x="1744" y="63"/>
                    </a:lnTo>
                    <a:lnTo>
                      <a:pt x="1770" y="68"/>
                    </a:lnTo>
                    <a:lnTo>
                      <a:pt x="1795" y="73"/>
                    </a:lnTo>
                    <a:lnTo>
                      <a:pt x="1795" y="73"/>
                    </a:lnTo>
                    <a:lnTo>
                      <a:pt x="1802" y="77"/>
                    </a:lnTo>
                    <a:lnTo>
                      <a:pt x="1803" y="79"/>
                    </a:lnTo>
                    <a:lnTo>
                      <a:pt x="1803" y="80"/>
                    </a:lnTo>
                    <a:lnTo>
                      <a:pt x="1798" y="84"/>
                    </a:lnTo>
                    <a:lnTo>
                      <a:pt x="1788" y="89"/>
                    </a:lnTo>
                    <a:lnTo>
                      <a:pt x="1758" y="99"/>
                    </a:lnTo>
                    <a:lnTo>
                      <a:pt x="1727" y="106"/>
                    </a:lnTo>
                    <a:lnTo>
                      <a:pt x="1727" y="106"/>
                    </a:lnTo>
                    <a:lnTo>
                      <a:pt x="1702" y="112"/>
                    </a:lnTo>
                    <a:lnTo>
                      <a:pt x="1676" y="113"/>
                    </a:lnTo>
                    <a:lnTo>
                      <a:pt x="1622" y="113"/>
                    </a:lnTo>
                    <a:lnTo>
                      <a:pt x="1568" y="113"/>
                    </a:lnTo>
                    <a:lnTo>
                      <a:pt x="1542" y="113"/>
                    </a:lnTo>
                    <a:lnTo>
                      <a:pt x="1518" y="117"/>
                    </a:lnTo>
                    <a:lnTo>
                      <a:pt x="1518" y="117"/>
                    </a:lnTo>
                    <a:lnTo>
                      <a:pt x="1467" y="124"/>
                    </a:lnTo>
                    <a:lnTo>
                      <a:pt x="1424" y="132"/>
                    </a:lnTo>
                    <a:lnTo>
                      <a:pt x="1408" y="136"/>
                    </a:lnTo>
                    <a:lnTo>
                      <a:pt x="1398" y="141"/>
                    </a:lnTo>
                    <a:lnTo>
                      <a:pt x="1396" y="143"/>
                    </a:lnTo>
                    <a:lnTo>
                      <a:pt x="1394" y="146"/>
                    </a:lnTo>
                    <a:lnTo>
                      <a:pt x="1396" y="148"/>
                    </a:lnTo>
                    <a:lnTo>
                      <a:pt x="1399" y="152"/>
                    </a:lnTo>
                    <a:lnTo>
                      <a:pt x="1399" y="152"/>
                    </a:lnTo>
                    <a:lnTo>
                      <a:pt x="1403" y="152"/>
                    </a:lnTo>
                    <a:lnTo>
                      <a:pt x="1408" y="152"/>
                    </a:lnTo>
                    <a:lnTo>
                      <a:pt x="1424" y="150"/>
                    </a:lnTo>
                    <a:lnTo>
                      <a:pt x="1474" y="138"/>
                    </a:lnTo>
                    <a:lnTo>
                      <a:pt x="1506" y="132"/>
                    </a:lnTo>
                    <a:lnTo>
                      <a:pt x="1541" y="127"/>
                    </a:lnTo>
                    <a:lnTo>
                      <a:pt x="1577" y="122"/>
                    </a:lnTo>
                    <a:lnTo>
                      <a:pt x="1612" y="122"/>
                    </a:lnTo>
                    <a:lnTo>
                      <a:pt x="1612" y="122"/>
                    </a:lnTo>
                    <a:lnTo>
                      <a:pt x="1642" y="124"/>
                    </a:lnTo>
                    <a:lnTo>
                      <a:pt x="1661" y="126"/>
                    </a:lnTo>
                    <a:lnTo>
                      <a:pt x="1671" y="127"/>
                    </a:lnTo>
                    <a:lnTo>
                      <a:pt x="1675" y="129"/>
                    </a:lnTo>
                    <a:lnTo>
                      <a:pt x="1675" y="131"/>
                    </a:lnTo>
                    <a:lnTo>
                      <a:pt x="1675" y="132"/>
                    </a:lnTo>
                    <a:lnTo>
                      <a:pt x="1675" y="134"/>
                    </a:lnTo>
                    <a:lnTo>
                      <a:pt x="1668" y="139"/>
                    </a:lnTo>
                    <a:lnTo>
                      <a:pt x="1647" y="148"/>
                    </a:lnTo>
                    <a:lnTo>
                      <a:pt x="1647" y="148"/>
                    </a:lnTo>
                    <a:lnTo>
                      <a:pt x="1636" y="153"/>
                    </a:lnTo>
                    <a:lnTo>
                      <a:pt x="1633" y="157"/>
                    </a:lnTo>
                    <a:lnTo>
                      <a:pt x="1635" y="159"/>
                    </a:lnTo>
                    <a:lnTo>
                      <a:pt x="1642" y="159"/>
                    </a:lnTo>
                    <a:lnTo>
                      <a:pt x="1662" y="155"/>
                    </a:lnTo>
                    <a:lnTo>
                      <a:pt x="1689" y="150"/>
                    </a:lnTo>
                    <a:lnTo>
                      <a:pt x="1689" y="150"/>
                    </a:lnTo>
                    <a:lnTo>
                      <a:pt x="1699" y="146"/>
                    </a:lnTo>
                    <a:lnTo>
                      <a:pt x="1704" y="141"/>
                    </a:lnTo>
                    <a:lnTo>
                      <a:pt x="1708" y="136"/>
                    </a:lnTo>
                    <a:lnTo>
                      <a:pt x="1708" y="131"/>
                    </a:lnTo>
                    <a:lnTo>
                      <a:pt x="1711" y="127"/>
                    </a:lnTo>
                    <a:lnTo>
                      <a:pt x="1716" y="124"/>
                    </a:lnTo>
                    <a:lnTo>
                      <a:pt x="1727" y="120"/>
                    </a:lnTo>
                    <a:lnTo>
                      <a:pt x="1746" y="119"/>
                    </a:lnTo>
                    <a:lnTo>
                      <a:pt x="1746" y="119"/>
                    </a:lnTo>
                    <a:lnTo>
                      <a:pt x="1765" y="120"/>
                    </a:lnTo>
                    <a:lnTo>
                      <a:pt x="1772" y="122"/>
                    </a:lnTo>
                    <a:lnTo>
                      <a:pt x="1777" y="124"/>
                    </a:lnTo>
                    <a:lnTo>
                      <a:pt x="1783" y="127"/>
                    </a:lnTo>
                    <a:lnTo>
                      <a:pt x="1786" y="131"/>
                    </a:lnTo>
                    <a:lnTo>
                      <a:pt x="1788" y="136"/>
                    </a:lnTo>
                    <a:lnTo>
                      <a:pt x="1788" y="139"/>
                    </a:lnTo>
                    <a:lnTo>
                      <a:pt x="1786" y="145"/>
                    </a:lnTo>
                    <a:lnTo>
                      <a:pt x="1784" y="150"/>
                    </a:lnTo>
                    <a:lnTo>
                      <a:pt x="1776" y="162"/>
                    </a:lnTo>
                    <a:lnTo>
                      <a:pt x="1763" y="174"/>
                    </a:lnTo>
                    <a:lnTo>
                      <a:pt x="1748" y="188"/>
                    </a:lnTo>
                    <a:lnTo>
                      <a:pt x="1748" y="188"/>
                    </a:lnTo>
                    <a:lnTo>
                      <a:pt x="1734" y="199"/>
                    </a:lnTo>
                    <a:lnTo>
                      <a:pt x="1727" y="207"/>
                    </a:lnTo>
                    <a:lnTo>
                      <a:pt x="1725" y="211"/>
                    </a:lnTo>
                    <a:lnTo>
                      <a:pt x="1727" y="213"/>
                    </a:lnTo>
                    <a:lnTo>
                      <a:pt x="1729" y="213"/>
                    </a:lnTo>
                    <a:lnTo>
                      <a:pt x="1737" y="209"/>
                    </a:lnTo>
                    <a:lnTo>
                      <a:pt x="1749" y="204"/>
                    </a:lnTo>
                    <a:lnTo>
                      <a:pt x="1767" y="195"/>
                    </a:lnTo>
                    <a:lnTo>
                      <a:pt x="1786" y="183"/>
                    </a:lnTo>
                    <a:lnTo>
                      <a:pt x="1786" y="183"/>
                    </a:lnTo>
                    <a:lnTo>
                      <a:pt x="1805" y="171"/>
                    </a:lnTo>
                    <a:lnTo>
                      <a:pt x="1821" y="160"/>
                    </a:lnTo>
                    <a:lnTo>
                      <a:pt x="1835" y="153"/>
                    </a:lnTo>
                    <a:lnTo>
                      <a:pt x="1845" y="150"/>
                    </a:lnTo>
                    <a:lnTo>
                      <a:pt x="1852" y="148"/>
                    </a:lnTo>
                    <a:lnTo>
                      <a:pt x="1857" y="148"/>
                    </a:lnTo>
                    <a:lnTo>
                      <a:pt x="1857" y="150"/>
                    </a:lnTo>
                    <a:lnTo>
                      <a:pt x="1854" y="153"/>
                    </a:lnTo>
                    <a:lnTo>
                      <a:pt x="1854" y="153"/>
                    </a:lnTo>
                    <a:lnTo>
                      <a:pt x="1850" y="157"/>
                    </a:lnTo>
                    <a:lnTo>
                      <a:pt x="1850" y="159"/>
                    </a:lnTo>
                    <a:lnTo>
                      <a:pt x="1852" y="159"/>
                    </a:lnTo>
                    <a:lnTo>
                      <a:pt x="1863" y="160"/>
                    </a:lnTo>
                    <a:lnTo>
                      <a:pt x="1884" y="159"/>
                    </a:lnTo>
                    <a:lnTo>
                      <a:pt x="1894" y="159"/>
                    </a:lnTo>
                    <a:lnTo>
                      <a:pt x="1904" y="162"/>
                    </a:lnTo>
                    <a:lnTo>
                      <a:pt x="1904" y="162"/>
                    </a:lnTo>
                    <a:lnTo>
                      <a:pt x="1913" y="162"/>
                    </a:lnTo>
                    <a:lnTo>
                      <a:pt x="1918" y="160"/>
                    </a:lnTo>
                    <a:lnTo>
                      <a:pt x="1924" y="155"/>
                    </a:lnTo>
                    <a:lnTo>
                      <a:pt x="1927" y="150"/>
                    </a:lnTo>
                    <a:lnTo>
                      <a:pt x="1932" y="143"/>
                    </a:lnTo>
                    <a:lnTo>
                      <a:pt x="1941" y="136"/>
                    </a:lnTo>
                    <a:lnTo>
                      <a:pt x="1953" y="132"/>
                    </a:lnTo>
                    <a:lnTo>
                      <a:pt x="1971" y="129"/>
                    </a:lnTo>
                    <a:lnTo>
                      <a:pt x="1971" y="129"/>
                    </a:lnTo>
                    <a:lnTo>
                      <a:pt x="1995" y="129"/>
                    </a:lnTo>
                    <a:lnTo>
                      <a:pt x="2023" y="131"/>
                    </a:lnTo>
                    <a:lnTo>
                      <a:pt x="2051" y="134"/>
                    </a:lnTo>
                    <a:lnTo>
                      <a:pt x="2079" y="138"/>
                    </a:lnTo>
                    <a:lnTo>
                      <a:pt x="2101" y="143"/>
                    </a:lnTo>
                    <a:lnTo>
                      <a:pt x="2119" y="148"/>
                    </a:lnTo>
                    <a:lnTo>
                      <a:pt x="2124" y="152"/>
                    </a:lnTo>
                    <a:lnTo>
                      <a:pt x="2126" y="153"/>
                    </a:lnTo>
                    <a:lnTo>
                      <a:pt x="2126" y="157"/>
                    </a:lnTo>
                    <a:lnTo>
                      <a:pt x="2120" y="159"/>
                    </a:lnTo>
                    <a:lnTo>
                      <a:pt x="2120" y="159"/>
                    </a:lnTo>
                    <a:lnTo>
                      <a:pt x="2099" y="169"/>
                    </a:lnTo>
                    <a:lnTo>
                      <a:pt x="2082" y="180"/>
                    </a:lnTo>
                    <a:lnTo>
                      <a:pt x="2073" y="183"/>
                    </a:lnTo>
                    <a:lnTo>
                      <a:pt x="2065" y="186"/>
                    </a:lnTo>
                    <a:lnTo>
                      <a:pt x="2054" y="188"/>
                    </a:lnTo>
                    <a:lnTo>
                      <a:pt x="2044" y="188"/>
                    </a:lnTo>
                    <a:lnTo>
                      <a:pt x="2044" y="188"/>
                    </a:lnTo>
                    <a:lnTo>
                      <a:pt x="2032" y="190"/>
                    </a:lnTo>
                    <a:lnTo>
                      <a:pt x="2028" y="190"/>
                    </a:lnTo>
                    <a:lnTo>
                      <a:pt x="2028" y="192"/>
                    </a:lnTo>
                    <a:lnTo>
                      <a:pt x="2028" y="195"/>
                    </a:lnTo>
                    <a:lnTo>
                      <a:pt x="2033" y="199"/>
                    </a:lnTo>
                    <a:lnTo>
                      <a:pt x="2039" y="202"/>
                    </a:lnTo>
                    <a:lnTo>
                      <a:pt x="2040" y="206"/>
                    </a:lnTo>
                    <a:lnTo>
                      <a:pt x="2040" y="207"/>
                    </a:lnTo>
                    <a:lnTo>
                      <a:pt x="2039" y="209"/>
                    </a:lnTo>
                    <a:lnTo>
                      <a:pt x="2028" y="211"/>
                    </a:lnTo>
                    <a:lnTo>
                      <a:pt x="2028" y="211"/>
                    </a:lnTo>
                    <a:lnTo>
                      <a:pt x="2002" y="213"/>
                    </a:lnTo>
                    <a:lnTo>
                      <a:pt x="1981" y="216"/>
                    </a:lnTo>
                    <a:lnTo>
                      <a:pt x="1962" y="218"/>
                    </a:lnTo>
                    <a:lnTo>
                      <a:pt x="1953" y="216"/>
                    </a:lnTo>
                    <a:lnTo>
                      <a:pt x="1943" y="216"/>
                    </a:lnTo>
                    <a:lnTo>
                      <a:pt x="1943" y="216"/>
                    </a:lnTo>
                    <a:lnTo>
                      <a:pt x="1934" y="214"/>
                    </a:lnTo>
                    <a:lnTo>
                      <a:pt x="1927" y="214"/>
                    </a:lnTo>
                    <a:lnTo>
                      <a:pt x="1915" y="220"/>
                    </a:lnTo>
                    <a:lnTo>
                      <a:pt x="1908" y="221"/>
                    </a:lnTo>
                    <a:lnTo>
                      <a:pt x="1899" y="225"/>
                    </a:lnTo>
                    <a:lnTo>
                      <a:pt x="1887" y="225"/>
                    </a:lnTo>
                    <a:lnTo>
                      <a:pt x="1873" y="225"/>
                    </a:lnTo>
                    <a:lnTo>
                      <a:pt x="1873" y="225"/>
                    </a:lnTo>
                    <a:lnTo>
                      <a:pt x="1857" y="225"/>
                    </a:lnTo>
                    <a:lnTo>
                      <a:pt x="1875" y="227"/>
                    </a:lnTo>
                    <a:lnTo>
                      <a:pt x="1906" y="228"/>
                    </a:lnTo>
                    <a:lnTo>
                      <a:pt x="1920" y="228"/>
                    </a:lnTo>
                    <a:lnTo>
                      <a:pt x="1932" y="228"/>
                    </a:lnTo>
                    <a:lnTo>
                      <a:pt x="1932" y="228"/>
                    </a:lnTo>
                    <a:lnTo>
                      <a:pt x="1943" y="227"/>
                    </a:lnTo>
                    <a:lnTo>
                      <a:pt x="1955" y="227"/>
                    </a:lnTo>
                    <a:lnTo>
                      <a:pt x="1976" y="228"/>
                    </a:lnTo>
                    <a:lnTo>
                      <a:pt x="1985" y="230"/>
                    </a:lnTo>
                    <a:lnTo>
                      <a:pt x="1990" y="232"/>
                    </a:lnTo>
                    <a:lnTo>
                      <a:pt x="1990" y="233"/>
                    </a:lnTo>
                    <a:lnTo>
                      <a:pt x="1990" y="235"/>
                    </a:lnTo>
                    <a:lnTo>
                      <a:pt x="1985" y="239"/>
                    </a:lnTo>
                    <a:lnTo>
                      <a:pt x="1985" y="239"/>
                    </a:lnTo>
                    <a:lnTo>
                      <a:pt x="1964" y="247"/>
                    </a:lnTo>
                    <a:lnTo>
                      <a:pt x="1939" y="253"/>
                    </a:lnTo>
                    <a:lnTo>
                      <a:pt x="1927" y="254"/>
                    </a:lnTo>
                    <a:lnTo>
                      <a:pt x="1913" y="254"/>
                    </a:lnTo>
                    <a:lnTo>
                      <a:pt x="1899" y="253"/>
                    </a:lnTo>
                    <a:lnTo>
                      <a:pt x="1887" y="251"/>
                    </a:lnTo>
                    <a:lnTo>
                      <a:pt x="1887" y="251"/>
                    </a:lnTo>
                    <a:lnTo>
                      <a:pt x="1880" y="249"/>
                    </a:lnTo>
                    <a:lnTo>
                      <a:pt x="1873" y="251"/>
                    </a:lnTo>
                    <a:lnTo>
                      <a:pt x="1861" y="253"/>
                    </a:lnTo>
                    <a:lnTo>
                      <a:pt x="1849" y="260"/>
                    </a:lnTo>
                    <a:lnTo>
                      <a:pt x="1840" y="267"/>
                    </a:lnTo>
                    <a:lnTo>
                      <a:pt x="1835" y="274"/>
                    </a:lnTo>
                    <a:lnTo>
                      <a:pt x="1835" y="275"/>
                    </a:lnTo>
                    <a:lnTo>
                      <a:pt x="1835" y="277"/>
                    </a:lnTo>
                    <a:lnTo>
                      <a:pt x="1835" y="279"/>
                    </a:lnTo>
                    <a:lnTo>
                      <a:pt x="1838" y="279"/>
                    </a:lnTo>
                    <a:lnTo>
                      <a:pt x="1850" y="277"/>
                    </a:lnTo>
                    <a:lnTo>
                      <a:pt x="1850" y="277"/>
                    </a:lnTo>
                    <a:lnTo>
                      <a:pt x="1866" y="272"/>
                    </a:lnTo>
                    <a:lnTo>
                      <a:pt x="1882" y="267"/>
                    </a:lnTo>
                    <a:lnTo>
                      <a:pt x="1915" y="261"/>
                    </a:lnTo>
                    <a:lnTo>
                      <a:pt x="1929" y="261"/>
                    </a:lnTo>
                    <a:lnTo>
                      <a:pt x="1938" y="261"/>
                    </a:lnTo>
                    <a:lnTo>
                      <a:pt x="1941" y="263"/>
                    </a:lnTo>
                    <a:lnTo>
                      <a:pt x="1941" y="265"/>
                    </a:lnTo>
                    <a:lnTo>
                      <a:pt x="1941" y="267"/>
                    </a:lnTo>
                    <a:lnTo>
                      <a:pt x="1939" y="270"/>
                    </a:lnTo>
                    <a:lnTo>
                      <a:pt x="1939" y="270"/>
                    </a:lnTo>
                    <a:lnTo>
                      <a:pt x="1929" y="280"/>
                    </a:lnTo>
                    <a:lnTo>
                      <a:pt x="1918" y="286"/>
                    </a:lnTo>
                    <a:lnTo>
                      <a:pt x="1906" y="289"/>
                    </a:lnTo>
                    <a:lnTo>
                      <a:pt x="1889" y="291"/>
                    </a:lnTo>
                    <a:lnTo>
                      <a:pt x="1889" y="291"/>
                    </a:lnTo>
                    <a:lnTo>
                      <a:pt x="1878" y="293"/>
                    </a:lnTo>
                    <a:lnTo>
                      <a:pt x="1871" y="294"/>
                    </a:lnTo>
                    <a:lnTo>
                      <a:pt x="1868" y="298"/>
                    </a:lnTo>
                    <a:lnTo>
                      <a:pt x="1866" y="303"/>
                    </a:lnTo>
                    <a:lnTo>
                      <a:pt x="1866" y="308"/>
                    </a:lnTo>
                    <a:lnTo>
                      <a:pt x="1870" y="312"/>
                    </a:lnTo>
                    <a:lnTo>
                      <a:pt x="1873" y="315"/>
                    </a:lnTo>
                    <a:lnTo>
                      <a:pt x="1880" y="319"/>
                    </a:lnTo>
                    <a:lnTo>
                      <a:pt x="1880" y="319"/>
                    </a:lnTo>
                    <a:lnTo>
                      <a:pt x="1887" y="321"/>
                    </a:lnTo>
                    <a:lnTo>
                      <a:pt x="1887" y="322"/>
                    </a:lnTo>
                    <a:lnTo>
                      <a:pt x="1887" y="324"/>
                    </a:lnTo>
                    <a:lnTo>
                      <a:pt x="1885" y="327"/>
                    </a:lnTo>
                    <a:lnTo>
                      <a:pt x="1880" y="331"/>
                    </a:lnTo>
                    <a:lnTo>
                      <a:pt x="1868" y="341"/>
                    </a:lnTo>
                    <a:lnTo>
                      <a:pt x="1857" y="348"/>
                    </a:lnTo>
                    <a:lnTo>
                      <a:pt x="1857" y="348"/>
                    </a:lnTo>
                    <a:lnTo>
                      <a:pt x="1854" y="350"/>
                    </a:lnTo>
                    <a:lnTo>
                      <a:pt x="1849" y="352"/>
                    </a:lnTo>
                    <a:lnTo>
                      <a:pt x="1838" y="350"/>
                    </a:lnTo>
                    <a:lnTo>
                      <a:pt x="1831" y="352"/>
                    </a:lnTo>
                    <a:lnTo>
                      <a:pt x="1826" y="354"/>
                    </a:lnTo>
                    <a:lnTo>
                      <a:pt x="1819" y="361"/>
                    </a:lnTo>
                    <a:lnTo>
                      <a:pt x="1816" y="369"/>
                    </a:lnTo>
                    <a:lnTo>
                      <a:pt x="1816" y="369"/>
                    </a:lnTo>
                    <a:lnTo>
                      <a:pt x="1810" y="381"/>
                    </a:lnTo>
                    <a:lnTo>
                      <a:pt x="1805" y="394"/>
                    </a:lnTo>
                    <a:lnTo>
                      <a:pt x="1793" y="416"/>
                    </a:lnTo>
                    <a:lnTo>
                      <a:pt x="1788" y="425"/>
                    </a:lnTo>
                    <a:lnTo>
                      <a:pt x="1786" y="432"/>
                    </a:lnTo>
                    <a:lnTo>
                      <a:pt x="1786" y="435"/>
                    </a:lnTo>
                    <a:lnTo>
                      <a:pt x="1788" y="437"/>
                    </a:lnTo>
                    <a:lnTo>
                      <a:pt x="1790" y="437"/>
                    </a:lnTo>
                    <a:lnTo>
                      <a:pt x="1793" y="437"/>
                    </a:lnTo>
                    <a:lnTo>
                      <a:pt x="1793" y="437"/>
                    </a:lnTo>
                    <a:lnTo>
                      <a:pt x="1798" y="435"/>
                    </a:lnTo>
                    <a:lnTo>
                      <a:pt x="1802" y="430"/>
                    </a:lnTo>
                    <a:lnTo>
                      <a:pt x="1805" y="420"/>
                    </a:lnTo>
                    <a:lnTo>
                      <a:pt x="1809" y="415"/>
                    </a:lnTo>
                    <a:lnTo>
                      <a:pt x="1816" y="413"/>
                    </a:lnTo>
                    <a:lnTo>
                      <a:pt x="1828" y="413"/>
                    </a:lnTo>
                    <a:lnTo>
                      <a:pt x="1845" y="418"/>
                    </a:lnTo>
                    <a:lnTo>
                      <a:pt x="1845" y="418"/>
                    </a:lnTo>
                    <a:lnTo>
                      <a:pt x="1877" y="432"/>
                    </a:lnTo>
                    <a:lnTo>
                      <a:pt x="1887" y="435"/>
                    </a:lnTo>
                    <a:lnTo>
                      <a:pt x="1892" y="439"/>
                    </a:lnTo>
                    <a:lnTo>
                      <a:pt x="1892" y="442"/>
                    </a:lnTo>
                    <a:lnTo>
                      <a:pt x="1889" y="442"/>
                    </a:lnTo>
                    <a:lnTo>
                      <a:pt x="1866" y="439"/>
                    </a:lnTo>
                    <a:lnTo>
                      <a:pt x="1866" y="439"/>
                    </a:lnTo>
                    <a:lnTo>
                      <a:pt x="1842" y="434"/>
                    </a:lnTo>
                    <a:lnTo>
                      <a:pt x="1835" y="432"/>
                    </a:lnTo>
                    <a:lnTo>
                      <a:pt x="1830" y="434"/>
                    </a:lnTo>
                    <a:lnTo>
                      <a:pt x="1830" y="435"/>
                    </a:lnTo>
                    <a:lnTo>
                      <a:pt x="1830" y="435"/>
                    </a:lnTo>
                    <a:lnTo>
                      <a:pt x="1833" y="441"/>
                    </a:lnTo>
                    <a:lnTo>
                      <a:pt x="1856" y="455"/>
                    </a:lnTo>
                    <a:lnTo>
                      <a:pt x="1856" y="455"/>
                    </a:lnTo>
                    <a:lnTo>
                      <a:pt x="1870" y="462"/>
                    </a:lnTo>
                    <a:lnTo>
                      <a:pt x="1878" y="465"/>
                    </a:lnTo>
                    <a:lnTo>
                      <a:pt x="1885" y="463"/>
                    </a:lnTo>
                    <a:lnTo>
                      <a:pt x="1891" y="460"/>
                    </a:lnTo>
                    <a:lnTo>
                      <a:pt x="1894" y="456"/>
                    </a:lnTo>
                    <a:lnTo>
                      <a:pt x="1899" y="455"/>
                    </a:lnTo>
                    <a:lnTo>
                      <a:pt x="1903" y="455"/>
                    </a:lnTo>
                    <a:lnTo>
                      <a:pt x="1911" y="460"/>
                    </a:lnTo>
                    <a:lnTo>
                      <a:pt x="1911" y="460"/>
                    </a:lnTo>
                    <a:lnTo>
                      <a:pt x="1917" y="467"/>
                    </a:lnTo>
                    <a:lnTo>
                      <a:pt x="1922" y="475"/>
                    </a:lnTo>
                    <a:lnTo>
                      <a:pt x="1922" y="482"/>
                    </a:lnTo>
                    <a:lnTo>
                      <a:pt x="1920" y="489"/>
                    </a:lnTo>
                    <a:lnTo>
                      <a:pt x="1917" y="496"/>
                    </a:lnTo>
                    <a:lnTo>
                      <a:pt x="1911" y="500"/>
                    </a:lnTo>
                    <a:lnTo>
                      <a:pt x="1904" y="502"/>
                    </a:lnTo>
                    <a:lnTo>
                      <a:pt x="1896" y="498"/>
                    </a:lnTo>
                    <a:lnTo>
                      <a:pt x="1896" y="498"/>
                    </a:lnTo>
                    <a:lnTo>
                      <a:pt x="1877" y="491"/>
                    </a:lnTo>
                    <a:lnTo>
                      <a:pt x="1866" y="488"/>
                    </a:lnTo>
                    <a:lnTo>
                      <a:pt x="1856" y="486"/>
                    </a:lnTo>
                    <a:lnTo>
                      <a:pt x="1845" y="486"/>
                    </a:lnTo>
                    <a:lnTo>
                      <a:pt x="1835" y="488"/>
                    </a:lnTo>
                    <a:lnTo>
                      <a:pt x="1823" y="493"/>
                    </a:lnTo>
                    <a:lnTo>
                      <a:pt x="1812" y="498"/>
                    </a:lnTo>
                    <a:lnTo>
                      <a:pt x="1812" y="498"/>
                    </a:lnTo>
                    <a:lnTo>
                      <a:pt x="1803" y="505"/>
                    </a:lnTo>
                    <a:lnTo>
                      <a:pt x="1796" y="505"/>
                    </a:lnTo>
                    <a:lnTo>
                      <a:pt x="1791" y="503"/>
                    </a:lnTo>
                    <a:lnTo>
                      <a:pt x="1788" y="500"/>
                    </a:lnTo>
                    <a:lnTo>
                      <a:pt x="1784" y="496"/>
                    </a:lnTo>
                    <a:lnTo>
                      <a:pt x="1781" y="493"/>
                    </a:lnTo>
                    <a:lnTo>
                      <a:pt x="1776" y="491"/>
                    </a:lnTo>
                    <a:lnTo>
                      <a:pt x="1769" y="495"/>
                    </a:lnTo>
                    <a:lnTo>
                      <a:pt x="1769" y="495"/>
                    </a:lnTo>
                    <a:lnTo>
                      <a:pt x="1765" y="500"/>
                    </a:lnTo>
                    <a:lnTo>
                      <a:pt x="1765" y="502"/>
                    </a:lnTo>
                    <a:lnTo>
                      <a:pt x="1765" y="502"/>
                    </a:lnTo>
                    <a:lnTo>
                      <a:pt x="1769" y="505"/>
                    </a:lnTo>
                    <a:lnTo>
                      <a:pt x="1776" y="507"/>
                    </a:lnTo>
                    <a:lnTo>
                      <a:pt x="1783" y="509"/>
                    </a:lnTo>
                    <a:lnTo>
                      <a:pt x="1790" y="512"/>
                    </a:lnTo>
                    <a:lnTo>
                      <a:pt x="1795" y="517"/>
                    </a:lnTo>
                    <a:lnTo>
                      <a:pt x="1795" y="519"/>
                    </a:lnTo>
                    <a:lnTo>
                      <a:pt x="1795" y="523"/>
                    </a:lnTo>
                    <a:lnTo>
                      <a:pt x="1795" y="523"/>
                    </a:lnTo>
                    <a:lnTo>
                      <a:pt x="1796" y="526"/>
                    </a:lnTo>
                    <a:lnTo>
                      <a:pt x="1798" y="529"/>
                    </a:lnTo>
                    <a:lnTo>
                      <a:pt x="1805" y="531"/>
                    </a:lnTo>
                    <a:lnTo>
                      <a:pt x="1816" y="533"/>
                    </a:lnTo>
                    <a:lnTo>
                      <a:pt x="1826" y="533"/>
                    </a:lnTo>
                    <a:lnTo>
                      <a:pt x="1850" y="533"/>
                    </a:lnTo>
                    <a:lnTo>
                      <a:pt x="1859" y="535"/>
                    </a:lnTo>
                    <a:lnTo>
                      <a:pt x="1863" y="536"/>
                    </a:lnTo>
                    <a:lnTo>
                      <a:pt x="1864" y="540"/>
                    </a:lnTo>
                    <a:lnTo>
                      <a:pt x="1864" y="540"/>
                    </a:lnTo>
                    <a:lnTo>
                      <a:pt x="1866" y="543"/>
                    </a:lnTo>
                    <a:lnTo>
                      <a:pt x="1863" y="547"/>
                    </a:lnTo>
                    <a:lnTo>
                      <a:pt x="1856" y="550"/>
                    </a:lnTo>
                    <a:lnTo>
                      <a:pt x="1852" y="552"/>
                    </a:lnTo>
                    <a:lnTo>
                      <a:pt x="1852" y="554"/>
                    </a:lnTo>
                    <a:lnTo>
                      <a:pt x="1856" y="557"/>
                    </a:lnTo>
                    <a:lnTo>
                      <a:pt x="1866" y="563"/>
                    </a:lnTo>
                    <a:lnTo>
                      <a:pt x="1866" y="563"/>
                    </a:lnTo>
                    <a:lnTo>
                      <a:pt x="1880" y="570"/>
                    </a:lnTo>
                    <a:lnTo>
                      <a:pt x="1880" y="570"/>
                    </a:lnTo>
                    <a:lnTo>
                      <a:pt x="1878" y="571"/>
                    </a:lnTo>
                    <a:lnTo>
                      <a:pt x="1875" y="571"/>
                    </a:lnTo>
                    <a:lnTo>
                      <a:pt x="1871" y="573"/>
                    </a:lnTo>
                    <a:lnTo>
                      <a:pt x="1871" y="576"/>
                    </a:lnTo>
                    <a:lnTo>
                      <a:pt x="1877" y="582"/>
                    </a:lnTo>
                    <a:lnTo>
                      <a:pt x="1877" y="582"/>
                    </a:lnTo>
                    <a:lnTo>
                      <a:pt x="1880" y="590"/>
                    </a:lnTo>
                    <a:lnTo>
                      <a:pt x="1882" y="597"/>
                    </a:lnTo>
                    <a:lnTo>
                      <a:pt x="1880" y="603"/>
                    </a:lnTo>
                    <a:lnTo>
                      <a:pt x="1875" y="608"/>
                    </a:lnTo>
                    <a:lnTo>
                      <a:pt x="1870" y="611"/>
                    </a:lnTo>
                    <a:lnTo>
                      <a:pt x="1863" y="611"/>
                    </a:lnTo>
                    <a:lnTo>
                      <a:pt x="1857" y="610"/>
                    </a:lnTo>
                    <a:lnTo>
                      <a:pt x="1852" y="604"/>
                    </a:lnTo>
                    <a:lnTo>
                      <a:pt x="1852" y="604"/>
                    </a:lnTo>
                    <a:lnTo>
                      <a:pt x="1849" y="603"/>
                    </a:lnTo>
                    <a:lnTo>
                      <a:pt x="1847" y="601"/>
                    </a:lnTo>
                    <a:lnTo>
                      <a:pt x="1844" y="603"/>
                    </a:lnTo>
                    <a:lnTo>
                      <a:pt x="1840" y="604"/>
                    </a:lnTo>
                    <a:lnTo>
                      <a:pt x="1835" y="610"/>
                    </a:lnTo>
                    <a:lnTo>
                      <a:pt x="1831" y="617"/>
                    </a:lnTo>
                    <a:lnTo>
                      <a:pt x="1828" y="625"/>
                    </a:lnTo>
                    <a:lnTo>
                      <a:pt x="1830" y="634"/>
                    </a:lnTo>
                    <a:lnTo>
                      <a:pt x="1831" y="637"/>
                    </a:lnTo>
                    <a:lnTo>
                      <a:pt x="1835" y="639"/>
                    </a:lnTo>
                    <a:lnTo>
                      <a:pt x="1838" y="641"/>
                    </a:lnTo>
                    <a:lnTo>
                      <a:pt x="1845" y="643"/>
                    </a:lnTo>
                    <a:lnTo>
                      <a:pt x="1845" y="643"/>
                    </a:lnTo>
                    <a:lnTo>
                      <a:pt x="1857" y="644"/>
                    </a:lnTo>
                    <a:lnTo>
                      <a:pt x="1868" y="646"/>
                    </a:lnTo>
                    <a:lnTo>
                      <a:pt x="1877" y="648"/>
                    </a:lnTo>
                    <a:lnTo>
                      <a:pt x="1882" y="651"/>
                    </a:lnTo>
                    <a:lnTo>
                      <a:pt x="1885" y="655"/>
                    </a:lnTo>
                    <a:lnTo>
                      <a:pt x="1885" y="658"/>
                    </a:lnTo>
                    <a:lnTo>
                      <a:pt x="1882" y="662"/>
                    </a:lnTo>
                    <a:lnTo>
                      <a:pt x="1875" y="665"/>
                    </a:lnTo>
                    <a:lnTo>
                      <a:pt x="1875" y="665"/>
                    </a:lnTo>
                    <a:lnTo>
                      <a:pt x="1864" y="669"/>
                    </a:lnTo>
                    <a:lnTo>
                      <a:pt x="1857" y="669"/>
                    </a:lnTo>
                    <a:lnTo>
                      <a:pt x="1852" y="669"/>
                    </a:lnTo>
                    <a:lnTo>
                      <a:pt x="1847" y="665"/>
                    </a:lnTo>
                    <a:lnTo>
                      <a:pt x="1838" y="660"/>
                    </a:lnTo>
                    <a:lnTo>
                      <a:pt x="1831" y="657"/>
                    </a:lnTo>
                    <a:lnTo>
                      <a:pt x="1821" y="655"/>
                    </a:lnTo>
                    <a:lnTo>
                      <a:pt x="1821" y="655"/>
                    </a:lnTo>
                    <a:lnTo>
                      <a:pt x="1809" y="655"/>
                    </a:lnTo>
                    <a:lnTo>
                      <a:pt x="1798" y="658"/>
                    </a:lnTo>
                    <a:lnTo>
                      <a:pt x="1788" y="664"/>
                    </a:lnTo>
                    <a:lnTo>
                      <a:pt x="1781" y="669"/>
                    </a:lnTo>
                    <a:lnTo>
                      <a:pt x="1776" y="674"/>
                    </a:lnTo>
                    <a:lnTo>
                      <a:pt x="1776" y="679"/>
                    </a:lnTo>
                    <a:lnTo>
                      <a:pt x="1776" y="681"/>
                    </a:lnTo>
                    <a:lnTo>
                      <a:pt x="1779" y="683"/>
                    </a:lnTo>
                    <a:lnTo>
                      <a:pt x="1788" y="684"/>
                    </a:lnTo>
                    <a:lnTo>
                      <a:pt x="1788" y="684"/>
                    </a:lnTo>
                    <a:lnTo>
                      <a:pt x="1810" y="686"/>
                    </a:lnTo>
                    <a:lnTo>
                      <a:pt x="1821" y="686"/>
                    </a:lnTo>
                    <a:lnTo>
                      <a:pt x="1831" y="690"/>
                    </a:lnTo>
                    <a:lnTo>
                      <a:pt x="1838" y="693"/>
                    </a:lnTo>
                    <a:lnTo>
                      <a:pt x="1842" y="698"/>
                    </a:lnTo>
                    <a:lnTo>
                      <a:pt x="1844" y="700"/>
                    </a:lnTo>
                    <a:lnTo>
                      <a:pt x="1844" y="704"/>
                    </a:lnTo>
                    <a:lnTo>
                      <a:pt x="1838" y="712"/>
                    </a:lnTo>
                    <a:lnTo>
                      <a:pt x="1838" y="712"/>
                    </a:lnTo>
                    <a:lnTo>
                      <a:pt x="1833" y="719"/>
                    </a:lnTo>
                    <a:lnTo>
                      <a:pt x="1828" y="721"/>
                    </a:lnTo>
                    <a:lnTo>
                      <a:pt x="1824" y="721"/>
                    </a:lnTo>
                    <a:lnTo>
                      <a:pt x="1821" y="721"/>
                    </a:lnTo>
                    <a:lnTo>
                      <a:pt x="1816" y="719"/>
                    </a:lnTo>
                    <a:lnTo>
                      <a:pt x="1810" y="719"/>
                    </a:lnTo>
                    <a:lnTo>
                      <a:pt x="1802" y="721"/>
                    </a:lnTo>
                    <a:lnTo>
                      <a:pt x="1791" y="728"/>
                    </a:lnTo>
                    <a:lnTo>
                      <a:pt x="1791" y="728"/>
                    </a:lnTo>
                    <a:lnTo>
                      <a:pt x="1786" y="731"/>
                    </a:lnTo>
                    <a:lnTo>
                      <a:pt x="1779" y="733"/>
                    </a:lnTo>
                    <a:lnTo>
                      <a:pt x="1774" y="733"/>
                    </a:lnTo>
                    <a:lnTo>
                      <a:pt x="1767" y="733"/>
                    </a:lnTo>
                    <a:lnTo>
                      <a:pt x="1755" y="730"/>
                    </a:lnTo>
                    <a:lnTo>
                      <a:pt x="1743" y="724"/>
                    </a:lnTo>
                    <a:lnTo>
                      <a:pt x="1730" y="718"/>
                    </a:lnTo>
                    <a:lnTo>
                      <a:pt x="1718" y="712"/>
                    </a:lnTo>
                    <a:lnTo>
                      <a:pt x="1706" y="709"/>
                    </a:lnTo>
                    <a:lnTo>
                      <a:pt x="1701" y="711"/>
                    </a:lnTo>
                    <a:lnTo>
                      <a:pt x="1696" y="711"/>
                    </a:lnTo>
                    <a:lnTo>
                      <a:pt x="1696" y="711"/>
                    </a:lnTo>
                    <a:lnTo>
                      <a:pt x="1676" y="721"/>
                    </a:lnTo>
                    <a:lnTo>
                      <a:pt x="1664" y="730"/>
                    </a:lnTo>
                    <a:lnTo>
                      <a:pt x="1657" y="733"/>
                    </a:lnTo>
                    <a:lnTo>
                      <a:pt x="1650" y="735"/>
                    </a:lnTo>
                    <a:lnTo>
                      <a:pt x="1643" y="737"/>
                    </a:lnTo>
                    <a:lnTo>
                      <a:pt x="1635" y="737"/>
                    </a:lnTo>
                    <a:lnTo>
                      <a:pt x="1635" y="737"/>
                    </a:lnTo>
                    <a:lnTo>
                      <a:pt x="1655" y="742"/>
                    </a:lnTo>
                    <a:lnTo>
                      <a:pt x="1668" y="745"/>
                    </a:lnTo>
                    <a:lnTo>
                      <a:pt x="1673" y="751"/>
                    </a:lnTo>
                    <a:lnTo>
                      <a:pt x="1675" y="754"/>
                    </a:lnTo>
                    <a:lnTo>
                      <a:pt x="1675" y="758"/>
                    </a:lnTo>
                    <a:lnTo>
                      <a:pt x="1673" y="761"/>
                    </a:lnTo>
                    <a:lnTo>
                      <a:pt x="1676" y="766"/>
                    </a:lnTo>
                    <a:lnTo>
                      <a:pt x="1683" y="771"/>
                    </a:lnTo>
                    <a:lnTo>
                      <a:pt x="1683" y="771"/>
                    </a:lnTo>
                    <a:lnTo>
                      <a:pt x="1690" y="775"/>
                    </a:lnTo>
                    <a:lnTo>
                      <a:pt x="1692" y="780"/>
                    </a:lnTo>
                    <a:lnTo>
                      <a:pt x="1692" y="784"/>
                    </a:lnTo>
                    <a:lnTo>
                      <a:pt x="1692" y="785"/>
                    </a:lnTo>
                    <a:lnTo>
                      <a:pt x="1692" y="789"/>
                    </a:lnTo>
                    <a:lnTo>
                      <a:pt x="1697" y="794"/>
                    </a:lnTo>
                    <a:lnTo>
                      <a:pt x="1706" y="799"/>
                    </a:lnTo>
                    <a:lnTo>
                      <a:pt x="1723" y="806"/>
                    </a:lnTo>
                    <a:lnTo>
                      <a:pt x="1723" y="806"/>
                    </a:lnTo>
                    <a:lnTo>
                      <a:pt x="1743" y="812"/>
                    </a:lnTo>
                    <a:lnTo>
                      <a:pt x="1758" y="817"/>
                    </a:lnTo>
                    <a:lnTo>
                      <a:pt x="1763" y="818"/>
                    </a:lnTo>
                    <a:lnTo>
                      <a:pt x="1767" y="822"/>
                    </a:lnTo>
                    <a:lnTo>
                      <a:pt x="1769" y="825"/>
                    </a:lnTo>
                    <a:lnTo>
                      <a:pt x="1767" y="831"/>
                    </a:lnTo>
                    <a:lnTo>
                      <a:pt x="1767" y="831"/>
                    </a:lnTo>
                    <a:lnTo>
                      <a:pt x="1767" y="836"/>
                    </a:lnTo>
                    <a:lnTo>
                      <a:pt x="1770" y="836"/>
                    </a:lnTo>
                    <a:lnTo>
                      <a:pt x="1779" y="834"/>
                    </a:lnTo>
                    <a:lnTo>
                      <a:pt x="1788" y="831"/>
                    </a:lnTo>
                    <a:lnTo>
                      <a:pt x="1790" y="831"/>
                    </a:lnTo>
                    <a:lnTo>
                      <a:pt x="1788" y="832"/>
                    </a:lnTo>
                    <a:lnTo>
                      <a:pt x="1784" y="838"/>
                    </a:lnTo>
                    <a:lnTo>
                      <a:pt x="1784" y="838"/>
                    </a:lnTo>
                    <a:lnTo>
                      <a:pt x="1779" y="843"/>
                    </a:lnTo>
                    <a:lnTo>
                      <a:pt x="1776" y="845"/>
                    </a:lnTo>
                    <a:lnTo>
                      <a:pt x="1769" y="848"/>
                    </a:lnTo>
                    <a:lnTo>
                      <a:pt x="1767" y="848"/>
                    </a:lnTo>
                    <a:lnTo>
                      <a:pt x="1765" y="850"/>
                    </a:lnTo>
                    <a:lnTo>
                      <a:pt x="1767" y="857"/>
                    </a:lnTo>
                    <a:lnTo>
                      <a:pt x="1767" y="857"/>
                    </a:lnTo>
                    <a:lnTo>
                      <a:pt x="1769" y="860"/>
                    </a:lnTo>
                    <a:lnTo>
                      <a:pt x="1769" y="862"/>
                    </a:lnTo>
                    <a:lnTo>
                      <a:pt x="1774" y="860"/>
                    </a:lnTo>
                    <a:lnTo>
                      <a:pt x="1779" y="859"/>
                    </a:lnTo>
                    <a:lnTo>
                      <a:pt x="1784" y="853"/>
                    </a:lnTo>
                    <a:lnTo>
                      <a:pt x="1790" y="850"/>
                    </a:lnTo>
                    <a:lnTo>
                      <a:pt x="1793" y="848"/>
                    </a:lnTo>
                    <a:lnTo>
                      <a:pt x="1795" y="848"/>
                    </a:lnTo>
                    <a:lnTo>
                      <a:pt x="1796" y="850"/>
                    </a:lnTo>
                    <a:lnTo>
                      <a:pt x="1796" y="857"/>
                    </a:lnTo>
                    <a:lnTo>
                      <a:pt x="1796" y="857"/>
                    </a:lnTo>
                    <a:lnTo>
                      <a:pt x="1796" y="867"/>
                    </a:lnTo>
                    <a:lnTo>
                      <a:pt x="1798" y="878"/>
                    </a:lnTo>
                    <a:lnTo>
                      <a:pt x="1802" y="899"/>
                    </a:lnTo>
                    <a:lnTo>
                      <a:pt x="1803" y="907"/>
                    </a:lnTo>
                    <a:lnTo>
                      <a:pt x="1803" y="913"/>
                    </a:lnTo>
                    <a:lnTo>
                      <a:pt x="1800" y="918"/>
                    </a:lnTo>
                    <a:lnTo>
                      <a:pt x="1793" y="918"/>
                    </a:lnTo>
                    <a:lnTo>
                      <a:pt x="1793" y="918"/>
                    </a:lnTo>
                    <a:lnTo>
                      <a:pt x="1781" y="916"/>
                    </a:lnTo>
                    <a:lnTo>
                      <a:pt x="1772" y="914"/>
                    </a:lnTo>
                    <a:lnTo>
                      <a:pt x="1767" y="913"/>
                    </a:lnTo>
                    <a:lnTo>
                      <a:pt x="1760" y="916"/>
                    </a:lnTo>
                    <a:lnTo>
                      <a:pt x="1760" y="916"/>
                    </a:lnTo>
                    <a:lnTo>
                      <a:pt x="1755" y="918"/>
                    </a:lnTo>
                    <a:lnTo>
                      <a:pt x="1748" y="918"/>
                    </a:lnTo>
                    <a:lnTo>
                      <a:pt x="1739" y="916"/>
                    </a:lnTo>
                    <a:lnTo>
                      <a:pt x="1730" y="913"/>
                    </a:lnTo>
                    <a:lnTo>
                      <a:pt x="1722" y="909"/>
                    </a:lnTo>
                    <a:lnTo>
                      <a:pt x="1715" y="904"/>
                    </a:lnTo>
                    <a:lnTo>
                      <a:pt x="1709" y="897"/>
                    </a:lnTo>
                    <a:lnTo>
                      <a:pt x="1706" y="890"/>
                    </a:lnTo>
                    <a:lnTo>
                      <a:pt x="1706" y="890"/>
                    </a:lnTo>
                    <a:lnTo>
                      <a:pt x="1704" y="876"/>
                    </a:lnTo>
                    <a:lnTo>
                      <a:pt x="1701" y="869"/>
                    </a:lnTo>
                    <a:lnTo>
                      <a:pt x="1694" y="862"/>
                    </a:lnTo>
                    <a:lnTo>
                      <a:pt x="1682" y="859"/>
                    </a:lnTo>
                    <a:lnTo>
                      <a:pt x="1682" y="859"/>
                    </a:lnTo>
                    <a:lnTo>
                      <a:pt x="1669" y="853"/>
                    </a:lnTo>
                    <a:lnTo>
                      <a:pt x="1659" y="848"/>
                    </a:lnTo>
                    <a:lnTo>
                      <a:pt x="1647" y="845"/>
                    </a:lnTo>
                    <a:lnTo>
                      <a:pt x="1628" y="841"/>
                    </a:lnTo>
                    <a:lnTo>
                      <a:pt x="1628" y="841"/>
                    </a:lnTo>
                    <a:lnTo>
                      <a:pt x="1610" y="841"/>
                    </a:lnTo>
                    <a:lnTo>
                      <a:pt x="1605" y="841"/>
                    </a:lnTo>
                    <a:lnTo>
                      <a:pt x="1605" y="843"/>
                    </a:lnTo>
                    <a:lnTo>
                      <a:pt x="1607" y="845"/>
                    </a:lnTo>
                    <a:lnTo>
                      <a:pt x="1612" y="846"/>
                    </a:lnTo>
                    <a:lnTo>
                      <a:pt x="1631" y="852"/>
                    </a:lnTo>
                    <a:lnTo>
                      <a:pt x="1631" y="852"/>
                    </a:lnTo>
                    <a:lnTo>
                      <a:pt x="1643" y="853"/>
                    </a:lnTo>
                    <a:lnTo>
                      <a:pt x="1652" y="855"/>
                    </a:lnTo>
                    <a:lnTo>
                      <a:pt x="1659" y="859"/>
                    </a:lnTo>
                    <a:lnTo>
                      <a:pt x="1662" y="862"/>
                    </a:lnTo>
                    <a:lnTo>
                      <a:pt x="1662" y="867"/>
                    </a:lnTo>
                    <a:lnTo>
                      <a:pt x="1657" y="871"/>
                    </a:lnTo>
                    <a:lnTo>
                      <a:pt x="1650" y="874"/>
                    </a:lnTo>
                    <a:lnTo>
                      <a:pt x="1638" y="879"/>
                    </a:lnTo>
                    <a:lnTo>
                      <a:pt x="1638" y="879"/>
                    </a:lnTo>
                    <a:lnTo>
                      <a:pt x="1605" y="890"/>
                    </a:lnTo>
                    <a:lnTo>
                      <a:pt x="1601" y="890"/>
                    </a:lnTo>
                    <a:lnTo>
                      <a:pt x="1598" y="890"/>
                    </a:lnTo>
                    <a:lnTo>
                      <a:pt x="1591" y="885"/>
                    </a:lnTo>
                    <a:lnTo>
                      <a:pt x="1591" y="885"/>
                    </a:lnTo>
                    <a:lnTo>
                      <a:pt x="1586" y="879"/>
                    </a:lnTo>
                    <a:lnTo>
                      <a:pt x="1586" y="879"/>
                    </a:lnTo>
                    <a:lnTo>
                      <a:pt x="1584" y="881"/>
                    </a:lnTo>
                    <a:lnTo>
                      <a:pt x="1579" y="890"/>
                    </a:lnTo>
                    <a:lnTo>
                      <a:pt x="1570" y="904"/>
                    </a:lnTo>
                    <a:lnTo>
                      <a:pt x="1570" y="904"/>
                    </a:lnTo>
                    <a:lnTo>
                      <a:pt x="1567" y="911"/>
                    </a:lnTo>
                    <a:lnTo>
                      <a:pt x="1563" y="916"/>
                    </a:lnTo>
                    <a:lnTo>
                      <a:pt x="1565" y="919"/>
                    </a:lnTo>
                    <a:lnTo>
                      <a:pt x="1568" y="921"/>
                    </a:lnTo>
                    <a:lnTo>
                      <a:pt x="1581" y="919"/>
                    </a:lnTo>
                    <a:lnTo>
                      <a:pt x="1605" y="918"/>
                    </a:lnTo>
                    <a:lnTo>
                      <a:pt x="1605" y="918"/>
                    </a:lnTo>
                    <a:lnTo>
                      <a:pt x="1626" y="916"/>
                    </a:lnTo>
                    <a:lnTo>
                      <a:pt x="1631" y="916"/>
                    </a:lnTo>
                    <a:lnTo>
                      <a:pt x="1635" y="916"/>
                    </a:lnTo>
                    <a:lnTo>
                      <a:pt x="1635" y="918"/>
                    </a:lnTo>
                    <a:lnTo>
                      <a:pt x="1635" y="919"/>
                    </a:lnTo>
                    <a:lnTo>
                      <a:pt x="1628" y="925"/>
                    </a:lnTo>
                    <a:lnTo>
                      <a:pt x="1628" y="925"/>
                    </a:lnTo>
                    <a:lnTo>
                      <a:pt x="1624" y="926"/>
                    </a:lnTo>
                    <a:lnTo>
                      <a:pt x="1622" y="926"/>
                    </a:lnTo>
                    <a:lnTo>
                      <a:pt x="1617" y="925"/>
                    </a:lnTo>
                    <a:lnTo>
                      <a:pt x="1614" y="923"/>
                    </a:lnTo>
                    <a:lnTo>
                      <a:pt x="1608" y="925"/>
                    </a:lnTo>
                    <a:lnTo>
                      <a:pt x="1603" y="926"/>
                    </a:lnTo>
                    <a:lnTo>
                      <a:pt x="1595" y="932"/>
                    </a:lnTo>
                    <a:lnTo>
                      <a:pt x="1595" y="932"/>
                    </a:lnTo>
                    <a:lnTo>
                      <a:pt x="1588" y="939"/>
                    </a:lnTo>
                    <a:lnTo>
                      <a:pt x="1584" y="942"/>
                    </a:lnTo>
                    <a:lnTo>
                      <a:pt x="1584" y="946"/>
                    </a:lnTo>
                    <a:lnTo>
                      <a:pt x="1584" y="949"/>
                    </a:lnTo>
                    <a:lnTo>
                      <a:pt x="1588" y="949"/>
                    </a:lnTo>
                    <a:lnTo>
                      <a:pt x="1591" y="947"/>
                    </a:lnTo>
                    <a:lnTo>
                      <a:pt x="1596" y="946"/>
                    </a:lnTo>
                    <a:lnTo>
                      <a:pt x="1601" y="942"/>
                    </a:lnTo>
                    <a:lnTo>
                      <a:pt x="1601" y="942"/>
                    </a:lnTo>
                    <a:lnTo>
                      <a:pt x="1608" y="935"/>
                    </a:lnTo>
                    <a:lnTo>
                      <a:pt x="1614" y="933"/>
                    </a:lnTo>
                    <a:lnTo>
                      <a:pt x="1619" y="932"/>
                    </a:lnTo>
                    <a:lnTo>
                      <a:pt x="1624" y="932"/>
                    </a:lnTo>
                    <a:lnTo>
                      <a:pt x="1635" y="932"/>
                    </a:lnTo>
                    <a:lnTo>
                      <a:pt x="1642" y="930"/>
                    </a:lnTo>
                    <a:lnTo>
                      <a:pt x="1647" y="926"/>
                    </a:lnTo>
                    <a:lnTo>
                      <a:pt x="1647" y="926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42"/>
              <p:cNvSpPr/>
              <p:nvPr/>
            </p:nvSpPr>
            <p:spPr>
              <a:xfrm>
                <a:off x="-8605306" y="3360777"/>
                <a:ext cx="1910557" cy="1445720"/>
              </a:xfrm>
              <a:custGeom>
                <a:rect b="b" l="l" r="r" t="t"/>
                <a:pathLst>
                  <a:path extrusionOk="0" h="806" w="1066">
                    <a:moveTo>
                      <a:pt x="981" y="665"/>
                    </a:moveTo>
                    <a:lnTo>
                      <a:pt x="918" y="665"/>
                    </a:lnTo>
                    <a:lnTo>
                      <a:pt x="918" y="690"/>
                    </a:lnTo>
                    <a:lnTo>
                      <a:pt x="901" y="690"/>
                    </a:lnTo>
                    <a:lnTo>
                      <a:pt x="901" y="690"/>
                    </a:lnTo>
                    <a:lnTo>
                      <a:pt x="906" y="691"/>
                    </a:lnTo>
                    <a:lnTo>
                      <a:pt x="908" y="695"/>
                    </a:lnTo>
                    <a:lnTo>
                      <a:pt x="911" y="700"/>
                    </a:lnTo>
                    <a:lnTo>
                      <a:pt x="911" y="700"/>
                    </a:lnTo>
                    <a:lnTo>
                      <a:pt x="915" y="704"/>
                    </a:lnTo>
                    <a:lnTo>
                      <a:pt x="920" y="707"/>
                    </a:lnTo>
                    <a:lnTo>
                      <a:pt x="925" y="711"/>
                    </a:lnTo>
                    <a:lnTo>
                      <a:pt x="927" y="712"/>
                    </a:lnTo>
                    <a:lnTo>
                      <a:pt x="928" y="718"/>
                    </a:lnTo>
                    <a:lnTo>
                      <a:pt x="928" y="718"/>
                    </a:lnTo>
                    <a:lnTo>
                      <a:pt x="930" y="721"/>
                    </a:lnTo>
                    <a:lnTo>
                      <a:pt x="932" y="723"/>
                    </a:lnTo>
                    <a:lnTo>
                      <a:pt x="935" y="725"/>
                    </a:lnTo>
                    <a:lnTo>
                      <a:pt x="937" y="725"/>
                    </a:lnTo>
                    <a:lnTo>
                      <a:pt x="937" y="726"/>
                    </a:lnTo>
                    <a:lnTo>
                      <a:pt x="935" y="738"/>
                    </a:lnTo>
                    <a:lnTo>
                      <a:pt x="892" y="738"/>
                    </a:lnTo>
                    <a:lnTo>
                      <a:pt x="874" y="775"/>
                    </a:lnTo>
                    <a:lnTo>
                      <a:pt x="880" y="782"/>
                    </a:lnTo>
                    <a:lnTo>
                      <a:pt x="880" y="782"/>
                    </a:lnTo>
                    <a:lnTo>
                      <a:pt x="876" y="787"/>
                    </a:lnTo>
                    <a:lnTo>
                      <a:pt x="876" y="791"/>
                    </a:lnTo>
                    <a:lnTo>
                      <a:pt x="876" y="796"/>
                    </a:lnTo>
                    <a:lnTo>
                      <a:pt x="876" y="796"/>
                    </a:lnTo>
                    <a:lnTo>
                      <a:pt x="876" y="799"/>
                    </a:lnTo>
                    <a:lnTo>
                      <a:pt x="876" y="803"/>
                    </a:lnTo>
                    <a:lnTo>
                      <a:pt x="873" y="806"/>
                    </a:lnTo>
                    <a:lnTo>
                      <a:pt x="873" y="806"/>
                    </a:lnTo>
                    <a:lnTo>
                      <a:pt x="862" y="794"/>
                    </a:lnTo>
                    <a:lnTo>
                      <a:pt x="854" y="784"/>
                    </a:lnTo>
                    <a:lnTo>
                      <a:pt x="840" y="765"/>
                    </a:lnTo>
                    <a:lnTo>
                      <a:pt x="831" y="756"/>
                    </a:lnTo>
                    <a:lnTo>
                      <a:pt x="822" y="747"/>
                    </a:lnTo>
                    <a:lnTo>
                      <a:pt x="812" y="742"/>
                    </a:lnTo>
                    <a:lnTo>
                      <a:pt x="798" y="737"/>
                    </a:lnTo>
                    <a:lnTo>
                      <a:pt x="798" y="737"/>
                    </a:lnTo>
                    <a:lnTo>
                      <a:pt x="784" y="737"/>
                    </a:lnTo>
                    <a:lnTo>
                      <a:pt x="772" y="738"/>
                    </a:lnTo>
                    <a:lnTo>
                      <a:pt x="761" y="744"/>
                    </a:lnTo>
                    <a:lnTo>
                      <a:pt x="753" y="749"/>
                    </a:lnTo>
                    <a:lnTo>
                      <a:pt x="744" y="754"/>
                    </a:lnTo>
                    <a:lnTo>
                      <a:pt x="733" y="758"/>
                    </a:lnTo>
                    <a:lnTo>
                      <a:pt x="721" y="758"/>
                    </a:lnTo>
                    <a:lnTo>
                      <a:pt x="706" y="754"/>
                    </a:lnTo>
                    <a:lnTo>
                      <a:pt x="706" y="754"/>
                    </a:lnTo>
                    <a:lnTo>
                      <a:pt x="664" y="738"/>
                    </a:lnTo>
                    <a:lnTo>
                      <a:pt x="619" y="718"/>
                    </a:lnTo>
                    <a:lnTo>
                      <a:pt x="596" y="705"/>
                    </a:lnTo>
                    <a:lnTo>
                      <a:pt x="577" y="695"/>
                    </a:lnTo>
                    <a:lnTo>
                      <a:pt x="559" y="684"/>
                    </a:lnTo>
                    <a:lnTo>
                      <a:pt x="547" y="674"/>
                    </a:lnTo>
                    <a:lnTo>
                      <a:pt x="547" y="674"/>
                    </a:lnTo>
                    <a:lnTo>
                      <a:pt x="537" y="665"/>
                    </a:lnTo>
                    <a:lnTo>
                      <a:pt x="528" y="660"/>
                    </a:lnTo>
                    <a:lnTo>
                      <a:pt x="519" y="657"/>
                    </a:lnTo>
                    <a:lnTo>
                      <a:pt x="511" y="655"/>
                    </a:lnTo>
                    <a:lnTo>
                      <a:pt x="502" y="653"/>
                    </a:lnTo>
                    <a:lnTo>
                      <a:pt x="493" y="650"/>
                    </a:lnTo>
                    <a:lnTo>
                      <a:pt x="483" y="643"/>
                    </a:lnTo>
                    <a:lnTo>
                      <a:pt x="472" y="634"/>
                    </a:lnTo>
                    <a:lnTo>
                      <a:pt x="472" y="634"/>
                    </a:lnTo>
                    <a:lnTo>
                      <a:pt x="462" y="624"/>
                    </a:lnTo>
                    <a:lnTo>
                      <a:pt x="451" y="617"/>
                    </a:lnTo>
                    <a:lnTo>
                      <a:pt x="436" y="604"/>
                    </a:lnTo>
                    <a:lnTo>
                      <a:pt x="422" y="592"/>
                    </a:lnTo>
                    <a:lnTo>
                      <a:pt x="415" y="585"/>
                    </a:lnTo>
                    <a:lnTo>
                      <a:pt x="408" y="575"/>
                    </a:lnTo>
                    <a:lnTo>
                      <a:pt x="408" y="575"/>
                    </a:lnTo>
                    <a:lnTo>
                      <a:pt x="404" y="564"/>
                    </a:lnTo>
                    <a:lnTo>
                      <a:pt x="404" y="554"/>
                    </a:lnTo>
                    <a:lnTo>
                      <a:pt x="408" y="545"/>
                    </a:lnTo>
                    <a:lnTo>
                      <a:pt x="411" y="536"/>
                    </a:lnTo>
                    <a:lnTo>
                      <a:pt x="415" y="528"/>
                    </a:lnTo>
                    <a:lnTo>
                      <a:pt x="418" y="519"/>
                    </a:lnTo>
                    <a:lnTo>
                      <a:pt x="418" y="510"/>
                    </a:lnTo>
                    <a:lnTo>
                      <a:pt x="413" y="500"/>
                    </a:lnTo>
                    <a:lnTo>
                      <a:pt x="413" y="500"/>
                    </a:lnTo>
                    <a:lnTo>
                      <a:pt x="410" y="489"/>
                    </a:lnTo>
                    <a:lnTo>
                      <a:pt x="406" y="481"/>
                    </a:lnTo>
                    <a:lnTo>
                      <a:pt x="404" y="472"/>
                    </a:lnTo>
                    <a:lnTo>
                      <a:pt x="401" y="462"/>
                    </a:lnTo>
                    <a:lnTo>
                      <a:pt x="396" y="449"/>
                    </a:lnTo>
                    <a:lnTo>
                      <a:pt x="385" y="436"/>
                    </a:lnTo>
                    <a:lnTo>
                      <a:pt x="370" y="416"/>
                    </a:lnTo>
                    <a:lnTo>
                      <a:pt x="347" y="394"/>
                    </a:lnTo>
                    <a:lnTo>
                      <a:pt x="347" y="394"/>
                    </a:lnTo>
                    <a:lnTo>
                      <a:pt x="333" y="378"/>
                    </a:lnTo>
                    <a:lnTo>
                      <a:pt x="323" y="368"/>
                    </a:lnTo>
                    <a:lnTo>
                      <a:pt x="314" y="352"/>
                    </a:lnTo>
                    <a:lnTo>
                      <a:pt x="310" y="347"/>
                    </a:lnTo>
                    <a:lnTo>
                      <a:pt x="305" y="341"/>
                    </a:lnTo>
                    <a:lnTo>
                      <a:pt x="298" y="336"/>
                    </a:lnTo>
                    <a:lnTo>
                      <a:pt x="286" y="329"/>
                    </a:lnTo>
                    <a:lnTo>
                      <a:pt x="286" y="329"/>
                    </a:lnTo>
                    <a:lnTo>
                      <a:pt x="279" y="326"/>
                    </a:lnTo>
                    <a:lnTo>
                      <a:pt x="276" y="321"/>
                    </a:lnTo>
                    <a:lnTo>
                      <a:pt x="272" y="317"/>
                    </a:lnTo>
                    <a:lnTo>
                      <a:pt x="272" y="314"/>
                    </a:lnTo>
                    <a:lnTo>
                      <a:pt x="272" y="305"/>
                    </a:lnTo>
                    <a:lnTo>
                      <a:pt x="274" y="298"/>
                    </a:lnTo>
                    <a:lnTo>
                      <a:pt x="277" y="289"/>
                    </a:lnTo>
                    <a:lnTo>
                      <a:pt x="277" y="282"/>
                    </a:lnTo>
                    <a:lnTo>
                      <a:pt x="276" y="279"/>
                    </a:lnTo>
                    <a:lnTo>
                      <a:pt x="272" y="275"/>
                    </a:lnTo>
                    <a:lnTo>
                      <a:pt x="269" y="272"/>
                    </a:lnTo>
                    <a:lnTo>
                      <a:pt x="262" y="268"/>
                    </a:lnTo>
                    <a:lnTo>
                      <a:pt x="262" y="268"/>
                    </a:lnTo>
                    <a:lnTo>
                      <a:pt x="249" y="263"/>
                    </a:lnTo>
                    <a:lnTo>
                      <a:pt x="241" y="256"/>
                    </a:lnTo>
                    <a:lnTo>
                      <a:pt x="237" y="251"/>
                    </a:lnTo>
                    <a:lnTo>
                      <a:pt x="234" y="244"/>
                    </a:lnTo>
                    <a:lnTo>
                      <a:pt x="229" y="232"/>
                    </a:lnTo>
                    <a:lnTo>
                      <a:pt x="225" y="227"/>
                    </a:lnTo>
                    <a:lnTo>
                      <a:pt x="216" y="220"/>
                    </a:lnTo>
                    <a:lnTo>
                      <a:pt x="216" y="220"/>
                    </a:lnTo>
                    <a:lnTo>
                      <a:pt x="206" y="211"/>
                    </a:lnTo>
                    <a:lnTo>
                      <a:pt x="195" y="200"/>
                    </a:lnTo>
                    <a:lnTo>
                      <a:pt x="187" y="188"/>
                    </a:lnTo>
                    <a:lnTo>
                      <a:pt x="176" y="173"/>
                    </a:lnTo>
                    <a:lnTo>
                      <a:pt x="169" y="157"/>
                    </a:lnTo>
                    <a:lnTo>
                      <a:pt x="161" y="141"/>
                    </a:lnTo>
                    <a:lnTo>
                      <a:pt x="155" y="124"/>
                    </a:lnTo>
                    <a:lnTo>
                      <a:pt x="150" y="108"/>
                    </a:lnTo>
                    <a:lnTo>
                      <a:pt x="150" y="108"/>
                    </a:lnTo>
                    <a:lnTo>
                      <a:pt x="141" y="84"/>
                    </a:lnTo>
                    <a:lnTo>
                      <a:pt x="136" y="70"/>
                    </a:lnTo>
                    <a:lnTo>
                      <a:pt x="133" y="65"/>
                    </a:lnTo>
                    <a:lnTo>
                      <a:pt x="128" y="63"/>
                    </a:lnTo>
                    <a:lnTo>
                      <a:pt x="119" y="58"/>
                    </a:lnTo>
                    <a:lnTo>
                      <a:pt x="119" y="58"/>
                    </a:lnTo>
                    <a:lnTo>
                      <a:pt x="110" y="54"/>
                    </a:lnTo>
                    <a:lnTo>
                      <a:pt x="107" y="54"/>
                    </a:lnTo>
                    <a:lnTo>
                      <a:pt x="101" y="54"/>
                    </a:lnTo>
                    <a:lnTo>
                      <a:pt x="89" y="47"/>
                    </a:lnTo>
                    <a:lnTo>
                      <a:pt x="89" y="47"/>
                    </a:lnTo>
                    <a:lnTo>
                      <a:pt x="86" y="46"/>
                    </a:lnTo>
                    <a:lnTo>
                      <a:pt x="82" y="46"/>
                    </a:lnTo>
                    <a:lnTo>
                      <a:pt x="81" y="47"/>
                    </a:lnTo>
                    <a:lnTo>
                      <a:pt x="79" y="51"/>
                    </a:lnTo>
                    <a:lnTo>
                      <a:pt x="79" y="61"/>
                    </a:lnTo>
                    <a:lnTo>
                      <a:pt x="81" y="75"/>
                    </a:lnTo>
                    <a:lnTo>
                      <a:pt x="84" y="91"/>
                    </a:lnTo>
                    <a:lnTo>
                      <a:pt x="89" y="106"/>
                    </a:lnTo>
                    <a:lnTo>
                      <a:pt x="94" y="120"/>
                    </a:lnTo>
                    <a:lnTo>
                      <a:pt x="101" y="133"/>
                    </a:lnTo>
                    <a:lnTo>
                      <a:pt x="101" y="133"/>
                    </a:lnTo>
                    <a:lnTo>
                      <a:pt x="114" y="150"/>
                    </a:lnTo>
                    <a:lnTo>
                      <a:pt x="128" y="167"/>
                    </a:lnTo>
                    <a:lnTo>
                      <a:pt x="141" y="185"/>
                    </a:lnTo>
                    <a:lnTo>
                      <a:pt x="147" y="195"/>
                    </a:lnTo>
                    <a:lnTo>
                      <a:pt x="150" y="206"/>
                    </a:lnTo>
                    <a:lnTo>
                      <a:pt x="150" y="206"/>
                    </a:lnTo>
                    <a:lnTo>
                      <a:pt x="155" y="216"/>
                    </a:lnTo>
                    <a:lnTo>
                      <a:pt x="161" y="227"/>
                    </a:lnTo>
                    <a:lnTo>
                      <a:pt x="173" y="242"/>
                    </a:lnTo>
                    <a:lnTo>
                      <a:pt x="185" y="256"/>
                    </a:lnTo>
                    <a:lnTo>
                      <a:pt x="190" y="265"/>
                    </a:lnTo>
                    <a:lnTo>
                      <a:pt x="195" y="275"/>
                    </a:lnTo>
                    <a:lnTo>
                      <a:pt x="195" y="275"/>
                    </a:lnTo>
                    <a:lnTo>
                      <a:pt x="201" y="293"/>
                    </a:lnTo>
                    <a:lnTo>
                      <a:pt x="204" y="305"/>
                    </a:lnTo>
                    <a:lnTo>
                      <a:pt x="208" y="317"/>
                    </a:lnTo>
                    <a:lnTo>
                      <a:pt x="216" y="336"/>
                    </a:lnTo>
                    <a:lnTo>
                      <a:pt x="216" y="336"/>
                    </a:lnTo>
                    <a:lnTo>
                      <a:pt x="222" y="347"/>
                    </a:lnTo>
                    <a:lnTo>
                      <a:pt x="225" y="354"/>
                    </a:lnTo>
                    <a:lnTo>
                      <a:pt x="225" y="361"/>
                    </a:lnTo>
                    <a:lnTo>
                      <a:pt x="227" y="366"/>
                    </a:lnTo>
                    <a:lnTo>
                      <a:pt x="227" y="373"/>
                    </a:lnTo>
                    <a:lnTo>
                      <a:pt x="227" y="376"/>
                    </a:lnTo>
                    <a:lnTo>
                      <a:pt x="230" y="382"/>
                    </a:lnTo>
                    <a:lnTo>
                      <a:pt x="230" y="382"/>
                    </a:lnTo>
                    <a:lnTo>
                      <a:pt x="234" y="383"/>
                    </a:lnTo>
                    <a:lnTo>
                      <a:pt x="237" y="383"/>
                    </a:lnTo>
                    <a:lnTo>
                      <a:pt x="242" y="382"/>
                    </a:lnTo>
                    <a:lnTo>
                      <a:pt x="244" y="380"/>
                    </a:lnTo>
                    <a:lnTo>
                      <a:pt x="248" y="382"/>
                    </a:lnTo>
                    <a:lnTo>
                      <a:pt x="253" y="385"/>
                    </a:lnTo>
                    <a:lnTo>
                      <a:pt x="256" y="394"/>
                    </a:lnTo>
                    <a:lnTo>
                      <a:pt x="256" y="394"/>
                    </a:lnTo>
                    <a:lnTo>
                      <a:pt x="267" y="409"/>
                    </a:lnTo>
                    <a:lnTo>
                      <a:pt x="272" y="422"/>
                    </a:lnTo>
                    <a:lnTo>
                      <a:pt x="272" y="425"/>
                    </a:lnTo>
                    <a:lnTo>
                      <a:pt x="270" y="429"/>
                    </a:lnTo>
                    <a:lnTo>
                      <a:pt x="267" y="434"/>
                    </a:lnTo>
                    <a:lnTo>
                      <a:pt x="262" y="439"/>
                    </a:lnTo>
                    <a:lnTo>
                      <a:pt x="262" y="439"/>
                    </a:lnTo>
                    <a:lnTo>
                      <a:pt x="255" y="441"/>
                    </a:lnTo>
                    <a:lnTo>
                      <a:pt x="251" y="441"/>
                    </a:lnTo>
                    <a:lnTo>
                      <a:pt x="248" y="437"/>
                    </a:lnTo>
                    <a:lnTo>
                      <a:pt x="244" y="429"/>
                    </a:lnTo>
                    <a:lnTo>
                      <a:pt x="239" y="420"/>
                    </a:lnTo>
                    <a:lnTo>
                      <a:pt x="230" y="408"/>
                    </a:lnTo>
                    <a:lnTo>
                      <a:pt x="218" y="395"/>
                    </a:lnTo>
                    <a:lnTo>
                      <a:pt x="199" y="382"/>
                    </a:lnTo>
                    <a:lnTo>
                      <a:pt x="199" y="382"/>
                    </a:lnTo>
                    <a:lnTo>
                      <a:pt x="190" y="375"/>
                    </a:lnTo>
                    <a:lnTo>
                      <a:pt x="183" y="368"/>
                    </a:lnTo>
                    <a:lnTo>
                      <a:pt x="178" y="362"/>
                    </a:lnTo>
                    <a:lnTo>
                      <a:pt x="175" y="355"/>
                    </a:lnTo>
                    <a:lnTo>
                      <a:pt x="173" y="350"/>
                    </a:lnTo>
                    <a:lnTo>
                      <a:pt x="171" y="343"/>
                    </a:lnTo>
                    <a:lnTo>
                      <a:pt x="173" y="333"/>
                    </a:lnTo>
                    <a:lnTo>
                      <a:pt x="175" y="322"/>
                    </a:lnTo>
                    <a:lnTo>
                      <a:pt x="175" y="312"/>
                    </a:lnTo>
                    <a:lnTo>
                      <a:pt x="173" y="307"/>
                    </a:lnTo>
                    <a:lnTo>
                      <a:pt x="171" y="301"/>
                    </a:lnTo>
                    <a:lnTo>
                      <a:pt x="168" y="296"/>
                    </a:lnTo>
                    <a:lnTo>
                      <a:pt x="164" y="291"/>
                    </a:lnTo>
                    <a:lnTo>
                      <a:pt x="164" y="291"/>
                    </a:lnTo>
                    <a:lnTo>
                      <a:pt x="152" y="282"/>
                    </a:lnTo>
                    <a:lnTo>
                      <a:pt x="141" y="275"/>
                    </a:lnTo>
                    <a:lnTo>
                      <a:pt x="119" y="263"/>
                    </a:lnTo>
                    <a:lnTo>
                      <a:pt x="100" y="251"/>
                    </a:lnTo>
                    <a:lnTo>
                      <a:pt x="91" y="244"/>
                    </a:lnTo>
                    <a:lnTo>
                      <a:pt x="82" y="234"/>
                    </a:lnTo>
                    <a:lnTo>
                      <a:pt x="82" y="234"/>
                    </a:lnTo>
                    <a:lnTo>
                      <a:pt x="77" y="227"/>
                    </a:lnTo>
                    <a:lnTo>
                      <a:pt x="77" y="223"/>
                    </a:lnTo>
                    <a:lnTo>
                      <a:pt x="79" y="223"/>
                    </a:lnTo>
                    <a:lnTo>
                      <a:pt x="84" y="223"/>
                    </a:lnTo>
                    <a:lnTo>
                      <a:pt x="89" y="223"/>
                    </a:lnTo>
                    <a:lnTo>
                      <a:pt x="96" y="221"/>
                    </a:lnTo>
                    <a:lnTo>
                      <a:pt x="98" y="220"/>
                    </a:lnTo>
                    <a:lnTo>
                      <a:pt x="101" y="216"/>
                    </a:lnTo>
                    <a:lnTo>
                      <a:pt x="103" y="213"/>
                    </a:lnTo>
                    <a:lnTo>
                      <a:pt x="103" y="207"/>
                    </a:lnTo>
                    <a:lnTo>
                      <a:pt x="103" y="207"/>
                    </a:lnTo>
                    <a:lnTo>
                      <a:pt x="103" y="195"/>
                    </a:lnTo>
                    <a:lnTo>
                      <a:pt x="100" y="185"/>
                    </a:lnTo>
                    <a:lnTo>
                      <a:pt x="94" y="174"/>
                    </a:lnTo>
                    <a:lnTo>
                      <a:pt x="86" y="167"/>
                    </a:lnTo>
                    <a:lnTo>
                      <a:pt x="68" y="152"/>
                    </a:lnTo>
                    <a:lnTo>
                      <a:pt x="60" y="145"/>
                    </a:lnTo>
                    <a:lnTo>
                      <a:pt x="53" y="136"/>
                    </a:lnTo>
                    <a:lnTo>
                      <a:pt x="53" y="136"/>
                    </a:lnTo>
                    <a:lnTo>
                      <a:pt x="47" y="127"/>
                    </a:lnTo>
                    <a:lnTo>
                      <a:pt x="42" y="119"/>
                    </a:lnTo>
                    <a:lnTo>
                      <a:pt x="35" y="94"/>
                    </a:lnTo>
                    <a:lnTo>
                      <a:pt x="23" y="59"/>
                    </a:lnTo>
                    <a:lnTo>
                      <a:pt x="14" y="3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44" y="5"/>
                    </a:lnTo>
                    <a:lnTo>
                      <a:pt x="84" y="0"/>
                    </a:lnTo>
                    <a:lnTo>
                      <a:pt x="81" y="11"/>
                    </a:lnTo>
                    <a:lnTo>
                      <a:pt x="81" y="11"/>
                    </a:lnTo>
                    <a:lnTo>
                      <a:pt x="213" y="65"/>
                    </a:lnTo>
                    <a:lnTo>
                      <a:pt x="314" y="65"/>
                    </a:lnTo>
                    <a:lnTo>
                      <a:pt x="314" y="44"/>
                    </a:lnTo>
                    <a:lnTo>
                      <a:pt x="371" y="44"/>
                    </a:lnTo>
                    <a:lnTo>
                      <a:pt x="371" y="44"/>
                    </a:lnTo>
                    <a:lnTo>
                      <a:pt x="394" y="65"/>
                    </a:lnTo>
                    <a:lnTo>
                      <a:pt x="427" y="99"/>
                    </a:lnTo>
                    <a:lnTo>
                      <a:pt x="427" y="99"/>
                    </a:lnTo>
                    <a:lnTo>
                      <a:pt x="432" y="106"/>
                    </a:lnTo>
                    <a:lnTo>
                      <a:pt x="436" y="113"/>
                    </a:lnTo>
                    <a:lnTo>
                      <a:pt x="441" y="133"/>
                    </a:lnTo>
                    <a:lnTo>
                      <a:pt x="446" y="141"/>
                    </a:lnTo>
                    <a:lnTo>
                      <a:pt x="453" y="150"/>
                    </a:lnTo>
                    <a:lnTo>
                      <a:pt x="462" y="157"/>
                    </a:lnTo>
                    <a:lnTo>
                      <a:pt x="474" y="164"/>
                    </a:lnTo>
                    <a:lnTo>
                      <a:pt x="474" y="164"/>
                    </a:lnTo>
                    <a:lnTo>
                      <a:pt x="481" y="166"/>
                    </a:lnTo>
                    <a:lnTo>
                      <a:pt x="486" y="167"/>
                    </a:lnTo>
                    <a:lnTo>
                      <a:pt x="491" y="166"/>
                    </a:lnTo>
                    <a:lnTo>
                      <a:pt x="495" y="164"/>
                    </a:lnTo>
                    <a:lnTo>
                      <a:pt x="498" y="157"/>
                    </a:lnTo>
                    <a:lnTo>
                      <a:pt x="502" y="150"/>
                    </a:lnTo>
                    <a:lnTo>
                      <a:pt x="504" y="140"/>
                    </a:lnTo>
                    <a:lnTo>
                      <a:pt x="509" y="133"/>
                    </a:lnTo>
                    <a:lnTo>
                      <a:pt x="512" y="129"/>
                    </a:lnTo>
                    <a:lnTo>
                      <a:pt x="518" y="127"/>
                    </a:lnTo>
                    <a:lnTo>
                      <a:pt x="523" y="127"/>
                    </a:lnTo>
                    <a:lnTo>
                      <a:pt x="530" y="127"/>
                    </a:lnTo>
                    <a:lnTo>
                      <a:pt x="530" y="127"/>
                    </a:lnTo>
                    <a:lnTo>
                      <a:pt x="537" y="131"/>
                    </a:lnTo>
                    <a:lnTo>
                      <a:pt x="544" y="133"/>
                    </a:lnTo>
                    <a:lnTo>
                      <a:pt x="554" y="141"/>
                    </a:lnTo>
                    <a:lnTo>
                      <a:pt x="565" y="153"/>
                    </a:lnTo>
                    <a:lnTo>
                      <a:pt x="573" y="166"/>
                    </a:lnTo>
                    <a:lnTo>
                      <a:pt x="587" y="195"/>
                    </a:lnTo>
                    <a:lnTo>
                      <a:pt x="596" y="209"/>
                    </a:lnTo>
                    <a:lnTo>
                      <a:pt x="605" y="221"/>
                    </a:lnTo>
                    <a:lnTo>
                      <a:pt x="605" y="221"/>
                    </a:lnTo>
                    <a:lnTo>
                      <a:pt x="613" y="234"/>
                    </a:lnTo>
                    <a:lnTo>
                      <a:pt x="620" y="246"/>
                    </a:lnTo>
                    <a:lnTo>
                      <a:pt x="629" y="270"/>
                    </a:lnTo>
                    <a:lnTo>
                      <a:pt x="634" y="281"/>
                    </a:lnTo>
                    <a:lnTo>
                      <a:pt x="643" y="291"/>
                    </a:lnTo>
                    <a:lnTo>
                      <a:pt x="648" y="294"/>
                    </a:lnTo>
                    <a:lnTo>
                      <a:pt x="657" y="298"/>
                    </a:lnTo>
                    <a:lnTo>
                      <a:pt x="666" y="300"/>
                    </a:lnTo>
                    <a:lnTo>
                      <a:pt x="674" y="303"/>
                    </a:lnTo>
                    <a:lnTo>
                      <a:pt x="674" y="303"/>
                    </a:lnTo>
                    <a:lnTo>
                      <a:pt x="681" y="305"/>
                    </a:lnTo>
                    <a:lnTo>
                      <a:pt x="686" y="308"/>
                    </a:lnTo>
                    <a:lnTo>
                      <a:pt x="692" y="312"/>
                    </a:lnTo>
                    <a:lnTo>
                      <a:pt x="693" y="312"/>
                    </a:lnTo>
                    <a:lnTo>
                      <a:pt x="693" y="312"/>
                    </a:lnTo>
                    <a:lnTo>
                      <a:pt x="693" y="312"/>
                    </a:lnTo>
                    <a:lnTo>
                      <a:pt x="697" y="308"/>
                    </a:lnTo>
                    <a:lnTo>
                      <a:pt x="700" y="308"/>
                    </a:lnTo>
                    <a:lnTo>
                      <a:pt x="700" y="308"/>
                    </a:lnTo>
                    <a:lnTo>
                      <a:pt x="697" y="324"/>
                    </a:lnTo>
                    <a:lnTo>
                      <a:pt x="692" y="338"/>
                    </a:lnTo>
                    <a:lnTo>
                      <a:pt x="686" y="355"/>
                    </a:lnTo>
                    <a:lnTo>
                      <a:pt x="681" y="383"/>
                    </a:lnTo>
                    <a:lnTo>
                      <a:pt x="681" y="383"/>
                    </a:lnTo>
                    <a:lnTo>
                      <a:pt x="679" y="413"/>
                    </a:lnTo>
                    <a:lnTo>
                      <a:pt x="679" y="430"/>
                    </a:lnTo>
                    <a:lnTo>
                      <a:pt x="679" y="439"/>
                    </a:lnTo>
                    <a:lnTo>
                      <a:pt x="678" y="448"/>
                    </a:lnTo>
                    <a:lnTo>
                      <a:pt x="678" y="448"/>
                    </a:lnTo>
                    <a:lnTo>
                      <a:pt x="676" y="453"/>
                    </a:lnTo>
                    <a:lnTo>
                      <a:pt x="676" y="455"/>
                    </a:lnTo>
                    <a:lnTo>
                      <a:pt x="678" y="458"/>
                    </a:lnTo>
                    <a:lnTo>
                      <a:pt x="679" y="465"/>
                    </a:lnTo>
                    <a:lnTo>
                      <a:pt x="679" y="465"/>
                    </a:lnTo>
                    <a:lnTo>
                      <a:pt x="681" y="491"/>
                    </a:lnTo>
                    <a:lnTo>
                      <a:pt x="685" y="500"/>
                    </a:lnTo>
                    <a:lnTo>
                      <a:pt x="686" y="503"/>
                    </a:lnTo>
                    <a:lnTo>
                      <a:pt x="688" y="505"/>
                    </a:lnTo>
                    <a:lnTo>
                      <a:pt x="688" y="505"/>
                    </a:lnTo>
                    <a:lnTo>
                      <a:pt x="690" y="505"/>
                    </a:lnTo>
                    <a:lnTo>
                      <a:pt x="692" y="509"/>
                    </a:lnTo>
                    <a:lnTo>
                      <a:pt x="693" y="521"/>
                    </a:lnTo>
                    <a:lnTo>
                      <a:pt x="699" y="535"/>
                    </a:lnTo>
                    <a:lnTo>
                      <a:pt x="702" y="543"/>
                    </a:lnTo>
                    <a:lnTo>
                      <a:pt x="709" y="552"/>
                    </a:lnTo>
                    <a:lnTo>
                      <a:pt x="709" y="552"/>
                    </a:lnTo>
                    <a:lnTo>
                      <a:pt x="718" y="566"/>
                    </a:lnTo>
                    <a:lnTo>
                      <a:pt x="725" y="578"/>
                    </a:lnTo>
                    <a:lnTo>
                      <a:pt x="733" y="601"/>
                    </a:lnTo>
                    <a:lnTo>
                      <a:pt x="739" y="610"/>
                    </a:lnTo>
                    <a:lnTo>
                      <a:pt x="742" y="617"/>
                    </a:lnTo>
                    <a:lnTo>
                      <a:pt x="749" y="622"/>
                    </a:lnTo>
                    <a:lnTo>
                      <a:pt x="760" y="625"/>
                    </a:lnTo>
                    <a:lnTo>
                      <a:pt x="760" y="625"/>
                    </a:lnTo>
                    <a:lnTo>
                      <a:pt x="772" y="627"/>
                    </a:lnTo>
                    <a:lnTo>
                      <a:pt x="779" y="632"/>
                    </a:lnTo>
                    <a:lnTo>
                      <a:pt x="786" y="636"/>
                    </a:lnTo>
                    <a:lnTo>
                      <a:pt x="787" y="641"/>
                    </a:lnTo>
                    <a:lnTo>
                      <a:pt x="793" y="648"/>
                    </a:lnTo>
                    <a:lnTo>
                      <a:pt x="794" y="650"/>
                    </a:lnTo>
                    <a:lnTo>
                      <a:pt x="798" y="651"/>
                    </a:lnTo>
                    <a:lnTo>
                      <a:pt x="798" y="651"/>
                    </a:lnTo>
                    <a:lnTo>
                      <a:pt x="807" y="648"/>
                    </a:lnTo>
                    <a:lnTo>
                      <a:pt x="814" y="643"/>
                    </a:lnTo>
                    <a:lnTo>
                      <a:pt x="822" y="639"/>
                    </a:lnTo>
                    <a:lnTo>
                      <a:pt x="836" y="637"/>
                    </a:lnTo>
                    <a:lnTo>
                      <a:pt x="836" y="637"/>
                    </a:lnTo>
                    <a:lnTo>
                      <a:pt x="850" y="634"/>
                    </a:lnTo>
                    <a:lnTo>
                      <a:pt x="855" y="631"/>
                    </a:lnTo>
                    <a:lnTo>
                      <a:pt x="859" y="629"/>
                    </a:lnTo>
                    <a:lnTo>
                      <a:pt x="866" y="627"/>
                    </a:lnTo>
                    <a:lnTo>
                      <a:pt x="866" y="627"/>
                    </a:lnTo>
                    <a:lnTo>
                      <a:pt x="876" y="625"/>
                    </a:lnTo>
                    <a:lnTo>
                      <a:pt x="883" y="627"/>
                    </a:lnTo>
                    <a:lnTo>
                      <a:pt x="885" y="629"/>
                    </a:lnTo>
                    <a:lnTo>
                      <a:pt x="887" y="634"/>
                    </a:lnTo>
                    <a:lnTo>
                      <a:pt x="887" y="634"/>
                    </a:lnTo>
                    <a:lnTo>
                      <a:pt x="887" y="636"/>
                    </a:lnTo>
                    <a:lnTo>
                      <a:pt x="888" y="637"/>
                    </a:lnTo>
                    <a:lnTo>
                      <a:pt x="895" y="637"/>
                    </a:lnTo>
                    <a:lnTo>
                      <a:pt x="901" y="636"/>
                    </a:lnTo>
                    <a:lnTo>
                      <a:pt x="906" y="632"/>
                    </a:lnTo>
                    <a:lnTo>
                      <a:pt x="906" y="632"/>
                    </a:lnTo>
                    <a:lnTo>
                      <a:pt x="906" y="629"/>
                    </a:lnTo>
                    <a:lnTo>
                      <a:pt x="906" y="625"/>
                    </a:lnTo>
                    <a:lnTo>
                      <a:pt x="902" y="624"/>
                    </a:lnTo>
                    <a:lnTo>
                      <a:pt x="899" y="622"/>
                    </a:lnTo>
                    <a:lnTo>
                      <a:pt x="899" y="620"/>
                    </a:lnTo>
                    <a:lnTo>
                      <a:pt x="901" y="618"/>
                    </a:lnTo>
                    <a:lnTo>
                      <a:pt x="901" y="618"/>
                    </a:lnTo>
                    <a:lnTo>
                      <a:pt x="908" y="615"/>
                    </a:lnTo>
                    <a:lnTo>
                      <a:pt x="916" y="608"/>
                    </a:lnTo>
                    <a:lnTo>
                      <a:pt x="920" y="604"/>
                    </a:lnTo>
                    <a:lnTo>
                      <a:pt x="923" y="601"/>
                    </a:lnTo>
                    <a:lnTo>
                      <a:pt x="925" y="594"/>
                    </a:lnTo>
                    <a:lnTo>
                      <a:pt x="927" y="587"/>
                    </a:lnTo>
                    <a:lnTo>
                      <a:pt x="927" y="587"/>
                    </a:lnTo>
                    <a:lnTo>
                      <a:pt x="928" y="582"/>
                    </a:lnTo>
                    <a:lnTo>
                      <a:pt x="928" y="578"/>
                    </a:lnTo>
                    <a:lnTo>
                      <a:pt x="932" y="575"/>
                    </a:lnTo>
                    <a:lnTo>
                      <a:pt x="934" y="573"/>
                    </a:lnTo>
                    <a:lnTo>
                      <a:pt x="935" y="570"/>
                    </a:lnTo>
                    <a:lnTo>
                      <a:pt x="935" y="559"/>
                    </a:lnTo>
                    <a:lnTo>
                      <a:pt x="935" y="559"/>
                    </a:lnTo>
                    <a:lnTo>
                      <a:pt x="934" y="547"/>
                    </a:lnTo>
                    <a:lnTo>
                      <a:pt x="935" y="540"/>
                    </a:lnTo>
                    <a:lnTo>
                      <a:pt x="939" y="535"/>
                    </a:lnTo>
                    <a:lnTo>
                      <a:pt x="939" y="530"/>
                    </a:lnTo>
                    <a:lnTo>
                      <a:pt x="939" y="530"/>
                    </a:lnTo>
                    <a:lnTo>
                      <a:pt x="941" y="524"/>
                    </a:lnTo>
                    <a:lnTo>
                      <a:pt x="942" y="521"/>
                    </a:lnTo>
                    <a:lnTo>
                      <a:pt x="948" y="519"/>
                    </a:lnTo>
                    <a:lnTo>
                      <a:pt x="953" y="516"/>
                    </a:lnTo>
                    <a:lnTo>
                      <a:pt x="967" y="512"/>
                    </a:lnTo>
                    <a:lnTo>
                      <a:pt x="982" y="509"/>
                    </a:lnTo>
                    <a:lnTo>
                      <a:pt x="982" y="509"/>
                    </a:lnTo>
                    <a:lnTo>
                      <a:pt x="993" y="507"/>
                    </a:lnTo>
                    <a:lnTo>
                      <a:pt x="996" y="505"/>
                    </a:lnTo>
                    <a:lnTo>
                      <a:pt x="1002" y="502"/>
                    </a:lnTo>
                    <a:lnTo>
                      <a:pt x="1012" y="500"/>
                    </a:lnTo>
                    <a:lnTo>
                      <a:pt x="1012" y="500"/>
                    </a:lnTo>
                    <a:lnTo>
                      <a:pt x="1019" y="500"/>
                    </a:lnTo>
                    <a:lnTo>
                      <a:pt x="1026" y="500"/>
                    </a:lnTo>
                    <a:lnTo>
                      <a:pt x="1036" y="503"/>
                    </a:lnTo>
                    <a:lnTo>
                      <a:pt x="1043" y="507"/>
                    </a:lnTo>
                    <a:lnTo>
                      <a:pt x="1047" y="507"/>
                    </a:lnTo>
                    <a:lnTo>
                      <a:pt x="1049" y="507"/>
                    </a:lnTo>
                    <a:lnTo>
                      <a:pt x="1049" y="507"/>
                    </a:lnTo>
                    <a:lnTo>
                      <a:pt x="1052" y="505"/>
                    </a:lnTo>
                    <a:lnTo>
                      <a:pt x="1052" y="503"/>
                    </a:lnTo>
                    <a:lnTo>
                      <a:pt x="1047" y="502"/>
                    </a:lnTo>
                    <a:lnTo>
                      <a:pt x="1047" y="502"/>
                    </a:lnTo>
                    <a:lnTo>
                      <a:pt x="1045" y="502"/>
                    </a:lnTo>
                    <a:lnTo>
                      <a:pt x="1045" y="502"/>
                    </a:lnTo>
                    <a:lnTo>
                      <a:pt x="1049" y="500"/>
                    </a:lnTo>
                    <a:lnTo>
                      <a:pt x="1054" y="498"/>
                    </a:lnTo>
                    <a:lnTo>
                      <a:pt x="1056" y="500"/>
                    </a:lnTo>
                    <a:lnTo>
                      <a:pt x="1057" y="502"/>
                    </a:lnTo>
                    <a:lnTo>
                      <a:pt x="1057" y="502"/>
                    </a:lnTo>
                    <a:lnTo>
                      <a:pt x="1061" y="505"/>
                    </a:lnTo>
                    <a:lnTo>
                      <a:pt x="1063" y="507"/>
                    </a:lnTo>
                    <a:lnTo>
                      <a:pt x="1064" y="509"/>
                    </a:lnTo>
                    <a:lnTo>
                      <a:pt x="1064" y="512"/>
                    </a:lnTo>
                    <a:lnTo>
                      <a:pt x="1064" y="512"/>
                    </a:lnTo>
                    <a:lnTo>
                      <a:pt x="1064" y="517"/>
                    </a:lnTo>
                    <a:lnTo>
                      <a:pt x="1066" y="521"/>
                    </a:lnTo>
                    <a:lnTo>
                      <a:pt x="1064" y="526"/>
                    </a:lnTo>
                    <a:lnTo>
                      <a:pt x="1056" y="538"/>
                    </a:lnTo>
                    <a:lnTo>
                      <a:pt x="1056" y="538"/>
                    </a:lnTo>
                    <a:lnTo>
                      <a:pt x="1049" y="547"/>
                    </a:lnTo>
                    <a:lnTo>
                      <a:pt x="1045" y="554"/>
                    </a:lnTo>
                    <a:lnTo>
                      <a:pt x="1042" y="566"/>
                    </a:lnTo>
                    <a:lnTo>
                      <a:pt x="1042" y="575"/>
                    </a:lnTo>
                    <a:lnTo>
                      <a:pt x="1040" y="578"/>
                    </a:lnTo>
                    <a:lnTo>
                      <a:pt x="1036" y="580"/>
                    </a:lnTo>
                    <a:lnTo>
                      <a:pt x="1036" y="580"/>
                    </a:lnTo>
                    <a:lnTo>
                      <a:pt x="1031" y="585"/>
                    </a:lnTo>
                    <a:lnTo>
                      <a:pt x="1031" y="587"/>
                    </a:lnTo>
                    <a:lnTo>
                      <a:pt x="1033" y="589"/>
                    </a:lnTo>
                    <a:lnTo>
                      <a:pt x="1038" y="589"/>
                    </a:lnTo>
                    <a:lnTo>
                      <a:pt x="1038" y="589"/>
                    </a:lnTo>
                    <a:lnTo>
                      <a:pt x="1042" y="587"/>
                    </a:lnTo>
                    <a:lnTo>
                      <a:pt x="1043" y="589"/>
                    </a:lnTo>
                    <a:lnTo>
                      <a:pt x="1036" y="596"/>
                    </a:lnTo>
                    <a:lnTo>
                      <a:pt x="1036" y="596"/>
                    </a:lnTo>
                    <a:lnTo>
                      <a:pt x="1033" y="601"/>
                    </a:lnTo>
                    <a:lnTo>
                      <a:pt x="1035" y="601"/>
                    </a:lnTo>
                    <a:lnTo>
                      <a:pt x="1038" y="599"/>
                    </a:lnTo>
                    <a:lnTo>
                      <a:pt x="1040" y="601"/>
                    </a:lnTo>
                    <a:lnTo>
                      <a:pt x="1040" y="603"/>
                    </a:lnTo>
                    <a:lnTo>
                      <a:pt x="1040" y="603"/>
                    </a:lnTo>
                    <a:lnTo>
                      <a:pt x="1036" y="615"/>
                    </a:lnTo>
                    <a:lnTo>
                      <a:pt x="1033" y="631"/>
                    </a:lnTo>
                    <a:lnTo>
                      <a:pt x="1029" y="644"/>
                    </a:lnTo>
                    <a:lnTo>
                      <a:pt x="1028" y="648"/>
                    </a:lnTo>
                    <a:lnTo>
                      <a:pt x="1026" y="646"/>
                    </a:lnTo>
                    <a:lnTo>
                      <a:pt x="1026" y="646"/>
                    </a:lnTo>
                    <a:lnTo>
                      <a:pt x="1024" y="639"/>
                    </a:lnTo>
                    <a:lnTo>
                      <a:pt x="1021" y="636"/>
                    </a:lnTo>
                    <a:lnTo>
                      <a:pt x="1019" y="634"/>
                    </a:lnTo>
                    <a:lnTo>
                      <a:pt x="1019" y="629"/>
                    </a:lnTo>
                    <a:lnTo>
                      <a:pt x="1019" y="629"/>
                    </a:lnTo>
                    <a:lnTo>
                      <a:pt x="1022" y="624"/>
                    </a:lnTo>
                    <a:lnTo>
                      <a:pt x="1021" y="620"/>
                    </a:lnTo>
                    <a:lnTo>
                      <a:pt x="1019" y="620"/>
                    </a:lnTo>
                    <a:lnTo>
                      <a:pt x="1017" y="622"/>
                    </a:lnTo>
                    <a:lnTo>
                      <a:pt x="1017" y="622"/>
                    </a:lnTo>
                    <a:lnTo>
                      <a:pt x="1010" y="637"/>
                    </a:lnTo>
                    <a:lnTo>
                      <a:pt x="1010" y="637"/>
                    </a:lnTo>
                    <a:lnTo>
                      <a:pt x="1007" y="637"/>
                    </a:lnTo>
                    <a:lnTo>
                      <a:pt x="1003" y="639"/>
                    </a:lnTo>
                    <a:lnTo>
                      <a:pt x="998" y="648"/>
                    </a:lnTo>
                    <a:lnTo>
                      <a:pt x="995" y="657"/>
                    </a:lnTo>
                    <a:lnTo>
                      <a:pt x="995" y="660"/>
                    </a:lnTo>
                    <a:lnTo>
                      <a:pt x="993" y="662"/>
                    </a:lnTo>
                    <a:lnTo>
                      <a:pt x="993" y="662"/>
                    </a:lnTo>
                    <a:lnTo>
                      <a:pt x="989" y="660"/>
                    </a:lnTo>
                    <a:lnTo>
                      <a:pt x="986" y="657"/>
                    </a:lnTo>
                    <a:lnTo>
                      <a:pt x="984" y="657"/>
                    </a:lnTo>
                    <a:lnTo>
                      <a:pt x="982" y="658"/>
                    </a:lnTo>
                    <a:lnTo>
                      <a:pt x="981" y="665"/>
                    </a:lnTo>
                    <a:lnTo>
                      <a:pt x="981" y="665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42"/>
              <p:cNvSpPr/>
              <p:nvPr/>
            </p:nvSpPr>
            <p:spPr>
              <a:xfrm>
                <a:off x="-6458391" y="5180731"/>
                <a:ext cx="366356" cy="185146"/>
              </a:xfrm>
              <a:custGeom>
                <a:rect b="b" l="l" r="r" t="t"/>
                <a:pathLst>
                  <a:path extrusionOk="0" h="103" w="204">
                    <a:moveTo>
                      <a:pt x="197" y="40"/>
                    </a:moveTo>
                    <a:lnTo>
                      <a:pt x="197" y="40"/>
                    </a:lnTo>
                    <a:lnTo>
                      <a:pt x="187" y="28"/>
                    </a:lnTo>
                    <a:lnTo>
                      <a:pt x="176" y="17"/>
                    </a:lnTo>
                    <a:lnTo>
                      <a:pt x="169" y="12"/>
                    </a:lnTo>
                    <a:lnTo>
                      <a:pt x="162" y="9"/>
                    </a:lnTo>
                    <a:lnTo>
                      <a:pt x="155" y="7"/>
                    </a:lnTo>
                    <a:lnTo>
                      <a:pt x="148" y="7"/>
                    </a:lnTo>
                    <a:lnTo>
                      <a:pt x="148" y="7"/>
                    </a:lnTo>
                    <a:lnTo>
                      <a:pt x="140" y="7"/>
                    </a:lnTo>
                    <a:lnTo>
                      <a:pt x="140" y="7"/>
                    </a:lnTo>
                    <a:lnTo>
                      <a:pt x="140" y="5"/>
                    </a:lnTo>
                    <a:lnTo>
                      <a:pt x="140" y="5"/>
                    </a:lnTo>
                    <a:lnTo>
                      <a:pt x="138" y="4"/>
                    </a:lnTo>
                    <a:lnTo>
                      <a:pt x="129" y="2"/>
                    </a:lnTo>
                    <a:lnTo>
                      <a:pt x="129" y="2"/>
                    </a:lnTo>
                    <a:lnTo>
                      <a:pt x="117" y="0"/>
                    </a:lnTo>
                    <a:lnTo>
                      <a:pt x="115" y="2"/>
                    </a:lnTo>
                    <a:lnTo>
                      <a:pt x="115" y="4"/>
                    </a:lnTo>
                    <a:lnTo>
                      <a:pt x="112" y="9"/>
                    </a:lnTo>
                    <a:lnTo>
                      <a:pt x="110" y="12"/>
                    </a:lnTo>
                    <a:lnTo>
                      <a:pt x="103" y="14"/>
                    </a:lnTo>
                    <a:lnTo>
                      <a:pt x="103" y="14"/>
                    </a:lnTo>
                    <a:lnTo>
                      <a:pt x="84" y="23"/>
                    </a:lnTo>
                    <a:lnTo>
                      <a:pt x="79" y="28"/>
                    </a:lnTo>
                    <a:lnTo>
                      <a:pt x="75" y="31"/>
                    </a:lnTo>
                    <a:lnTo>
                      <a:pt x="61" y="37"/>
                    </a:lnTo>
                    <a:lnTo>
                      <a:pt x="61" y="37"/>
                    </a:lnTo>
                    <a:lnTo>
                      <a:pt x="56" y="37"/>
                    </a:lnTo>
                    <a:lnTo>
                      <a:pt x="53" y="35"/>
                    </a:lnTo>
                    <a:lnTo>
                      <a:pt x="46" y="28"/>
                    </a:lnTo>
                    <a:lnTo>
                      <a:pt x="46" y="28"/>
                    </a:lnTo>
                    <a:lnTo>
                      <a:pt x="42" y="23"/>
                    </a:lnTo>
                    <a:lnTo>
                      <a:pt x="40" y="21"/>
                    </a:lnTo>
                    <a:lnTo>
                      <a:pt x="40" y="21"/>
                    </a:lnTo>
                    <a:lnTo>
                      <a:pt x="39" y="19"/>
                    </a:lnTo>
                    <a:lnTo>
                      <a:pt x="37" y="19"/>
                    </a:lnTo>
                    <a:lnTo>
                      <a:pt x="37" y="21"/>
                    </a:lnTo>
                    <a:lnTo>
                      <a:pt x="37" y="24"/>
                    </a:lnTo>
                    <a:lnTo>
                      <a:pt x="37" y="24"/>
                    </a:lnTo>
                    <a:lnTo>
                      <a:pt x="37" y="26"/>
                    </a:lnTo>
                    <a:lnTo>
                      <a:pt x="35" y="28"/>
                    </a:lnTo>
                    <a:lnTo>
                      <a:pt x="32" y="28"/>
                    </a:lnTo>
                    <a:lnTo>
                      <a:pt x="28" y="26"/>
                    </a:lnTo>
                    <a:lnTo>
                      <a:pt x="25" y="23"/>
                    </a:lnTo>
                    <a:lnTo>
                      <a:pt x="25" y="23"/>
                    </a:lnTo>
                    <a:lnTo>
                      <a:pt x="26" y="21"/>
                    </a:lnTo>
                    <a:lnTo>
                      <a:pt x="28" y="19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8" y="17"/>
                    </a:lnTo>
                    <a:lnTo>
                      <a:pt x="26" y="16"/>
                    </a:lnTo>
                    <a:lnTo>
                      <a:pt x="25" y="17"/>
                    </a:lnTo>
                    <a:lnTo>
                      <a:pt x="23" y="16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1" y="9"/>
                    </a:lnTo>
                    <a:lnTo>
                      <a:pt x="20" y="7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5"/>
                    </a:lnTo>
                    <a:lnTo>
                      <a:pt x="9" y="4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2" y="23"/>
                    </a:lnTo>
                    <a:lnTo>
                      <a:pt x="2" y="23"/>
                    </a:lnTo>
                    <a:lnTo>
                      <a:pt x="2" y="24"/>
                    </a:lnTo>
                    <a:lnTo>
                      <a:pt x="4" y="24"/>
                    </a:lnTo>
                    <a:lnTo>
                      <a:pt x="7" y="28"/>
                    </a:lnTo>
                    <a:lnTo>
                      <a:pt x="9" y="30"/>
                    </a:lnTo>
                    <a:lnTo>
                      <a:pt x="9" y="31"/>
                    </a:lnTo>
                    <a:lnTo>
                      <a:pt x="7" y="33"/>
                    </a:lnTo>
                    <a:lnTo>
                      <a:pt x="7" y="33"/>
                    </a:lnTo>
                    <a:lnTo>
                      <a:pt x="2" y="37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9"/>
                    </a:lnTo>
                    <a:lnTo>
                      <a:pt x="4" y="49"/>
                    </a:lnTo>
                    <a:lnTo>
                      <a:pt x="0" y="54"/>
                    </a:lnTo>
                    <a:lnTo>
                      <a:pt x="0" y="57"/>
                    </a:lnTo>
                    <a:lnTo>
                      <a:pt x="4" y="66"/>
                    </a:lnTo>
                    <a:lnTo>
                      <a:pt x="4" y="66"/>
                    </a:lnTo>
                    <a:lnTo>
                      <a:pt x="6" y="59"/>
                    </a:lnTo>
                    <a:lnTo>
                      <a:pt x="7" y="56"/>
                    </a:lnTo>
                    <a:lnTo>
                      <a:pt x="11" y="56"/>
                    </a:lnTo>
                    <a:lnTo>
                      <a:pt x="11" y="56"/>
                    </a:lnTo>
                    <a:lnTo>
                      <a:pt x="23" y="57"/>
                    </a:lnTo>
                    <a:lnTo>
                      <a:pt x="32" y="61"/>
                    </a:lnTo>
                    <a:lnTo>
                      <a:pt x="39" y="63"/>
                    </a:lnTo>
                    <a:lnTo>
                      <a:pt x="42" y="63"/>
                    </a:lnTo>
                    <a:lnTo>
                      <a:pt x="42" y="63"/>
                    </a:lnTo>
                    <a:lnTo>
                      <a:pt x="44" y="63"/>
                    </a:lnTo>
                    <a:lnTo>
                      <a:pt x="46" y="64"/>
                    </a:lnTo>
                    <a:lnTo>
                      <a:pt x="47" y="71"/>
                    </a:lnTo>
                    <a:lnTo>
                      <a:pt x="47" y="71"/>
                    </a:lnTo>
                    <a:lnTo>
                      <a:pt x="49" y="75"/>
                    </a:lnTo>
                    <a:lnTo>
                      <a:pt x="49" y="78"/>
                    </a:lnTo>
                    <a:lnTo>
                      <a:pt x="51" y="80"/>
                    </a:lnTo>
                    <a:lnTo>
                      <a:pt x="54" y="82"/>
                    </a:lnTo>
                    <a:lnTo>
                      <a:pt x="54" y="82"/>
                    </a:lnTo>
                    <a:lnTo>
                      <a:pt x="61" y="85"/>
                    </a:lnTo>
                    <a:lnTo>
                      <a:pt x="61" y="84"/>
                    </a:lnTo>
                    <a:lnTo>
                      <a:pt x="61" y="82"/>
                    </a:lnTo>
                    <a:lnTo>
                      <a:pt x="61" y="82"/>
                    </a:lnTo>
                    <a:lnTo>
                      <a:pt x="63" y="77"/>
                    </a:lnTo>
                    <a:lnTo>
                      <a:pt x="65" y="75"/>
                    </a:lnTo>
                    <a:lnTo>
                      <a:pt x="67" y="75"/>
                    </a:lnTo>
                    <a:lnTo>
                      <a:pt x="67" y="77"/>
                    </a:lnTo>
                    <a:lnTo>
                      <a:pt x="67" y="77"/>
                    </a:lnTo>
                    <a:lnTo>
                      <a:pt x="68" y="80"/>
                    </a:lnTo>
                    <a:lnTo>
                      <a:pt x="70" y="85"/>
                    </a:lnTo>
                    <a:lnTo>
                      <a:pt x="72" y="92"/>
                    </a:lnTo>
                    <a:lnTo>
                      <a:pt x="72" y="99"/>
                    </a:lnTo>
                    <a:lnTo>
                      <a:pt x="72" y="99"/>
                    </a:lnTo>
                    <a:lnTo>
                      <a:pt x="72" y="101"/>
                    </a:lnTo>
                    <a:lnTo>
                      <a:pt x="73" y="103"/>
                    </a:lnTo>
                    <a:lnTo>
                      <a:pt x="77" y="103"/>
                    </a:lnTo>
                    <a:lnTo>
                      <a:pt x="87" y="101"/>
                    </a:lnTo>
                    <a:lnTo>
                      <a:pt x="87" y="101"/>
                    </a:lnTo>
                    <a:lnTo>
                      <a:pt x="91" y="99"/>
                    </a:lnTo>
                    <a:lnTo>
                      <a:pt x="91" y="98"/>
                    </a:lnTo>
                    <a:lnTo>
                      <a:pt x="93" y="94"/>
                    </a:lnTo>
                    <a:lnTo>
                      <a:pt x="96" y="94"/>
                    </a:lnTo>
                    <a:lnTo>
                      <a:pt x="96" y="94"/>
                    </a:lnTo>
                    <a:lnTo>
                      <a:pt x="101" y="94"/>
                    </a:lnTo>
                    <a:lnTo>
                      <a:pt x="103" y="91"/>
                    </a:lnTo>
                    <a:lnTo>
                      <a:pt x="105" y="89"/>
                    </a:lnTo>
                    <a:lnTo>
                      <a:pt x="105" y="87"/>
                    </a:lnTo>
                    <a:lnTo>
                      <a:pt x="100" y="80"/>
                    </a:lnTo>
                    <a:lnTo>
                      <a:pt x="100" y="80"/>
                    </a:lnTo>
                    <a:lnTo>
                      <a:pt x="94" y="73"/>
                    </a:lnTo>
                    <a:lnTo>
                      <a:pt x="93" y="70"/>
                    </a:lnTo>
                    <a:lnTo>
                      <a:pt x="93" y="68"/>
                    </a:lnTo>
                    <a:lnTo>
                      <a:pt x="91" y="68"/>
                    </a:lnTo>
                    <a:lnTo>
                      <a:pt x="91" y="68"/>
                    </a:lnTo>
                    <a:lnTo>
                      <a:pt x="89" y="68"/>
                    </a:lnTo>
                    <a:lnTo>
                      <a:pt x="87" y="66"/>
                    </a:lnTo>
                    <a:lnTo>
                      <a:pt x="86" y="63"/>
                    </a:lnTo>
                    <a:lnTo>
                      <a:pt x="87" y="59"/>
                    </a:lnTo>
                    <a:lnTo>
                      <a:pt x="89" y="57"/>
                    </a:lnTo>
                    <a:lnTo>
                      <a:pt x="91" y="56"/>
                    </a:lnTo>
                    <a:lnTo>
                      <a:pt x="91" y="56"/>
                    </a:lnTo>
                    <a:lnTo>
                      <a:pt x="96" y="56"/>
                    </a:lnTo>
                    <a:lnTo>
                      <a:pt x="101" y="54"/>
                    </a:lnTo>
                    <a:lnTo>
                      <a:pt x="107" y="49"/>
                    </a:lnTo>
                    <a:lnTo>
                      <a:pt x="112" y="40"/>
                    </a:lnTo>
                    <a:lnTo>
                      <a:pt x="112" y="40"/>
                    </a:lnTo>
                    <a:lnTo>
                      <a:pt x="114" y="38"/>
                    </a:lnTo>
                    <a:lnTo>
                      <a:pt x="114" y="37"/>
                    </a:lnTo>
                    <a:lnTo>
                      <a:pt x="114" y="33"/>
                    </a:lnTo>
                    <a:lnTo>
                      <a:pt x="117" y="31"/>
                    </a:lnTo>
                    <a:lnTo>
                      <a:pt x="117" y="31"/>
                    </a:lnTo>
                    <a:lnTo>
                      <a:pt x="122" y="30"/>
                    </a:lnTo>
                    <a:lnTo>
                      <a:pt x="122" y="28"/>
                    </a:lnTo>
                    <a:lnTo>
                      <a:pt x="126" y="26"/>
                    </a:lnTo>
                    <a:lnTo>
                      <a:pt x="131" y="24"/>
                    </a:lnTo>
                    <a:lnTo>
                      <a:pt x="131" y="24"/>
                    </a:lnTo>
                    <a:lnTo>
                      <a:pt x="140" y="28"/>
                    </a:lnTo>
                    <a:lnTo>
                      <a:pt x="148" y="33"/>
                    </a:lnTo>
                    <a:lnTo>
                      <a:pt x="155" y="40"/>
                    </a:lnTo>
                    <a:lnTo>
                      <a:pt x="157" y="42"/>
                    </a:lnTo>
                    <a:lnTo>
                      <a:pt x="157" y="45"/>
                    </a:lnTo>
                    <a:lnTo>
                      <a:pt x="157" y="45"/>
                    </a:lnTo>
                    <a:lnTo>
                      <a:pt x="157" y="47"/>
                    </a:lnTo>
                    <a:lnTo>
                      <a:pt x="157" y="51"/>
                    </a:lnTo>
                    <a:lnTo>
                      <a:pt x="159" y="52"/>
                    </a:lnTo>
                    <a:lnTo>
                      <a:pt x="161" y="52"/>
                    </a:lnTo>
                    <a:lnTo>
                      <a:pt x="161" y="52"/>
                    </a:lnTo>
                    <a:lnTo>
                      <a:pt x="164" y="49"/>
                    </a:lnTo>
                    <a:lnTo>
                      <a:pt x="164" y="51"/>
                    </a:lnTo>
                    <a:lnTo>
                      <a:pt x="166" y="51"/>
                    </a:lnTo>
                    <a:lnTo>
                      <a:pt x="168" y="51"/>
                    </a:lnTo>
                    <a:lnTo>
                      <a:pt x="168" y="51"/>
                    </a:lnTo>
                    <a:lnTo>
                      <a:pt x="169" y="49"/>
                    </a:lnTo>
                    <a:lnTo>
                      <a:pt x="168" y="51"/>
                    </a:lnTo>
                    <a:lnTo>
                      <a:pt x="166" y="57"/>
                    </a:lnTo>
                    <a:lnTo>
                      <a:pt x="162" y="66"/>
                    </a:lnTo>
                    <a:lnTo>
                      <a:pt x="162" y="71"/>
                    </a:lnTo>
                    <a:lnTo>
                      <a:pt x="162" y="73"/>
                    </a:lnTo>
                    <a:lnTo>
                      <a:pt x="162" y="73"/>
                    </a:lnTo>
                    <a:lnTo>
                      <a:pt x="169" y="87"/>
                    </a:lnTo>
                    <a:lnTo>
                      <a:pt x="174" y="96"/>
                    </a:lnTo>
                    <a:lnTo>
                      <a:pt x="180" y="101"/>
                    </a:lnTo>
                    <a:lnTo>
                      <a:pt x="180" y="101"/>
                    </a:lnTo>
                    <a:lnTo>
                      <a:pt x="180" y="89"/>
                    </a:lnTo>
                    <a:lnTo>
                      <a:pt x="183" y="82"/>
                    </a:lnTo>
                    <a:lnTo>
                      <a:pt x="183" y="82"/>
                    </a:lnTo>
                    <a:lnTo>
                      <a:pt x="183" y="80"/>
                    </a:lnTo>
                    <a:lnTo>
                      <a:pt x="185" y="82"/>
                    </a:lnTo>
                    <a:lnTo>
                      <a:pt x="187" y="84"/>
                    </a:lnTo>
                    <a:lnTo>
                      <a:pt x="190" y="87"/>
                    </a:lnTo>
                    <a:lnTo>
                      <a:pt x="192" y="87"/>
                    </a:lnTo>
                    <a:lnTo>
                      <a:pt x="194" y="87"/>
                    </a:lnTo>
                    <a:lnTo>
                      <a:pt x="194" y="87"/>
                    </a:lnTo>
                    <a:lnTo>
                      <a:pt x="197" y="82"/>
                    </a:lnTo>
                    <a:lnTo>
                      <a:pt x="197" y="78"/>
                    </a:lnTo>
                    <a:lnTo>
                      <a:pt x="197" y="75"/>
                    </a:lnTo>
                    <a:lnTo>
                      <a:pt x="199" y="73"/>
                    </a:lnTo>
                    <a:lnTo>
                      <a:pt x="201" y="73"/>
                    </a:lnTo>
                    <a:lnTo>
                      <a:pt x="201" y="73"/>
                    </a:lnTo>
                    <a:lnTo>
                      <a:pt x="204" y="71"/>
                    </a:lnTo>
                    <a:lnTo>
                      <a:pt x="204" y="68"/>
                    </a:lnTo>
                    <a:lnTo>
                      <a:pt x="199" y="59"/>
                    </a:lnTo>
                    <a:lnTo>
                      <a:pt x="195" y="51"/>
                    </a:lnTo>
                    <a:lnTo>
                      <a:pt x="195" y="45"/>
                    </a:lnTo>
                    <a:lnTo>
                      <a:pt x="197" y="40"/>
                    </a:lnTo>
                    <a:lnTo>
                      <a:pt x="197" y="4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42"/>
              <p:cNvSpPr/>
              <p:nvPr/>
            </p:nvSpPr>
            <p:spPr>
              <a:xfrm>
                <a:off x="-6753838" y="4767104"/>
                <a:ext cx="287568" cy="330901"/>
              </a:xfrm>
              <a:custGeom>
                <a:rect b="b" l="l" r="r" t="t"/>
                <a:pathLst>
                  <a:path extrusionOk="0" h="185" w="160">
                    <a:moveTo>
                      <a:pt x="12" y="88"/>
                    </a:moveTo>
                    <a:lnTo>
                      <a:pt x="12" y="88"/>
                    </a:lnTo>
                    <a:lnTo>
                      <a:pt x="19" y="89"/>
                    </a:lnTo>
                    <a:lnTo>
                      <a:pt x="23" y="88"/>
                    </a:lnTo>
                    <a:lnTo>
                      <a:pt x="26" y="84"/>
                    </a:lnTo>
                    <a:lnTo>
                      <a:pt x="28" y="79"/>
                    </a:lnTo>
                    <a:lnTo>
                      <a:pt x="28" y="79"/>
                    </a:lnTo>
                    <a:lnTo>
                      <a:pt x="30" y="77"/>
                    </a:lnTo>
                    <a:lnTo>
                      <a:pt x="30" y="75"/>
                    </a:lnTo>
                    <a:lnTo>
                      <a:pt x="33" y="75"/>
                    </a:lnTo>
                    <a:lnTo>
                      <a:pt x="33" y="75"/>
                    </a:lnTo>
                    <a:lnTo>
                      <a:pt x="35" y="74"/>
                    </a:lnTo>
                    <a:lnTo>
                      <a:pt x="33" y="67"/>
                    </a:lnTo>
                    <a:lnTo>
                      <a:pt x="33" y="67"/>
                    </a:lnTo>
                    <a:lnTo>
                      <a:pt x="31" y="58"/>
                    </a:lnTo>
                    <a:lnTo>
                      <a:pt x="33" y="56"/>
                    </a:lnTo>
                    <a:lnTo>
                      <a:pt x="33" y="54"/>
                    </a:lnTo>
                    <a:lnTo>
                      <a:pt x="38" y="54"/>
                    </a:lnTo>
                    <a:lnTo>
                      <a:pt x="43" y="54"/>
                    </a:lnTo>
                    <a:lnTo>
                      <a:pt x="43" y="54"/>
                    </a:lnTo>
                    <a:lnTo>
                      <a:pt x="47" y="54"/>
                    </a:lnTo>
                    <a:lnTo>
                      <a:pt x="49" y="53"/>
                    </a:lnTo>
                    <a:lnTo>
                      <a:pt x="52" y="47"/>
                    </a:lnTo>
                    <a:lnTo>
                      <a:pt x="56" y="42"/>
                    </a:lnTo>
                    <a:lnTo>
                      <a:pt x="57" y="42"/>
                    </a:lnTo>
                    <a:lnTo>
                      <a:pt x="59" y="44"/>
                    </a:lnTo>
                    <a:lnTo>
                      <a:pt x="59" y="44"/>
                    </a:lnTo>
                    <a:lnTo>
                      <a:pt x="63" y="49"/>
                    </a:lnTo>
                    <a:lnTo>
                      <a:pt x="66" y="51"/>
                    </a:lnTo>
                    <a:lnTo>
                      <a:pt x="68" y="51"/>
                    </a:lnTo>
                    <a:lnTo>
                      <a:pt x="70" y="49"/>
                    </a:lnTo>
                    <a:lnTo>
                      <a:pt x="70" y="49"/>
                    </a:lnTo>
                    <a:lnTo>
                      <a:pt x="70" y="46"/>
                    </a:lnTo>
                    <a:lnTo>
                      <a:pt x="71" y="42"/>
                    </a:lnTo>
                    <a:lnTo>
                      <a:pt x="80" y="34"/>
                    </a:lnTo>
                    <a:lnTo>
                      <a:pt x="90" y="23"/>
                    </a:lnTo>
                    <a:lnTo>
                      <a:pt x="94" y="20"/>
                    </a:lnTo>
                    <a:lnTo>
                      <a:pt x="96" y="14"/>
                    </a:lnTo>
                    <a:lnTo>
                      <a:pt x="96" y="14"/>
                    </a:lnTo>
                    <a:lnTo>
                      <a:pt x="97" y="9"/>
                    </a:lnTo>
                    <a:lnTo>
                      <a:pt x="99" y="9"/>
                    </a:lnTo>
                    <a:lnTo>
                      <a:pt x="101" y="9"/>
                    </a:lnTo>
                    <a:lnTo>
                      <a:pt x="103" y="13"/>
                    </a:lnTo>
                    <a:lnTo>
                      <a:pt x="103" y="13"/>
                    </a:lnTo>
                    <a:lnTo>
                      <a:pt x="110" y="16"/>
                    </a:lnTo>
                    <a:lnTo>
                      <a:pt x="120" y="14"/>
                    </a:lnTo>
                    <a:lnTo>
                      <a:pt x="132" y="13"/>
                    </a:lnTo>
                    <a:lnTo>
                      <a:pt x="136" y="11"/>
                    </a:lnTo>
                    <a:lnTo>
                      <a:pt x="139" y="7"/>
                    </a:lnTo>
                    <a:lnTo>
                      <a:pt x="139" y="7"/>
                    </a:lnTo>
                    <a:lnTo>
                      <a:pt x="144" y="2"/>
                    </a:lnTo>
                    <a:lnTo>
                      <a:pt x="150" y="0"/>
                    </a:lnTo>
                    <a:lnTo>
                      <a:pt x="153" y="0"/>
                    </a:lnTo>
                    <a:lnTo>
                      <a:pt x="160" y="2"/>
                    </a:lnTo>
                    <a:lnTo>
                      <a:pt x="160" y="2"/>
                    </a:lnTo>
                    <a:lnTo>
                      <a:pt x="157" y="7"/>
                    </a:lnTo>
                    <a:lnTo>
                      <a:pt x="155" y="13"/>
                    </a:lnTo>
                    <a:lnTo>
                      <a:pt x="155" y="18"/>
                    </a:lnTo>
                    <a:lnTo>
                      <a:pt x="157" y="23"/>
                    </a:lnTo>
                    <a:lnTo>
                      <a:pt x="157" y="23"/>
                    </a:lnTo>
                    <a:lnTo>
                      <a:pt x="158" y="27"/>
                    </a:lnTo>
                    <a:lnTo>
                      <a:pt x="157" y="30"/>
                    </a:lnTo>
                    <a:lnTo>
                      <a:pt x="153" y="39"/>
                    </a:lnTo>
                    <a:lnTo>
                      <a:pt x="150" y="46"/>
                    </a:lnTo>
                    <a:lnTo>
                      <a:pt x="148" y="56"/>
                    </a:lnTo>
                    <a:lnTo>
                      <a:pt x="148" y="56"/>
                    </a:lnTo>
                    <a:lnTo>
                      <a:pt x="146" y="63"/>
                    </a:lnTo>
                    <a:lnTo>
                      <a:pt x="144" y="67"/>
                    </a:lnTo>
                    <a:lnTo>
                      <a:pt x="144" y="70"/>
                    </a:lnTo>
                    <a:lnTo>
                      <a:pt x="144" y="79"/>
                    </a:lnTo>
                    <a:lnTo>
                      <a:pt x="144" y="79"/>
                    </a:lnTo>
                    <a:lnTo>
                      <a:pt x="146" y="96"/>
                    </a:lnTo>
                    <a:lnTo>
                      <a:pt x="148" y="108"/>
                    </a:lnTo>
                    <a:lnTo>
                      <a:pt x="148" y="108"/>
                    </a:lnTo>
                    <a:lnTo>
                      <a:pt x="148" y="114"/>
                    </a:lnTo>
                    <a:lnTo>
                      <a:pt x="144" y="114"/>
                    </a:lnTo>
                    <a:lnTo>
                      <a:pt x="144" y="114"/>
                    </a:lnTo>
                    <a:lnTo>
                      <a:pt x="143" y="114"/>
                    </a:lnTo>
                    <a:lnTo>
                      <a:pt x="143" y="114"/>
                    </a:lnTo>
                    <a:lnTo>
                      <a:pt x="141" y="121"/>
                    </a:lnTo>
                    <a:lnTo>
                      <a:pt x="141" y="121"/>
                    </a:lnTo>
                    <a:lnTo>
                      <a:pt x="137" y="131"/>
                    </a:lnTo>
                    <a:lnTo>
                      <a:pt x="137" y="135"/>
                    </a:lnTo>
                    <a:lnTo>
                      <a:pt x="137" y="136"/>
                    </a:lnTo>
                    <a:lnTo>
                      <a:pt x="139" y="136"/>
                    </a:lnTo>
                    <a:lnTo>
                      <a:pt x="139" y="136"/>
                    </a:lnTo>
                    <a:lnTo>
                      <a:pt x="141" y="138"/>
                    </a:lnTo>
                    <a:lnTo>
                      <a:pt x="141" y="143"/>
                    </a:lnTo>
                    <a:lnTo>
                      <a:pt x="141" y="147"/>
                    </a:lnTo>
                    <a:lnTo>
                      <a:pt x="139" y="148"/>
                    </a:lnTo>
                    <a:lnTo>
                      <a:pt x="139" y="148"/>
                    </a:lnTo>
                    <a:lnTo>
                      <a:pt x="137" y="150"/>
                    </a:lnTo>
                    <a:lnTo>
                      <a:pt x="136" y="154"/>
                    </a:lnTo>
                    <a:lnTo>
                      <a:pt x="134" y="159"/>
                    </a:lnTo>
                    <a:lnTo>
                      <a:pt x="136" y="166"/>
                    </a:lnTo>
                    <a:lnTo>
                      <a:pt x="136" y="166"/>
                    </a:lnTo>
                    <a:lnTo>
                      <a:pt x="139" y="173"/>
                    </a:lnTo>
                    <a:lnTo>
                      <a:pt x="141" y="176"/>
                    </a:lnTo>
                    <a:lnTo>
                      <a:pt x="141" y="176"/>
                    </a:lnTo>
                    <a:lnTo>
                      <a:pt x="139" y="182"/>
                    </a:lnTo>
                    <a:lnTo>
                      <a:pt x="136" y="185"/>
                    </a:lnTo>
                    <a:lnTo>
                      <a:pt x="132" y="185"/>
                    </a:lnTo>
                    <a:lnTo>
                      <a:pt x="129" y="185"/>
                    </a:lnTo>
                    <a:lnTo>
                      <a:pt x="124" y="182"/>
                    </a:lnTo>
                    <a:lnTo>
                      <a:pt x="120" y="178"/>
                    </a:lnTo>
                    <a:lnTo>
                      <a:pt x="120" y="178"/>
                    </a:lnTo>
                    <a:lnTo>
                      <a:pt x="117" y="173"/>
                    </a:lnTo>
                    <a:lnTo>
                      <a:pt x="115" y="173"/>
                    </a:lnTo>
                    <a:lnTo>
                      <a:pt x="113" y="175"/>
                    </a:lnTo>
                    <a:lnTo>
                      <a:pt x="110" y="173"/>
                    </a:lnTo>
                    <a:lnTo>
                      <a:pt x="110" y="173"/>
                    </a:lnTo>
                    <a:lnTo>
                      <a:pt x="106" y="169"/>
                    </a:lnTo>
                    <a:lnTo>
                      <a:pt x="104" y="169"/>
                    </a:lnTo>
                    <a:lnTo>
                      <a:pt x="101" y="173"/>
                    </a:lnTo>
                    <a:lnTo>
                      <a:pt x="99" y="175"/>
                    </a:lnTo>
                    <a:lnTo>
                      <a:pt x="97" y="176"/>
                    </a:lnTo>
                    <a:lnTo>
                      <a:pt x="94" y="175"/>
                    </a:lnTo>
                    <a:lnTo>
                      <a:pt x="89" y="173"/>
                    </a:lnTo>
                    <a:lnTo>
                      <a:pt x="89" y="173"/>
                    </a:lnTo>
                    <a:lnTo>
                      <a:pt x="78" y="166"/>
                    </a:lnTo>
                    <a:lnTo>
                      <a:pt x="73" y="164"/>
                    </a:lnTo>
                    <a:lnTo>
                      <a:pt x="70" y="166"/>
                    </a:lnTo>
                    <a:lnTo>
                      <a:pt x="68" y="168"/>
                    </a:lnTo>
                    <a:lnTo>
                      <a:pt x="68" y="168"/>
                    </a:lnTo>
                    <a:lnTo>
                      <a:pt x="57" y="157"/>
                    </a:lnTo>
                    <a:lnTo>
                      <a:pt x="50" y="150"/>
                    </a:lnTo>
                    <a:lnTo>
                      <a:pt x="43" y="143"/>
                    </a:lnTo>
                    <a:lnTo>
                      <a:pt x="38" y="133"/>
                    </a:lnTo>
                    <a:lnTo>
                      <a:pt x="38" y="133"/>
                    </a:lnTo>
                    <a:lnTo>
                      <a:pt x="35" y="128"/>
                    </a:lnTo>
                    <a:lnTo>
                      <a:pt x="31" y="122"/>
                    </a:lnTo>
                    <a:lnTo>
                      <a:pt x="24" y="117"/>
                    </a:lnTo>
                    <a:lnTo>
                      <a:pt x="19" y="112"/>
                    </a:lnTo>
                    <a:lnTo>
                      <a:pt x="12" y="105"/>
                    </a:lnTo>
                    <a:lnTo>
                      <a:pt x="12" y="105"/>
                    </a:lnTo>
                    <a:lnTo>
                      <a:pt x="7" y="98"/>
                    </a:lnTo>
                    <a:lnTo>
                      <a:pt x="3" y="94"/>
                    </a:lnTo>
                    <a:lnTo>
                      <a:pt x="0" y="91"/>
                    </a:lnTo>
                    <a:lnTo>
                      <a:pt x="2" y="88"/>
                    </a:lnTo>
                    <a:lnTo>
                      <a:pt x="2" y="88"/>
                    </a:lnTo>
                    <a:lnTo>
                      <a:pt x="3" y="86"/>
                    </a:lnTo>
                    <a:lnTo>
                      <a:pt x="5" y="86"/>
                    </a:lnTo>
                    <a:lnTo>
                      <a:pt x="7" y="89"/>
                    </a:lnTo>
                    <a:lnTo>
                      <a:pt x="10" y="91"/>
                    </a:lnTo>
                    <a:lnTo>
                      <a:pt x="12" y="91"/>
                    </a:lnTo>
                    <a:lnTo>
                      <a:pt x="12" y="88"/>
                    </a:lnTo>
                    <a:lnTo>
                      <a:pt x="12" y="88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42"/>
              <p:cNvSpPr/>
              <p:nvPr/>
            </p:nvSpPr>
            <p:spPr>
              <a:xfrm>
                <a:off x="-7041408" y="4546504"/>
                <a:ext cx="252115" cy="315144"/>
              </a:xfrm>
              <a:custGeom>
                <a:rect b="b" l="l" r="r" t="t"/>
                <a:pathLst>
                  <a:path extrusionOk="0" h="175" w="141">
                    <a:moveTo>
                      <a:pt x="108" y="0"/>
                    </a:moveTo>
                    <a:lnTo>
                      <a:pt x="108" y="85"/>
                    </a:lnTo>
                    <a:lnTo>
                      <a:pt x="116" y="83"/>
                    </a:lnTo>
                    <a:lnTo>
                      <a:pt x="116" y="83"/>
                    </a:lnTo>
                    <a:lnTo>
                      <a:pt x="122" y="87"/>
                    </a:lnTo>
                    <a:lnTo>
                      <a:pt x="125" y="90"/>
                    </a:lnTo>
                    <a:lnTo>
                      <a:pt x="127" y="92"/>
                    </a:lnTo>
                    <a:lnTo>
                      <a:pt x="129" y="90"/>
                    </a:lnTo>
                    <a:lnTo>
                      <a:pt x="129" y="90"/>
                    </a:lnTo>
                    <a:lnTo>
                      <a:pt x="130" y="87"/>
                    </a:lnTo>
                    <a:lnTo>
                      <a:pt x="129" y="83"/>
                    </a:lnTo>
                    <a:lnTo>
                      <a:pt x="129" y="83"/>
                    </a:lnTo>
                    <a:lnTo>
                      <a:pt x="127" y="81"/>
                    </a:lnTo>
                    <a:lnTo>
                      <a:pt x="129" y="81"/>
                    </a:lnTo>
                    <a:lnTo>
                      <a:pt x="132" y="83"/>
                    </a:lnTo>
                    <a:lnTo>
                      <a:pt x="141" y="92"/>
                    </a:lnTo>
                    <a:lnTo>
                      <a:pt x="141" y="92"/>
                    </a:lnTo>
                    <a:lnTo>
                      <a:pt x="125" y="106"/>
                    </a:lnTo>
                    <a:lnTo>
                      <a:pt x="111" y="118"/>
                    </a:lnTo>
                    <a:lnTo>
                      <a:pt x="111" y="118"/>
                    </a:lnTo>
                    <a:lnTo>
                      <a:pt x="109" y="120"/>
                    </a:lnTo>
                    <a:lnTo>
                      <a:pt x="108" y="123"/>
                    </a:lnTo>
                    <a:lnTo>
                      <a:pt x="108" y="132"/>
                    </a:lnTo>
                    <a:lnTo>
                      <a:pt x="109" y="137"/>
                    </a:lnTo>
                    <a:lnTo>
                      <a:pt x="108" y="141"/>
                    </a:lnTo>
                    <a:lnTo>
                      <a:pt x="106" y="144"/>
                    </a:lnTo>
                    <a:lnTo>
                      <a:pt x="101" y="146"/>
                    </a:lnTo>
                    <a:lnTo>
                      <a:pt x="101" y="146"/>
                    </a:lnTo>
                    <a:lnTo>
                      <a:pt x="96" y="148"/>
                    </a:lnTo>
                    <a:lnTo>
                      <a:pt x="94" y="149"/>
                    </a:lnTo>
                    <a:lnTo>
                      <a:pt x="94" y="153"/>
                    </a:lnTo>
                    <a:lnTo>
                      <a:pt x="94" y="153"/>
                    </a:lnTo>
                    <a:lnTo>
                      <a:pt x="94" y="155"/>
                    </a:lnTo>
                    <a:lnTo>
                      <a:pt x="94" y="158"/>
                    </a:lnTo>
                    <a:lnTo>
                      <a:pt x="89" y="162"/>
                    </a:lnTo>
                    <a:lnTo>
                      <a:pt x="80" y="167"/>
                    </a:lnTo>
                    <a:lnTo>
                      <a:pt x="78" y="172"/>
                    </a:lnTo>
                    <a:lnTo>
                      <a:pt x="75" y="175"/>
                    </a:lnTo>
                    <a:lnTo>
                      <a:pt x="75" y="175"/>
                    </a:lnTo>
                    <a:lnTo>
                      <a:pt x="61" y="170"/>
                    </a:lnTo>
                    <a:lnTo>
                      <a:pt x="54" y="167"/>
                    </a:lnTo>
                    <a:lnTo>
                      <a:pt x="43" y="167"/>
                    </a:lnTo>
                    <a:lnTo>
                      <a:pt x="43" y="167"/>
                    </a:lnTo>
                    <a:lnTo>
                      <a:pt x="36" y="167"/>
                    </a:lnTo>
                    <a:lnTo>
                      <a:pt x="28" y="165"/>
                    </a:lnTo>
                    <a:lnTo>
                      <a:pt x="17" y="15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3" y="139"/>
                    </a:lnTo>
                    <a:lnTo>
                      <a:pt x="3" y="135"/>
                    </a:lnTo>
                    <a:lnTo>
                      <a:pt x="3" y="132"/>
                    </a:lnTo>
                    <a:lnTo>
                      <a:pt x="3" y="132"/>
                    </a:lnTo>
                    <a:lnTo>
                      <a:pt x="3" y="127"/>
                    </a:lnTo>
                    <a:lnTo>
                      <a:pt x="3" y="123"/>
                    </a:lnTo>
                    <a:lnTo>
                      <a:pt x="7" y="118"/>
                    </a:lnTo>
                    <a:lnTo>
                      <a:pt x="1" y="111"/>
                    </a:lnTo>
                    <a:lnTo>
                      <a:pt x="19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64" y="62"/>
                    </a:lnTo>
                    <a:lnTo>
                      <a:pt x="64" y="61"/>
                    </a:lnTo>
                    <a:lnTo>
                      <a:pt x="62" y="61"/>
                    </a:lnTo>
                    <a:lnTo>
                      <a:pt x="59" y="59"/>
                    </a:lnTo>
                    <a:lnTo>
                      <a:pt x="57" y="57"/>
                    </a:lnTo>
                    <a:lnTo>
                      <a:pt x="55" y="54"/>
                    </a:lnTo>
                    <a:lnTo>
                      <a:pt x="55" y="54"/>
                    </a:lnTo>
                    <a:lnTo>
                      <a:pt x="54" y="48"/>
                    </a:lnTo>
                    <a:lnTo>
                      <a:pt x="52" y="47"/>
                    </a:lnTo>
                    <a:lnTo>
                      <a:pt x="47" y="43"/>
                    </a:lnTo>
                    <a:lnTo>
                      <a:pt x="42" y="40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5" y="31"/>
                    </a:lnTo>
                    <a:lnTo>
                      <a:pt x="33" y="27"/>
                    </a:lnTo>
                    <a:lnTo>
                      <a:pt x="28" y="26"/>
                    </a:lnTo>
                    <a:lnTo>
                      <a:pt x="45" y="26"/>
                    </a:lnTo>
                    <a:lnTo>
                      <a:pt x="45" y="1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42"/>
              <p:cNvSpPr/>
              <p:nvPr/>
            </p:nvSpPr>
            <p:spPr>
              <a:xfrm>
                <a:off x="-6576571" y="4121059"/>
                <a:ext cx="681498" cy="267872"/>
              </a:xfrm>
              <a:custGeom>
                <a:rect b="b" l="l" r="r" t="t"/>
                <a:pathLst>
                  <a:path extrusionOk="0" h="150" w="382">
                    <a:moveTo>
                      <a:pt x="33" y="59"/>
                    </a:moveTo>
                    <a:lnTo>
                      <a:pt x="33" y="59"/>
                    </a:lnTo>
                    <a:lnTo>
                      <a:pt x="25" y="61"/>
                    </a:lnTo>
                    <a:lnTo>
                      <a:pt x="19" y="64"/>
                    </a:lnTo>
                    <a:lnTo>
                      <a:pt x="16" y="66"/>
                    </a:lnTo>
                    <a:lnTo>
                      <a:pt x="16" y="66"/>
                    </a:lnTo>
                    <a:lnTo>
                      <a:pt x="14" y="64"/>
                    </a:lnTo>
                    <a:lnTo>
                      <a:pt x="14" y="64"/>
                    </a:lnTo>
                    <a:lnTo>
                      <a:pt x="12" y="63"/>
                    </a:lnTo>
                    <a:lnTo>
                      <a:pt x="11" y="63"/>
                    </a:lnTo>
                    <a:lnTo>
                      <a:pt x="7" y="64"/>
                    </a:lnTo>
                    <a:lnTo>
                      <a:pt x="2" y="64"/>
                    </a:lnTo>
                    <a:lnTo>
                      <a:pt x="0" y="63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58"/>
                    </a:lnTo>
                    <a:lnTo>
                      <a:pt x="2" y="56"/>
                    </a:lnTo>
                    <a:lnTo>
                      <a:pt x="11" y="56"/>
                    </a:lnTo>
                    <a:lnTo>
                      <a:pt x="18" y="54"/>
                    </a:lnTo>
                    <a:lnTo>
                      <a:pt x="19" y="51"/>
                    </a:lnTo>
                    <a:lnTo>
                      <a:pt x="19" y="47"/>
                    </a:lnTo>
                    <a:lnTo>
                      <a:pt x="19" y="47"/>
                    </a:lnTo>
                    <a:lnTo>
                      <a:pt x="19" y="44"/>
                    </a:lnTo>
                    <a:lnTo>
                      <a:pt x="21" y="37"/>
                    </a:lnTo>
                    <a:lnTo>
                      <a:pt x="25" y="31"/>
                    </a:lnTo>
                    <a:lnTo>
                      <a:pt x="30" y="26"/>
                    </a:lnTo>
                    <a:lnTo>
                      <a:pt x="37" y="21"/>
                    </a:lnTo>
                    <a:lnTo>
                      <a:pt x="47" y="16"/>
                    </a:lnTo>
                    <a:lnTo>
                      <a:pt x="59" y="12"/>
                    </a:lnTo>
                    <a:lnTo>
                      <a:pt x="73" y="11"/>
                    </a:lnTo>
                    <a:lnTo>
                      <a:pt x="73" y="11"/>
                    </a:lnTo>
                    <a:lnTo>
                      <a:pt x="80" y="11"/>
                    </a:lnTo>
                    <a:lnTo>
                      <a:pt x="84" y="9"/>
                    </a:lnTo>
                    <a:lnTo>
                      <a:pt x="91" y="4"/>
                    </a:lnTo>
                    <a:lnTo>
                      <a:pt x="92" y="4"/>
                    </a:lnTo>
                    <a:lnTo>
                      <a:pt x="96" y="2"/>
                    </a:lnTo>
                    <a:lnTo>
                      <a:pt x="101" y="2"/>
                    </a:lnTo>
                    <a:lnTo>
                      <a:pt x="110" y="4"/>
                    </a:lnTo>
                    <a:lnTo>
                      <a:pt x="110" y="4"/>
                    </a:lnTo>
                    <a:lnTo>
                      <a:pt x="117" y="5"/>
                    </a:lnTo>
                    <a:lnTo>
                      <a:pt x="122" y="5"/>
                    </a:lnTo>
                    <a:lnTo>
                      <a:pt x="126" y="4"/>
                    </a:lnTo>
                    <a:lnTo>
                      <a:pt x="127" y="2"/>
                    </a:lnTo>
                    <a:lnTo>
                      <a:pt x="131" y="0"/>
                    </a:lnTo>
                    <a:lnTo>
                      <a:pt x="134" y="4"/>
                    </a:lnTo>
                    <a:lnTo>
                      <a:pt x="134" y="4"/>
                    </a:lnTo>
                    <a:lnTo>
                      <a:pt x="138" y="7"/>
                    </a:lnTo>
                    <a:lnTo>
                      <a:pt x="141" y="7"/>
                    </a:lnTo>
                    <a:lnTo>
                      <a:pt x="146" y="5"/>
                    </a:lnTo>
                    <a:lnTo>
                      <a:pt x="150" y="5"/>
                    </a:lnTo>
                    <a:lnTo>
                      <a:pt x="152" y="5"/>
                    </a:lnTo>
                    <a:lnTo>
                      <a:pt x="155" y="9"/>
                    </a:lnTo>
                    <a:lnTo>
                      <a:pt x="155" y="9"/>
                    </a:lnTo>
                    <a:lnTo>
                      <a:pt x="159" y="12"/>
                    </a:lnTo>
                    <a:lnTo>
                      <a:pt x="160" y="14"/>
                    </a:lnTo>
                    <a:lnTo>
                      <a:pt x="167" y="14"/>
                    </a:lnTo>
                    <a:lnTo>
                      <a:pt x="173" y="14"/>
                    </a:lnTo>
                    <a:lnTo>
                      <a:pt x="176" y="16"/>
                    </a:lnTo>
                    <a:lnTo>
                      <a:pt x="181" y="19"/>
                    </a:lnTo>
                    <a:lnTo>
                      <a:pt x="187" y="24"/>
                    </a:lnTo>
                    <a:lnTo>
                      <a:pt x="187" y="24"/>
                    </a:lnTo>
                    <a:lnTo>
                      <a:pt x="192" y="31"/>
                    </a:lnTo>
                    <a:lnTo>
                      <a:pt x="195" y="35"/>
                    </a:lnTo>
                    <a:lnTo>
                      <a:pt x="199" y="37"/>
                    </a:lnTo>
                    <a:lnTo>
                      <a:pt x="202" y="37"/>
                    </a:lnTo>
                    <a:lnTo>
                      <a:pt x="211" y="37"/>
                    </a:lnTo>
                    <a:lnTo>
                      <a:pt x="218" y="38"/>
                    </a:lnTo>
                    <a:lnTo>
                      <a:pt x="225" y="44"/>
                    </a:lnTo>
                    <a:lnTo>
                      <a:pt x="225" y="44"/>
                    </a:lnTo>
                    <a:lnTo>
                      <a:pt x="232" y="47"/>
                    </a:lnTo>
                    <a:lnTo>
                      <a:pt x="239" y="51"/>
                    </a:lnTo>
                    <a:lnTo>
                      <a:pt x="247" y="52"/>
                    </a:lnTo>
                    <a:lnTo>
                      <a:pt x="253" y="54"/>
                    </a:lnTo>
                    <a:lnTo>
                      <a:pt x="254" y="54"/>
                    </a:lnTo>
                    <a:lnTo>
                      <a:pt x="254" y="58"/>
                    </a:lnTo>
                    <a:lnTo>
                      <a:pt x="254" y="58"/>
                    </a:lnTo>
                    <a:lnTo>
                      <a:pt x="254" y="63"/>
                    </a:lnTo>
                    <a:lnTo>
                      <a:pt x="256" y="66"/>
                    </a:lnTo>
                    <a:lnTo>
                      <a:pt x="260" y="68"/>
                    </a:lnTo>
                    <a:lnTo>
                      <a:pt x="260" y="66"/>
                    </a:lnTo>
                    <a:lnTo>
                      <a:pt x="260" y="64"/>
                    </a:lnTo>
                    <a:lnTo>
                      <a:pt x="260" y="64"/>
                    </a:lnTo>
                    <a:lnTo>
                      <a:pt x="260" y="61"/>
                    </a:lnTo>
                    <a:lnTo>
                      <a:pt x="260" y="61"/>
                    </a:lnTo>
                    <a:lnTo>
                      <a:pt x="265" y="63"/>
                    </a:lnTo>
                    <a:lnTo>
                      <a:pt x="277" y="77"/>
                    </a:lnTo>
                    <a:lnTo>
                      <a:pt x="277" y="77"/>
                    </a:lnTo>
                    <a:lnTo>
                      <a:pt x="284" y="82"/>
                    </a:lnTo>
                    <a:lnTo>
                      <a:pt x="287" y="84"/>
                    </a:lnTo>
                    <a:lnTo>
                      <a:pt x="289" y="84"/>
                    </a:lnTo>
                    <a:lnTo>
                      <a:pt x="293" y="89"/>
                    </a:lnTo>
                    <a:lnTo>
                      <a:pt x="293" y="89"/>
                    </a:lnTo>
                    <a:lnTo>
                      <a:pt x="294" y="91"/>
                    </a:lnTo>
                    <a:lnTo>
                      <a:pt x="296" y="91"/>
                    </a:lnTo>
                    <a:lnTo>
                      <a:pt x="300" y="89"/>
                    </a:lnTo>
                    <a:lnTo>
                      <a:pt x="303" y="89"/>
                    </a:lnTo>
                    <a:lnTo>
                      <a:pt x="305" y="89"/>
                    </a:lnTo>
                    <a:lnTo>
                      <a:pt x="308" y="91"/>
                    </a:lnTo>
                    <a:lnTo>
                      <a:pt x="308" y="91"/>
                    </a:lnTo>
                    <a:lnTo>
                      <a:pt x="310" y="94"/>
                    </a:lnTo>
                    <a:lnTo>
                      <a:pt x="314" y="94"/>
                    </a:lnTo>
                    <a:lnTo>
                      <a:pt x="321" y="94"/>
                    </a:lnTo>
                    <a:lnTo>
                      <a:pt x="324" y="94"/>
                    </a:lnTo>
                    <a:lnTo>
                      <a:pt x="326" y="96"/>
                    </a:lnTo>
                    <a:lnTo>
                      <a:pt x="328" y="99"/>
                    </a:lnTo>
                    <a:lnTo>
                      <a:pt x="328" y="99"/>
                    </a:lnTo>
                    <a:lnTo>
                      <a:pt x="326" y="103"/>
                    </a:lnTo>
                    <a:lnTo>
                      <a:pt x="326" y="105"/>
                    </a:lnTo>
                    <a:lnTo>
                      <a:pt x="322" y="108"/>
                    </a:lnTo>
                    <a:lnTo>
                      <a:pt x="322" y="108"/>
                    </a:lnTo>
                    <a:lnTo>
                      <a:pt x="322" y="110"/>
                    </a:lnTo>
                    <a:lnTo>
                      <a:pt x="335" y="111"/>
                    </a:lnTo>
                    <a:lnTo>
                      <a:pt x="335" y="111"/>
                    </a:lnTo>
                    <a:lnTo>
                      <a:pt x="348" y="113"/>
                    </a:lnTo>
                    <a:lnTo>
                      <a:pt x="355" y="117"/>
                    </a:lnTo>
                    <a:lnTo>
                      <a:pt x="361" y="120"/>
                    </a:lnTo>
                    <a:lnTo>
                      <a:pt x="364" y="125"/>
                    </a:lnTo>
                    <a:lnTo>
                      <a:pt x="364" y="125"/>
                    </a:lnTo>
                    <a:lnTo>
                      <a:pt x="368" y="129"/>
                    </a:lnTo>
                    <a:lnTo>
                      <a:pt x="371" y="131"/>
                    </a:lnTo>
                    <a:lnTo>
                      <a:pt x="378" y="131"/>
                    </a:lnTo>
                    <a:lnTo>
                      <a:pt x="382" y="132"/>
                    </a:lnTo>
                    <a:lnTo>
                      <a:pt x="380" y="134"/>
                    </a:lnTo>
                    <a:lnTo>
                      <a:pt x="378" y="138"/>
                    </a:lnTo>
                    <a:lnTo>
                      <a:pt x="378" y="138"/>
                    </a:lnTo>
                    <a:lnTo>
                      <a:pt x="375" y="141"/>
                    </a:lnTo>
                    <a:lnTo>
                      <a:pt x="369" y="141"/>
                    </a:lnTo>
                    <a:lnTo>
                      <a:pt x="362" y="141"/>
                    </a:lnTo>
                    <a:lnTo>
                      <a:pt x="355" y="143"/>
                    </a:lnTo>
                    <a:lnTo>
                      <a:pt x="348" y="146"/>
                    </a:lnTo>
                    <a:lnTo>
                      <a:pt x="348" y="146"/>
                    </a:lnTo>
                    <a:lnTo>
                      <a:pt x="340" y="150"/>
                    </a:lnTo>
                    <a:lnTo>
                      <a:pt x="335" y="150"/>
                    </a:lnTo>
                    <a:lnTo>
                      <a:pt x="331" y="150"/>
                    </a:lnTo>
                    <a:lnTo>
                      <a:pt x="328" y="148"/>
                    </a:lnTo>
                    <a:lnTo>
                      <a:pt x="321" y="146"/>
                    </a:lnTo>
                    <a:lnTo>
                      <a:pt x="314" y="145"/>
                    </a:lnTo>
                    <a:lnTo>
                      <a:pt x="301" y="145"/>
                    </a:lnTo>
                    <a:lnTo>
                      <a:pt x="284" y="146"/>
                    </a:lnTo>
                    <a:lnTo>
                      <a:pt x="284" y="146"/>
                    </a:lnTo>
                    <a:lnTo>
                      <a:pt x="258" y="148"/>
                    </a:lnTo>
                    <a:lnTo>
                      <a:pt x="253" y="148"/>
                    </a:lnTo>
                    <a:lnTo>
                      <a:pt x="251" y="146"/>
                    </a:lnTo>
                    <a:lnTo>
                      <a:pt x="253" y="143"/>
                    </a:lnTo>
                    <a:lnTo>
                      <a:pt x="258" y="139"/>
                    </a:lnTo>
                    <a:lnTo>
                      <a:pt x="270" y="131"/>
                    </a:lnTo>
                    <a:lnTo>
                      <a:pt x="270" y="131"/>
                    </a:lnTo>
                    <a:lnTo>
                      <a:pt x="274" y="127"/>
                    </a:lnTo>
                    <a:lnTo>
                      <a:pt x="275" y="124"/>
                    </a:lnTo>
                    <a:lnTo>
                      <a:pt x="275" y="120"/>
                    </a:lnTo>
                    <a:lnTo>
                      <a:pt x="274" y="117"/>
                    </a:lnTo>
                    <a:lnTo>
                      <a:pt x="270" y="115"/>
                    </a:lnTo>
                    <a:lnTo>
                      <a:pt x="263" y="113"/>
                    </a:lnTo>
                    <a:lnTo>
                      <a:pt x="249" y="111"/>
                    </a:lnTo>
                    <a:lnTo>
                      <a:pt x="249" y="111"/>
                    </a:lnTo>
                    <a:lnTo>
                      <a:pt x="242" y="111"/>
                    </a:lnTo>
                    <a:lnTo>
                      <a:pt x="237" y="110"/>
                    </a:lnTo>
                    <a:lnTo>
                      <a:pt x="234" y="106"/>
                    </a:lnTo>
                    <a:lnTo>
                      <a:pt x="230" y="103"/>
                    </a:lnTo>
                    <a:lnTo>
                      <a:pt x="225" y="94"/>
                    </a:lnTo>
                    <a:lnTo>
                      <a:pt x="221" y="82"/>
                    </a:lnTo>
                    <a:lnTo>
                      <a:pt x="221" y="82"/>
                    </a:lnTo>
                    <a:lnTo>
                      <a:pt x="220" y="78"/>
                    </a:lnTo>
                    <a:lnTo>
                      <a:pt x="216" y="75"/>
                    </a:lnTo>
                    <a:lnTo>
                      <a:pt x="213" y="75"/>
                    </a:lnTo>
                    <a:lnTo>
                      <a:pt x="209" y="75"/>
                    </a:lnTo>
                    <a:lnTo>
                      <a:pt x="199" y="75"/>
                    </a:lnTo>
                    <a:lnTo>
                      <a:pt x="193" y="73"/>
                    </a:lnTo>
                    <a:lnTo>
                      <a:pt x="185" y="71"/>
                    </a:lnTo>
                    <a:lnTo>
                      <a:pt x="185" y="71"/>
                    </a:lnTo>
                    <a:lnTo>
                      <a:pt x="178" y="68"/>
                    </a:lnTo>
                    <a:lnTo>
                      <a:pt x="173" y="64"/>
                    </a:lnTo>
                    <a:lnTo>
                      <a:pt x="164" y="59"/>
                    </a:lnTo>
                    <a:lnTo>
                      <a:pt x="160" y="56"/>
                    </a:lnTo>
                    <a:lnTo>
                      <a:pt x="157" y="54"/>
                    </a:lnTo>
                    <a:lnTo>
                      <a:pt x="150" y="52"/>
                    </a:lnTo>
                    <a:lnTo>
                      <a:pt x="141" y="52"/>
                    </a:lnTo>
                    <a:lnTo>
                      <a:pt x="141" y="52"/>
                    </a:lnTo>
                    <a:lnTo>
                      <a:pt x="126" y="52"/>
                    </a:lnTo>
                    <a:lnTo>
                      <a:pt x="115" y="51"/>
                    </a:lnTo>
                    <a:lnTo>
                      <a:pt x="110" y="47"/>
                    </a:lnTo>
                    <a:lnTo>
                      <a:pt x="101" y="42"/>
                    </a:lnTo>
                    <a:lnTo>
                      <a:pt x="101" y="42"/>
                    </a:lnTo>
                    <a:lnTo>
                      <a:pt x="99" y="40"/>
                    </a:lnTo>
                    <a:lnTo>
                      <a:pt x="99" y="38"/>
                    </a:lnTo>
                    <a:lnTo>
                      <a:pt x="106" y="35"/>
                    </a:lnTo>
                    <a:lnTo>
                      <a:pt x="113" y="31"/>
                    </a:lnTo>
                    <a:lnTo>
                      <a:pt x="115" y="31"/>
                    </a:lnTo>
                    <a:lnTo>
                      <a:pt x="113" y="30"/>
                    </a:lnTo>
                    <a:lnTo>
                      <a:pt x="113" y="30"/>
                    </a:lnTo>
                    <a:lnTo>
                      <a:pt x="106" y="26"/>
                    </a:lnTo>
                    <a:lnTo>
                      <a:pt x="92" y="24"/>
                    </a:lnTo>
                    <a:lnTo>
                      <a:pt x="86" y="26"/>
                    </a:lnTo>
                    <a:lnTo>
                      <a:pt x="79" y="28"/>
                    </a:lnTo>
                    <a:lnTo>
                      <a:pt x="72" y="31"/>
                    </a:lnTo>
                    <a:lnTo>
                      <a:pt x="65" y="35"/>
                    </a:lnTo>
                    <a:lnTo>
                      <a:pt x="65" y="35"/>
                    </a:lnTo>
                    <a:lnTo>
                      <a:pt x="59" y="40"/>
                    </a:lnTo>
                    <a:lnTo>
                      <a:pt x="54" y="44"/>
                    </a:lnTo>
                    <a:lnTo>
                      <a:pt x="44" y="47"/>
                    </a:lnTo>
                    <a:lnTo>
                      <a:pt x="37" y="52"/>
                    </a:lnTo>
                    <a:lnTo>
                      <a:pt x="33" y="56"/>
                    </a:lnTo>
                    <a:lnTo>
                      <a:pt x="33" y="59"/>
                    </a:lnTo>
                    <a:lnTo>
                      <a:pt x="33" y="59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42"/>
              <p:cNvSpPr/>
              <p:nvPr/>
            </p:nvSpPr>
            <p:spPr>
              <a:xfrm>
                <a:off x="-11811892" y="-330345"/>
                <a:ext cx="2391152" cy="1741168"/>
              </a:xfrm>
              <a:custGeom>
                <a:rect b="b" l="l" r="r" t="t"/>
                <a:pathLst>
                  <a:path extrusionOk="0" h="972" w="1334">
                    <a:moveTo>
                      <a:pt x="949" y="106"/>
                    </a:moveTo>
                    <a:lnTo>
                      <a:pt x="949" y="664"/>
                    </a:lnTo>
                    <a:lnTo>
                      <a:pt x="949" y="664"/>
                    </a:lnTo>
                    <a:lnTo>
                      <a:pt x="958" y="667"/>
                    </a:lnTo>
                    <a:lnTo>
                      <a:pt x="963" y="669"/>
                    </a:lnTo>
                    <a:lnTo>
                      <a:pt x="966" y="669"/>
                    </a:lnTo>
                    <a:lnTo>
                      <a:pt x="966" y="667"/>
                    </a:lnTo>
                    <a:lnTo>
                      <a:pt x="968" y="664"/>
                    </a:lnTo>
                    <a:lnTo>
                      <a:pt x="970" y="664"/>
                    </a:lnTo>
                    <a:lnTo>
                      <a:pt x="972" y="664"/>
                    </a:lnTo>
                    <a:lnTo>
                      <a:pt x="972" y="664"/>
                    </a:lnTo>
                    <a:lnTo>
                      <a:pt x="978" y="669"/>
                    </a:lnTo>
                    <a:lnTo>
                      <a:pt x="984" y="671"/>
                    </a:lnTo>
                    <a:lnTo>
                      <a:pt x="987" y="669"/>
                    </a:lnTo>
                    <a:lnTo>
                      <a:pt x="991" y="665"/>
                    </a:lnTo>
                    <a:lnTo>
                      <a:pt x="991" y="665"/>
                    </a:lnTo>
                    <a:lnTo>
                      <a:pt x="998" y="662"/>
                    </a:lnTo>
                    <a:lnTo>
                      <a:pt x="1006" y="660"/>
                    </a:lnTo>
                    <a:lnTo>
                      <a:pt x="1013" y="662"/>
                    </a:lnTo>
                    <a:lnTo>
                      <a:pt x="1015" y="664"/>
                    </a:lnTo>
                    <a:lnTo>
                      <a:pt x="1015" y="665"/>
                    </a:lnTo>
                    <a:lnTo>
                      <a:pt x="1015" y="665"/>
                    </a:lnTo>
                    <a:lnTo>
                      <a:pt x="1013" y="671"/>
                    </a:lnTo>
                    <a:lnTo>
                      <a:pt x="1012" y="674"/>
                    </a:lnTo>
                    <a:lnTo>
                      <a:pt x="1013" y="679"/>
                    </a:lnTo>
                    <a:lnTo>
                      <a:pt x="1019" y="683"/>
                    </a:lnTo>
                    <a:lnTo>
                      <a:pt x="1019" y="683"/>
                    </a:lnTo>
                    <a:lnTo>
                      <a:pt x="1029" y="688"/>
                    </a:lnTo>
                    <a:lnTo>
                      <a:pt x="1032" y="693"/>
                    </a:lnTo>
                    <a:lnTo>
                      <a:pt x="1036" y="700"/>
                    </a:lnTo>
                    <a:lnTo>
                      <a:pt x="1041" y="704"/>
                    </a:lnTo>
                    <a:lnTo>
                      <a:pt x="1050" y="711"/>
                    </a:lnTo>
                    <a:lnTo>
                      <a:pt x="1050" y="711"/>
                    </a:lnTo>
                    <a:lnTo>
                      <a:pt x="1059" y="716"/>
                    </a:lnTo>
                    <a:lnTo>
                      <a:pt x="1064" y="721"/>
                    </a:lnTo>
                    <a:lnTo>
                      <a:pt x="1067" y="726"/>
                    </a:lnTo>
                    <a:lnTo>
                      <a:pt x="1069" y="730"/>
                    </a:lnTo>
                    <a:lnTo>
                      <a:pt x="1069" y="735"/>
                    </a:lnTo>
                    <a:lnTo>
                      <a:pt x="1071" y="737"/>
                    </a:lnTo>
                    <a:lnTo>
                      <a:pt x="1074" y="738"/>
                    </a:lnTo>
                    <a:lnTo>
                      <a:pt x="1074" y="738"/>
                    </a:lnTo>
                    <a:lnTo>
                      <a:pt x="1076" y="738"/>
                    </a:lnTo>
                    <a:lnTo>
                      <a:pt x="1078" y="738"/>
                    </a:lnTo>
                    <a:lnTo>
                      <a:pt x="1081" y="735"/>
                    </a:lnTo>
                    <a:lnTo>
                      <a:pt x="1088" y="730"/>
                    </a:lnTo>
                    <a:lnTo>
                      <a:pt x="1099" y="726"/>
                    </a:lnTo>
                    <a:lnTo>
                      <a:pt x="1099" y="726"/>
                    </a:lnTo>
                    <a:lnTo>
                      <a:pt x="1104" y="725"/>
                    </a:lnTo>
                    <a:lnTo>
                      <a:pt x="1106" y="723"/>
                    </a:lnTo>
                    <a:lnTo>
                      <a:pt x="1107" y="721"/>
                    </a:lnTo>
                    <a:lnTo>
                      <a:pt x="1106" y="718"/>
                    </a:lnTo>
                    <a:lnTo>
                      <a:pt x="1106" y="714"/>
                    </a:lnTo>
                    <a:lnTo>
                      <a:pt x="1107" y="712"/>
                    </a:lnTo>
                    <a:lnTo>
                      <a:pt x="1111" y="711"/>
                    </a:lnTo>
                    <a:lnTo>
                      <a:pt x="1111" y="711"/>
                    </a:lnTo>
                    <a:lnTo>
                      <a:pt x="1116" y="709"/>
                    </a:lnTo>
                    <a:lnTo>
                      <a:pt x="1114" y="705"/>
                    </a:lnTo>
                    <a:lnTo>
                      <a:pt x="1114" y="704"/>
                    </a:lnTo>
                    <a:lnTo>
                      <a:pt x="1114" y="702"/>
                    </a:lnTo>
                    <a:lnTo>
                      <a:pt x="1118" y="700"/>
                    </a:lnTo>
                    <a:lnTo>
                      <a:pt x="1118" y="700"/>
                    </a:lnTo>
                    <a:lnTo>
                      <a:pt x="1133" y="695"/>
                    </a:lnTo>
                    <a:lnTo>
                      <a:pt x="1144" y="695"/>
                    </a:lnTo>
                    <a:lnTo>
                      <a:pt x="1147" y="695"/>
                    </a:lnTo>
                    <a:lnTo>
                      <a:pt x="1151" y="697"/>
                    </a:lnTo>
                    <a:lnTo>
                      <a:pt x="1156" y="704"/>
                    </a:lnTo>
                    <a:lnTo>
                      <a:pt x="1156" y="704"/>
                    </a:lnTo>
                    <a:lnTo>
                      <a:pt x="1158" y="711"/>
                    </a:lnTo>
                    <a:lnTo>
                      <a:pt x="1158" y="712"/>
                    </a:lnTo>
                    <a:lnTo>
                      <a:pt x="1158" y="712"/>
                    </a:lnTo>
                    <a:lnTo>
                      <a:pt x="1160" y="718"/>
                    </a:lnTo>
                    <a:lnTo>
                      <a:pt x="1160" y="718"/>
                    </a:lnTo>
                    <a:lnTo>
                      <a:pt x="1165" y="723"/>
                    </a:lnTo>
                    <a:lnTo>
                      <a:pt x="1170" y="725"/>
                    </a:lnTo>
                    <a:lnTo>
                      <a:pt x="1175" y="728"/>
                    </a:lnTo>
                    <a:lnTo>
                      <a:pt x="1180" y="737"/>
                    </a:lnTo>
                    <a:lnTo>
                      <a:pt x="1180" y="737"/>
                    </a:lnTo>
                    <a:lnTo>
                      <a:pt x="1184" y="742"/>
                    </a:lnTo>
                    <a:lnTo>
                      <a:pt x="1187" y="745"/>
                    </a:lnTo>
                    <a:lnTo>
                      <a:pt x="1194" y="749"/>
                    </a:lnTo>
                    <a:lnTo>
                      <a:pt x="1201" y="754"/>
                    </a:lnTo>
                    <a:lnTo>
                      <a:pt x="1205" y="758"/>
                    </a:lnTo>
                    <a:lnTo>
                      <a:pt x="1210" y="763"/>
                    </a:lnTo>
                    <a:lnTo>
                      <a:pt x="1210" y="763"/>
                    </a:lnTo>
                    <a:lnTo>
                      <a:pt x="1254" y="833"/>
                    </a:lnTo>
                    <a:lnTo>
                      <a:pt x="1254" y="833"/>
                    </a:lnTo>
                    <a:lnTo>
                      <a:pt x="1255" y="838"/>
                    </a:lnTo>
                    <a:lnTo>
                      <a:pt x="1254" y="841"/>
                    </a:lnTo>
                    <a:lnTo>
                      <a:pt x="1254" y="843"/>
                    </a:lnTo>
                    <a:lnTo>
                      <a:pt x="1257" y="845"/>
                    </a:lnTo>
                    <a:lnTo>
                      <a:pt x="1257" y="845"/>
                    </a:lnTo>
                    <a:lnTo>
                      <a:pt x="1261" y="845"/>
                    </a:lnTo>
                    <a:lnTo>
                      <a:pt x="1261" y="846"/>
                    </a:lnTo>
                    <a:lnTo>
                      <a:pt x="1261" y="850"/>
                    </a:lnTo>
                    <a:lnTo>
                      <a:pt x="1261" y="853"/>
                    </a:lnTo>
                    <a:lnTo>
                      <a:pt x="1262" y="855"/>
                    </a:lnTo>
                    <a:lnTo>
                      <a:pt x="1264" y="857"/>
                    </a:lnTo>
                    <a:lnTo>
                      <a:pt x="1264" y="857"/>
                    </a:lnTo>
                    <a:lnTo>
                      <a:pt x="1268" y="859"/>
                    </a:lnTo>
                    <a:lnTo>
                      <a:pt x="1268" y="860"/>
                    </a:lnTo>
                    <a:lnTo>
                      <a:pt x="1269" y="866"/>
                    </a:lnTo>
                    <a:lnTo>
                      <a:pt x="1269" y="869"/>
                    </a:lnTo>
                    <a:lnTo>
                      <a:pt x="1271" y="869"/>
                    </a:lnTo>
                    <a:lnTo>
                      <a:pt x="1276" y="869"/>
                    </a:lnTo>
                    <a:lnTo>
                      <a:pt x="1276" y="869"/>
                    </a:lnTo>
                    <a:lnTo>
                      <a:pt x="1280" y="869"/>
                    </a:lnTo>
                    <a:lnTo>
                      <a:pt x="1281" y="869"/>
                    </a:lnTo>
                    <a:lnTo>
                      <a:pt x="1285" y="873"/>
                    </a:lnTo>
                    <a:lnTo>
                      <a:pt x="1292" y="878"/>
                    </a:lnTo>
                    <a:lnTo>
                      <a:pt x="1297" y="881"/>
                    </a:lnTo>
                    <a:lnTo>
                      <a:pt x="1304" y="883"/>
                    </a:lnTo>
                    <a:lnTo>
                      <a:pt x="1304" y="883"/>
                    </a:lnTo>
                    <a:lnTo>
                      <a:pt x="1311" y="886"/>
                    </a:lnTo>
                    <a:lnTo>
                      <a:pt x="1316" y="888"/>
                    </a:lnTo>
                    <a:lnTo>
                      <a:pt x="1318" y="892"/>
                    </a:lnTo>
                    <a:lnTo>
                      <a:pt x="1320" y="893"/>
                    </a:lnTo>
                    <a:lnTo>
                      <a:pt x="1320" y="897"/>
                    </a:lnTo>
                    <a:lnTo>
                      <a:pt x="1325" y="897"/>
                    </a:lnTo>
                    <a:lnTo>
                      <a:pt x="1325" y="897"/>
                    </a:lnTo>
                    <a:lnTo>
                      <a:pt x="1332" y="897"/>
                    </a:lnTo>
                    <a:lnTo>
                      <a:pt x="1334" y="900"/>
                    </a:lnTo>
                    <a:lnTo>
                      <a:pt x="1334" y="904"/>
                    </a:lnTo>
                    <a:lnTo>
                      <a:pt x="1332" y="907"/>
                    </a:lnTo>
                    <a:lnTo>
                      <a:pt x="1332" y="907"/>
                    </a:lnTo>
                    <a:lnTo>
                      <a:pt x="1330" y="911"/>
                    </a:lnTo>
                    <a:lnTo>
                      <a:pt x="1327" y="914"/>
                    </a:lnTo>
                    <a:lnTo>
                      <a:pt x="1325" y="920"/>
                    </a:lnTo>
                    <a:lnTo>
                      <a:pt x="1327" y="932"/>
                    </a:lnTo>
                    <a:lnTo>
                      <a:pt x="1327" y="932"/>
                    </a:lnTo>
                    <a:lnTo>
                      <a:pt x="1328" y="944"/>
                    </a:lnTo>
                    <a:lnTo>
                      <a:pt x="1328" y="947"/>
                    </a:lnTo>
                    <a:lnTo>
                      <a:pt x="1327" y="953"/>
                    </a:lnTo>
                    <a:lnTo>
                      <a:pt x="1322" y="958"/>
                    </a:lnTo>
                    <a:lnTo>
                      <a:pt x="1313" y="967"/>
                    </a:lnTo>
                    <a:lnTo>
                      <a:pt x="1313" y="967"/>
                    </a:lnTo>
                    <a:lnTo>
                      <a:pt x="1309" y="970"/>
                    </a:lnTo>
                    <a:lnTo>
                      <a:pt x="1306" y="972"/>
                    </a:lnTo>
                    <a:lnTo>
                      <a:pt x="1302" y="970"/>
                    </a:lnTo>
                    <a:lnTo>
                      <a:pt x="1301" y="968"/>
                    </a:lnTo>
                    <a:lnTo>
                      <a:pt x="1299" y="961"/>
                    </a:lnTo>
                    <a:lnTo>
                      <a:pt x="1295" y="953"/>
                    </a:lnTo>
                    <a:lnTo>
                      <a:pt x="1295" y="953"/>
                    </a:lnTo>
                    <a:lnTo>
                      <a:pt x="1295" y="949"/>
                    </a:lnTo>
                    <a:lnTo>
                      <a:pt x="1295" y="946"/>
                    </a:lnTo>
                    <a:lnTo>
                      <a:pt x="1299" y="937"/>
                    </a:lnTo>
                    <a:lnTo>
                      <a:pt x="1301" y="932"/>
                    </a:lnTo>
                    <a:lnTo>
                      <a:pt x="1301" y="927"/>
                    </a:lnTo>
                    <a:lnTo>
                      <a:pt x="1299" y="920"/>
                    </a:lnTo>
                    <a:lnTo>
                      <a:pt x="1295" y="911"/>
                    </a:lnTo>
                    <a:lnTo>
                      <a:pt x="1295" y="911"/>
                    </a:lnTo>
                    <a:lnTo>
                      <a:pt x="1292" y="906"/>
                    </a:lnTo>
                    <a:lnTo>
                      <a:pt x="1288" y="902"/>
                    </a:lnTo>
                    <a:lnTo>
                      <a:pt x="1283" y="900"/>
                    </a:lnTo>
                    <a:lnTo>
                      <a:pt x="1280" y="902"/>
                    </a:lnTo>
                    <a:lnTo>
                      <a:pt x="1276" y="904"/>
                    </a:lnTo>
                    <a:lnTo>
                      <a:pt x="1273" y="909"/>
                    </a:lnTo>
                    <a:lnTo>
                      <a:pt x="1268" y="920"/>
                    </a:lnTo>
                    <a:lnTo>
                      <a:pt x="1268" y="920"/>
                    </a:lnTo>
                    <a:lnTo>
                      <a:pt x="1264" y="927"/>
                    </a:lnTo>
                    <a:lnTo>
                      <a:pt x="1262" y="928"/>
                    </a:lnTo>
                    <a:lnTo>
                      <a:pt x="1259" y="928"/>
                    </a:lnTo>
                    <a:lnTo>
                      <a:pt x="1257" y="928"/>
                    </a:lnTo>
                    <a:lnTo>
                      <a:pt x="1254" y="925"/>
                    </a:lnTo>
                    <a:lnTo>
                      <a:pt x="1254" y="921"/>
                    </a:lnTo>
                    <a:lnTo>
                      <a:pt x="1254" y="918"/>
                    </a:lnTo>
                    <a:lnTo>
                      <a:pt x="1255" y="914"/>
                    </a:lnTo>
                    <a:lnTo>
                      <a:pt x="1255" y="914"/>
                    </a:lnTo>
                    <a:lnTo>
                      <a:pt x="1261" y="909"/>
                    </a:lnTo>
                    <a:lnTo>
                      <a:pt x="1262" y="904"/>
                    </a:lnTo>
                    <a:lnTo>
                      <a:pt x="1264" y="899"/>
                    </a:lnTo>
                    <a:lnTo>
                      <a:pt x="1271" y="895"/>
                    </a:lnTo>
                    <a:lnTo>
                      <a:pt x="1271" y="895"/>
                    </a:lnTo>
                    <a:lnTo>
                      <a:pt x="1278" y="893"/>
                    </a:lnTo>
                    <a:lnTo>
                      <a:pt x="1274" y="890"/>
                    </a:lnTo>
                    <a:lnTo>
                      <a:pt x="1264" y="885"/>
                    </a:lnTo>
                    <a:lnTo>
                      <a:pt x="1248" y="873"/>
                    </a:lnTo>
                    <a:lnTo>
                      <a:pt x="1248" y="873"/>
                    </a:lnTo>
                    <a:lnTo>
                      <a:pt x="1241" y="866"/>
                    </a:lnTo>
                    <a:lnTo>
                      <a:pt x="1238" y="860"/>
                    </a:lnTo>
                    <a:lnTo>
                      <a:pt x="1233" y="852"/>
                    </a:lnTo>
                    <a:lnTo>
                      <a:pt x="1231" y="848"/>
                    </a:lnTo>
                    <a:lnTo>
                      <a:pt x="1229" y="846"/>
                    </a:lnTo>
                    <a:lnTo>
                      <a:pt x="1219" y="841"/>
                    </a:lnTo>
                    <a:lnTo>
                      <a:pt x="1219" y="841"/>
                    </a:lnTo>
                    <a:lnTo>
                      <a:pt x="1212" y="838"/>
                    </a:lnTo>
                    <a:lnTo>
                      <a:pt x="1210" y="836"/>
                    </a:lnTo>
                    <a:lnTo>
                      <a:pt x="1208" y="833"/>
                    </a:lnTo>
                    <a:lnTo>
                      <a:pt x="1210" y="831"/>
                    </a:lnTo>
                    <a:lnTo>
                      <a:pt x="1214" y="824"/>
                    </a:lnTo>
                    <a:lnTo>
                      <a:pt x="1214" y="822"/>
                    </a:lnTo>
                    <a:lnTo>
                      <a:pt x="1212" y="819"/>
                    </a:lnTo>
                    <a:lnTo>
                      <a:pt x="1212" y="819"/>
                    </a:lnTo>
                    <a:lnTo>
                      <a:pt x="1207" y="813"/>
                    </a:lnTo>
                    <a:lnTo>
                      <a:pt x="1203" y="806"/>
                    </a:lnTo>
                    <a:lnTo>
                      <a:pt x="1200" y="798"/>
                    </a:lnTo>
                    <a:lnTo>
                      <a:pt x="1194" y="786"/>
                    </a:lnTo>
                    <a:lnTo>
                      <a:pt x="1194" y="786"/>
                    </a:lnTo>
                    <a:lnTo>
                      <a:pt x="1191" y="779"/>
                    </a:lnTo>
                    <a:lnTo>
                      <a:pt x="1187" y="775"/>
                    </a:lnTo>
                    <a:lnTo>
                      <a:pt x="1182" y="775"/>
                    </a:lnTo>
                    <a:lnTo>
                      <a:pt x="1179" y="773"/>
                    </a:lnTo>
                    <a:lnTo>
                      <a:pt x="1175" y="773"/>
                    </a:lnTo>
                    <a:lnTo>
                      <a:pt x="1170" y="772"/>
                    </a:lnTo>
                    <a:lnTo>
                      <a:pt x="1165" y="768"/>
                    </a:lnTo>
                    <a:lnTo>
                      <a:pt x="1161" y="761"/>
                    </a:lnTo>
                    <a:lnTo>
                      <a:pt x="1161" y="761"/>
                    </a:lnTo>
                    <a:lnTo>
                      <a:pt x="1153" y="749"/>
                    </a:lnTo>
                    <a:lnTo>
                      <a:pt x="1151" y="747"/>
                    </a:lnTo>
                    <a:lnTo>
                      <a:pt x="1151" y="747"/>
                    </a:lnTo>
                    <a:lnTo>
                      <a:pt x="1151" y="754"/>
                    </a:lnTo>
                    <a:lnTo>
                      <a:pt x="1154" y="768"/>
                    </a:lnTo>
                    <a:lnTo>
                      <a:pt x="1154" y="768"/>
                    </a:lnTo>
                    <a:lnTo>
                      <a:pt x="1154" y="773"/>
                    </a:lnTo>
                    <a:lnTo>
                      <a:pt x="1153" y="777"/>
                    </a:lnTo>
                    <a:lnTo>
                      <a:pt x="1149" y="777"/>
                    </a:lnTo>
                    <a:lnTo>
                      <a:pt x="1144" y="775"/>
                    </a:lnTo>
                    <a:lnTo>
                      <a:pt x="1130" y="765"/>
                    </a:lnTo>
                    <a:lnTo>
                      <a:pt x="1116" y="752"/>
                    </a:lnTo>
                    <a:lnTo>
                      <a:pt x="1116" y="752"/>
                    </a:lnTo>
                    <a:lnTo>
                      <a:pt x="1106" y="744"/>
                    </a:lnTo>
                    <a:lnTo>
                      <a:pt x="1104" y="744"/>
                    </a:lnTo>
                    <a:lnTo>
                      <a:pt x="1104" y="745"/>
                    </a:lnTo>
                    <a:lnTo>
                      <a:pt x="1107" y="752"/>
                    </a:lnTo>
                    <a:lnTo>
                      <a:pt x="1114" y="763"/>
                    </a:lnTo>
                    <a:lnTo>
                      <a:pt x="1114" y="763"/>
                    </a:lnTo>
                    <a:lnTo>
                      <a:pt x="1118" y="768"/>
                    </a:lnTo>
                    <a:lnTo>
                      <a:pt x="1118" y="772"/>
                    </a:lnTo>
                    <a:lnTo>
                      <a:pt x="1116" y="775"/>
                    </a:lnTo>
                    <a:lnTo>
                      <a:pt x="1113" y="777"/>
                    </a:lnTo>
                    <a:lnTo>
                      <a:pt x="1107" y="777"/>
                    </a:lnTo>
                    <a:lnTo>
                      <a:pt x="1100" y="777"/>
                    </a:lnTo>
                    <a:lnTo>
                      <a:pt x="1092" y="775"/>
                    </a:lnTo>
                    <a:lnTo>
                      <a:pt x="1083" y="772"/>
                    </a:lnTo>
                    <a:lnTo>
                      <a:pt x="1083" y="772"/>
                    </a:lnTo>
                    <a:lnTo>
                      <a:pt x="1069" y="761"/>
                    </a:lnTo>
                    <a:lnTo>
                      <a:pt x="1059" y="752"/>
                    </a:lnTo>
                    <a:lnTo>
                      <a:pt x="1050" y="742"/>
                    </a:lnTo>
                    <a:lnTo>
                      <a:pt x="1038" y="733"/>
                    </a:lnTo>
                    <a:lnTo>
                      <a:pt x="1038" y="733"/>
                    </a:lnTo>
                    <a:lnTo>
                      <a:pt x="1022" y="726"/>
                    </a:lnTo>
                    <a:lnTo>
                      <a:pt x="1005" y="718"/>
                    </a:lnTo>
                    <a:lnTo>
                      <a:pt x="998" y="714"/>
                    </a:lnTo>
                    <a:lnTo>
                      <a:pt x="992" y="711"/>
                    </a:lnTo>
                    <a:lnTo>
                      <a:pt x="991" y="707"/>
                    </a:lnTo>
                    <a:lnTo>
                      <a:pt x="994" y="704"/>
                    </a:lnTo>
                    <a:lnTo>
                      <a:pt x="994" y="704"/>
                    </a:lnTo>
                    <a:lnTo>
                      <a:pt x="998" y="702"/>
                    </a:lnTo>
                    <a:lnTo>
                      <a:pt x="1001" y="698"/>
                    </a:lnTo>
                    <a:lnTo>
                      <a:pt x="1001" y="695"/>
                    </a:lnTo>
                    <a:lnTo>
                      <a:pt x="1001" y="691"/>
                    </a:lnTo>
                    <a:lnTo>
                      <a:pt x="998" y="690"/>
                    </a:lnTo>
                    <a:lnTo>
                      <a:pt x="994" y="688"/>
                    </a:lnTo>
                    <a:lnTo>
                      <a:pt x="989" y="690"/>
                    </a:lnTo>
                    <a:lnTo>
                      <a:pt x="980" y="695"/>
                    </a:lnTo>
                    <a:lnTo>
                      <a:pt x="980" y="695"/>
                    </a:lnTo>
                    <a:lnTo>
                      <a:pt x="977" y="697"/>
                    </a:lnTo>
                    <a:lnTo>
                      <a:pt x="972" y="698"/>
                    </a:lnTo>
                    <a:lnTo>
                      <a:pt x="961" y="697"/>
                    </a:lnTo>
                    <a:lnTo>
                      <a:pt x="949" y="695"/>
                    </a:lnTo>
                    <a:lnTo>
                      <a:pt x="938" y="690"/>
                    </a:lnTo>
                    <a:lnTo>
                      <a:pt x="914" y="681"/>
                    </a:lnTo>
                    <a:lnTo>
                      <a:pt x="902" y="676"/>
                    </a:lnTo>
                    <a:lnTo>
                      <a:pt x="893" y="676"/>
                    </a:lnTo>
                    <a:lnTo>
                      <a:pt x="893" y="676"/>
                    </a:lnTo>
                    <a:lnTo>
                      <a:pt x="872" y="678"/>
                    </a:lnTo>
                    <a:lnTo>
                      <a:pt x="851" y="679"/>
                    </a:lnTo>
                    <a:lnTo>
                      <a:pt x="843" y="678"/>
                    </a:lnTo>
                    <a:lnTo>
                      <a:pt x="834" y="676"/>
                    </a:lnTo>
                    <a:lnTo>
                      <a:pt x="825" y="672"/>
                    </a:lnTo>
                    <a:lnTo>
                      <a:pt x="818" y="664"/>
                    </a:lnTo>
                    <a:lnTo>
                      <a:pt x="818" y="664"/>
                    </a:lnTo>
                    <a:lnTo>
                      <a:pt x="813" y="657"/>
                    </a:lnTo>
                    <a:lnTo>
                      <a:pt x="810" y="655"/>
                    </a:lnTo>
                    <a:lnTo>
                      <a:pt x="808" y="655"/>
                    </a:lnTo>
                    <a:lnTo>
                      <a:pt x="804" y="657"/>
                    </a:lnTo>
                    <a:lnTo>
                      <a:pt x="803" y="658"/>
                    </a:lnTo>
                    <a:lnTo>
                      <a:pt x="799" y="660"/>
                    </a:lnTo>
                    <a:lnTo>
                      <a:pt x="796" y="660"/>
                    </a:lnTo>
                    <a:lnTo>
                      <a:pt x="789" y="657"/>
                    </a:lnTo>
                    <a:lnTo>
                      <a:pt x="789" y="657"/>
                    </a:lnTo>
                    <a:lnTo>
                      <a:pt x="780" y="653"/>
                    </a:lnTo>
                    <a:lnTo>
                      <a:pt x="773" y="650"/>
                    </a:lnTo>
                    <a:lnTo>
                      <a:pt x="761" y="646"/>
                    </a:lnTo>
                    <a:lnTo>
                      <a:pt x="757" y="644"/>
                    </a:lnTo>
                    <a:lnTo>
                      <a:pt x="754" y="641"/>
                    </a:lnTo>
                    <a:lnTo>
                      <a:pt x="752" y="638"/>
                    </a:lnTo>
                    <a:lnTo>
                      <a:pt x="750" y="631"/>
                    </a:lnTo>
                    <a:lnTo>
                      <a:pt x="750" y="631"/>
                    </a:lnTo>
                    <a:lnTo>
                      <a:pt x="750" y="625"/>
                    </a:lnTo>
                    <a:lnTo>
                      <a:pt x="749" y="624"/>
                    </a:lnTo>
                    <a:lnTo>
                      <a:pt x="745" y="624"/>
                    </a:lnTo>
                    <a:lnTo>
                      <a:pt x="740" y="624"/>
                    </a:lnTo>
                    <a:lnTo>
                      <a:pt x="726" y="629"/>
                    </a:lnTo>
                    <a:lnTo>
                      <a:pt x="717" y="631"/>
                    </a:lnTo>
                    <a:lnTo>
                      <a:pt x="707" y="632"/>
                    </a:lnTo>
                    <a:lnTo>
                      <a:pt x="707" y="632"/>
                    </a:lnTo>
                    <a:lnTo>
                      <a:pt x="700" y="634"/>
                    </a:lnTo>
                    <a:lnTo>
                      <a:pt x="696" y="638"/>
                    </a:lnTo>
                    <a:lnTo>
                      <a:pt x="696" y="641"/>
                    </a:lnTo>
                    <a:lnTo>
                      <a:pt x="698" y="646"/>
                    </a:lnTo>
                    <a:lnTo>
                      <a:pt x="700" y="651"/>
                    </a:lnTo>
                    <a:lnTo>
                      <a:pt x="702" y="657"/>
                    </a:lnTo>
                    <a:lnTo>
                      <a:pt x="700" y="660"/>
                    </a:lnTo>
                    <a:lnTo>
                      <a:pt x="696" y="664"/>
                    </a:lnTo>
                    <a:lnTo>
                      <a:pt x="696" y="664"/>
                    </a:lnTo>
                    <a:lnTo>
                      <a:pt x="691" y="667"/>
                    </a:lnTo>
                    <a:lnTo>
                      <a:pt x="688" y="669"/>
                    </a:lnTo>
                    <a:lnTo>
                      <a:pt x="688" y="672"/>
                    </a:lnTo>
                    <a:lnTo>
                      <a:pt x="688" y="676"/>
                    </a:lnTo>
                    <a:lnTo>
                      <a:pt x="688" y="679"/>
                    </a:lnTo>
                    <a:lnTo>
                      <a:pt x="688" y="681"/>
                    </a:lnTo>
                    <a:lnTo>
                      <a:pt x="684" y="683"/>
                    </a:lnTo>
                    <a:lnTo>
                      <a:pt x="677" y="683"/>
                    </a:lnTo>
                    <a:lnTo>
                      <a:pt x="677" y="683"/>
                    </a:lnTo>
                    <a:lnTo>
                      <a:pt x="663" y="685"/>
                    </a:lnTo>
                    <a:lnTo>
                      <a:pt x="651" y="690"/>
                    </a:lnTo>
                    <a:lnTo>
                      <a:pt x="637" y="697"/>
                    </a:lnTo>
                    <a:lnTo>
                      <a:pt x="620" y="712"/>
                    </a:lnTo>
                    <a:lnTo>
                      <a:pt x="620" y="712"/>
                    </a:lnTo>
                    <a:lnTo>
                      <a:pt x="608" y="719"/>
                    </a:lnTo>
                    <a:lnTo>
                      <a:pt x="595" y="725"/>
                    </a:lnTo>
                    <a:lnTo>
                      <a:pt x="583" y="728"/>
                    </a:lnTo>
                    <a:lnTo>
                      <a:pt x="573" y="728"/>
                    </a:lnTo>
                    <a:lnTo>
                      <a:pt x="566" y="726"/>
                    </a:lnTo>
                    <a:lnTo>
                      <a:pt x="562" y="725"/>
                    </a:lnTo>
                    <a:lnTo>
                      <a:pt x="561" y="723"/>
                    </a:lnTo>
                    <a:lnTo>
                      <a:pt x="561" y="721"/>
                    </a:lnTo>
                    <a:lnTo>
                      <a:pt x="562" y="718"/>
                    </a:lnTo>
                    <a:lnTo>
                      <a:pt x="571" y="712"/>
                    </a:lnTo>
                    <a:lnTo>
                      <a:pt x="571" y="712"/>
                    </a:lnTo>
                    <a:lnTo>
                      <a:pt x="576" y="709"/>
                    </a:lnTo>
                    <a:lnTo>
                      <a:pt x="576" y="705"/>
                    </a:lnTo>
                    <a:lnTo>
                      <a:pt x="575" y="702"/>
                    </a:lnTo>
                    <a:lnTo>
                      <a:pt x="571" y="700"/>
                    </a:lnTo>
                    <a:lnTo>
                      <a:pt x="568" y="697"/>
                    </a:lnTo>
                    <a:lnTo>
                      <a:pt x="566" y="691"/>
                    </a:lnTo>
                    <a:lnTo>
                      <a:pt x="568" y="686"/>
                    </a:lnTo>
                    <a:lnTo>
                      <a:pt x="573" y="678"/>
                    </a:lnTo>
                    <a:lnTo>
                      <a:pt x="573" y="678"/>
                    </a:lnTo>
                    <a:lnTo>
                      <a:pt x="581" y="669"/>
                    </a:lnTo>
                    <a:lnTo>
                      <a:pt x="583" y="662"/>
                    </a:lnTo>
                    <a:lnTo>
                      <a:pt x="585" y="657"/>
                    </a:lnTo>
                    <a:lnTo>
                      <a:pt x="585" y="651"/>
                    </a:lnTo>
                    <a:lnTo>
                      <a:pt x="585" y="644"/>
                    </a:lnTo>
                    <a:lnTo>
                      <a:pt x="587" y="639"/>
                    </a:lnTo>
                    <a:lnTo>
                      <a:pt x="592" y="634"/>
                    </a:lnTo>
                    <a:lnTo>
                      <a:pt x="601" y="627"/>
                    </a:lnTo>
                    <a:lnTo>
                      <a:pt x="601" y="627"/>
                    </a:lnTo>
                    <a:lnTo>
                      <a:pt x="606" y="624"/>
                    </a:lnTo>
                    <a:lnTo>
                      <a:pt x="613" y="622"/>
                    </a:lnTo>
                    <a:lnTo>
                      <a:pt x="620" y="622"/>
                    </a:lnTo>
                    <a:lnTo>
                      <a:pt x="628" y="624"/>
                    </a:lnTo>
                    <a:lnTo>
                      <a:pt x="642" y="627"/>
                    </a:lnTo>
                    <a:lnTo>
                      <a:pt x="655" y="632"/>
                    </a:lnTo>
                    <a:lnTo>
                      <a:pt x="670" y="641"/>
                    </a:lnTo>
                    <a:lnTo>
                      <a:pt x="670" y="639"/>
                    </a:lnTo>
                    <a:lnTo>
                      <a:pt x="670" y="638"/>
                    </a:lnTo>
                    <a:lnTo>
                      <a:pt x="660" y="629"/>
                    </a:lnTo>
                    <a:lnTo>
                      <a:pt x="660" y="629"/>
                    </a:lnTo>
                    <a:lnTo>
                      <a:pt x="655" y="624"/>
                    </a:lnTo>
                    <a:lnTo>
                      <a:pt x="648" y="618"/>
                    </a:lnTo>
                    <a:lnTo>
                      <a:pt x="632" y="613"/>
                    </a:lnTo>
                    <a:lnTo>
                      <a:pt x="618" y="610"/>
                    </a:lnTo>
                    <a:lnTo>
                      <a:pt x="604" y="611"/>
                    </a:lnTo>
                    <a:lnTo>
                      <a:pt x="592" y="617"/>
                    </a:lnTo>
                    <a:lnTo>
                      <a:pt x="580" y="624"/>
                    </a:lnTo>
                    <a:lnTo>
                      <a:pt x="569" y="632"/>
                    </a:lnTo>
                    <a:lnTo>
                      <a:pt x="562" y="643"/>
                    </a:lnTo>
                    <a:lnTo>
                      <a:pt x="562" y="643"/>
                    </a:lnTo>
                    <a:lnTo>
                      <a:pt x="550" y="662"/>
                    </a:lnTo>
                    <a:lnTo>
                      <a:pt x="538" y="678"/>
                    </a:lnTo>
                    <a:lnTo>
                      <a:pt x="521" y="695"/>
                    </a:lnTo>
                    <a:lnTo>
                      <a:pt x="496" y="716"/>
                    </a:lnTo>
                    <a:lnTo>
                      <a:pt x="496" y="716"/>
                    </a:lnTo>
                    <a:lnTo>
                      <a:pt x="486" y="725"/>
                    </a:lnTo>
                    <a:lnTo>
                      <a:pt x="482" y="728"/>
                    </a:lnTo>
                    <a:lnTo>
                      <a:pt x="482" y="732"/>
                    </a:lnTo>
                    <a:lnTo>
                      <a:pt x="482" y="733"/>
                    </a:lnTo>
                    <a:lnTo>
                      <a:pt x="484" y="733"/>
                    </a:lnTo>
                    <a:lnTo>
                      <a:pt x="491" y="735"/>
                    </a:lnTo>
                    <a:lnTo>
                      <a:pt x="508" y="735"/>
                    </a:lnTo>
                    <a:lnTo>
                      <a:pt x="514" y="737"/>
                    </a:lnTo>
                    <a:lnTo>
                      <a:pt x="515" y="740"/>
                    </a:lnTo>
                    <a:lnTo>
                      <a:pt x="515" y="742"/>
                    </a:lnTo>
                    <a:lnTo>
                      <a:pt x="515" y="742"/>
                    </a:lnTo>
                    <a:lnTo>
                      <a:pt x="515" y="747"/>
                    </a:lnTo>
                    <a:lnTo>
                      <a:pt x="512" y="751"/>
                    </a:lnTo>
                    <a:lnTo>
                      <a:pt x="505" y="756"/>
                    </a:lnTo>
                    <a:lnTo>
                      <a:pt x="498" y="761"/>
                    </a:lnTo>
                    <a:lnTo>
                      <a:pt x="494" y="765"/>
                    </a:lnTo>
                    <a:lnTo>
                      <a:pt x="493" y="772"/>
                    </a:lnTo>
                    <a:lnTo>
                      <a:pt x="493" y="772"/>
                    </a:lnTo>
                    <a:lnTo>
                      <a:pt x="489" y="779"/>
                    </a:lnTo>
                    <a:lnTo>
                      <a:pt x="484" y="784"/>
                    </a:lnTo>
                    <a:lnTo>
                      <a:pt x="477" y="791"/>
                    </a:lnTo>
                    <a:lnTo>
                      <a:pt x="468" y="796"/>
                    </a:lnTo>
                    <a:lnTo>
                      <a:pt x="449" y="808"/>
                    </a:lnTo>
                    <a:lnTo>
                      <a:pt x="430" y="819"/>
                    </a:lnTo>
                    <a:lnTo>
                      <a:pt x="430" y="819"/>
                    </a:lnTo>
                    <a:lnTo>
                      <a:pt x="421" y="822"/>
                    </a:lnTo>
                    <a:lnTo>
                      <a:pt x="416" y="827"/>
                    </a:lnTo>
                    <a:lnTo>
                      <a:pt x="407" y="838"/>
                    </a:lnTo>
                    <a:lnTo>
                      <a:pt x="402" y="843"/>
                    </a:lnTo>
                    <a:lnTo>
                      <a:pt x="395" y="850"/>
                    </a:lnTo>
                    <a:lnTo>
                      <a:pt x="383" y="857"/>
                    </a:lnTo>
                    <a:lnTo>
                      <a:pt x="369" y="866"/>
                    </a:lnTo>
                    <a:lnTo>
                      <a:pt x="369" y="866"/>
                    </a:lnTo>
                    <a:lnTo>
                      <a:pt x="355" y="874"/>
                    </a:lnTo>
                    <a:lnTo>
                      <a:pt x="348" y="881"/>
                    </a:lnTo>
                    <a:lnTo>
                      <a:pt x="345" y="888"/>
                    </a:lnTo>
                    <a:lnTo>
                      <a:pt x="343" y="892"/>
                    </a:lnTo>
                    <a:lnTo>
                      <a:pt x="345" y="899"/>
                    </a:lnTo>
                    <a:lnTo>
                      <a:pt x="343" y="899"/>
                    </a:lnTo>
                    <a:lnTo>
                      <a:pt x="339" y="900"/>
                    </a:lnTo>
                    <a:lnTo>
                      <a:pt x="339" y="900"/>
                    </a:lnTo>
                    <a:lnTo>
                      <a:pt x="331" y="900"/>
                    </a:lnTo>
                    <a:lnTo>
                      <a:pt x="324" y="906"/>
                    </a:lnTo>
                    <a:lnTo>
                      <a:pt x="308" y="916"/>
                    </a:lnTo>
                    <a:lnTo>
                      <a:pt x="296" y="925"/>
                    </a:lnTo>
                    <a:lnTo>
                      <a:pt x="292" y="925"/>
                    </a:lnTo>
                    <a:lnTo>
                      <a:pt x="291" y="923"/>
                    </a:lnTo>
                    <a:lnTo>
                      <a:pt x="291" y="921"/>
                    </a:lnTo>
                    <a:lnTo>
                      <a:pt x="291" y="921"/>
                    </a:lnTo>
                    <a:lnTo>
                      <a:pt x="289" y="918"/>
                    </a:lnTo>
                    <a:lnTo>
                      <a:pt x="285" y="916"/>
                    </a:lnTo>
                    <a:lnTo>
                      <a:pt x="280" y="916"/>
                    </a:lnTo>
                    <a:lnTo>
                      <a:pt x="277" y="918"/>
                    </a:lnTo>
                    <a:lnTo>
                      <a:pt x="272" y="920"/>
                    </a:lnTo>
                    <a:lnTo>
                      <a:pt x="268" y="925"/>
                    </a:lnTo>
                    <a:lnTo>
                      <a:pt x="266" y="928"/>
                    </a:lnTo>
                    <a:lnTo>
                      <a:pt x="268" y="933"/>
                    </a:lnTo>
                    <a:lnTo>
                      <a:pt x="268" y="933"/>
                    </a:lnTo>
                    <a:lnTo>
                      <a:pt x="268" y="939"/>
                    </a:lnTo>
                    <a:lnTo>
                      <a:pt x="268" y="942"/>
                    </a:lnTo>
                    <a:lnTo>
                      <a:pt x="266" y="946"/>
                    </a:lnTo>
                    <a:lnTo>
                      <a:pt x="263" y="949"/>
                    </a:lnTo>
                    <a:lnTo>
                      <a:pt x="261" y="949"/>
                    </a:lnTo>
                    <a:lnTo>
                      <a:pt x="258" y="949"/>
                    </a:lnTo>
                    <a:lnTo>
                      <a:pt x="254" y="946"/>
                    </a:lnTo>
                    <a:lnTo>
                      <a:pt x="252" y="940"/>
                    </a:lnTo>
                    <a:lnTo>
                      <a:pt x="252" y="940"/>
                    </a:lnTo>
                    <a:lnTo>
                      <a:pt x="251" y="935"/>
                    </a:lnTo>
                    <a:lnTo>
                      <a:pt x="249" y="933"/>
                    </a:lnTo>
                    <a:lnTo>
                      <a:pt x="245" y="933"/>
                    </a:lnTo>
                    <a:lnTo>
                      <a:pt x="242" y="935"/>
                    </a:lnTo>
                    <a:lnTo>
                      <a:pt x="235" y="937"/>
                    </a:lnTo>
                    <a:lnTo>
                      <a:pt x="232" y="937"/>
                    </a:lnTo>
                    <a:lnTo>
                      <a:pt x="228" y="933"/>
                    </a:lnTo>
                    <a:lnTo>
                      <a:pt x="228" y="933"/>
                    </a:lnTo>
                    <a:lnTo>
                      <a:pt x="225" y="930"/>
                    </a:lnTo>
                    <a:lnTo>
                      <a:pt x="223" y="930"/>
                    </a:lnTo>
                    <a:lnTo>
                      <a:pt x="216" y="937"/>
                    </a:lnTo>
                    <a:lnTo>
                      <a:pt x="205" y="947"/>
                    </a:lnTo>
                    <a:lnTo>
                      <a:pt x="197" y="954"/>
                    </a:lnTo>
                    <a:lnTo>
                      <a:pt x="184" y="960"/>
                    </a:lnTo>
                    <a:lnTo>
                      <a:pt x="184" y="960"/>
                    </a:lnTo>
                    <a:lnTo>
                      <a:pt x="174" y="961"/>
                    </a:lnTo>
                    <a:lnTo>
                      <a:pt x="167" y="963"/>
                    </a:lnTo>
                    <a:lnTo>
                      <a:pt x="164" y="961"/>
                    </a:lnTo>
                    <a:lnTo>
                      <a:pt x="164" y="958"/>
                    </a:lnTo>
                    <a:lnTo>
                      <a:pt x="165" y="953"/>
                    </a:lnTo>
                    <a:lnTo>
                      <a:pt x="169" y="949"/>
                    </a:lnTo>
                    <a:lnTo>
                      <a:pt x="174" y="944"/>
                    </a:lnTo>
                    <a:lnTo>
                      <a:pt x="183" y="940"/>
                    </a:lnTo>
                    <a:lnTo>
                      <a:pt x="183" y="940"/>
                    </a:lnTo>
                    <a:lnTo>
                      <a:pt x="190" y="935"/>
                    </a:lnTo>
                    <a:lnTo>
                      <a:pt x="195" y="932"/>
                    </a:lnTo>
                    <a:lnTo>
                      <a:pt x="198" y="925"/>
                    </a:lnTo>
                    <a:lnTo>
                      <a:pt x="202" y="920"/>
                    </a:lnTo>
                    <a:lnTo>
                      <a:pt x="205" y="916"/>
                    </a:lnTo>
                    <a:lnTo>
                      <a:pt x="212" y="911"/>
                    </a:lnTo>
                    <a:lnTo>
                      <a:pt x="223" y="907"/>
                    </a:lnTo>
                    <a:lnTo>
                      <a:pt x="223" y="907"/>
                    </a:lnTo>
                    <a:lnTo>
                      <a:pt x="233" y="904"/>
                    </a:lnTo>
                    <a:lnTo>
                      <a:pt x="240" y="904"/>
                    </a:lnTo>
                    <a:lnTo>
                      <a:pt x="251" y="906"/>
                    </a:lnTo>
                    <a:lnTo>
                      <a:pt x="254" y="906"/>
                    </a:lnTo>
                    <a:lnTo>
                      <a:pt x="258" y="904"/>
                    </a:lnTo>
                    <a:lnTo>
                      <a:pt x="261" y="900"/>
                    </a:lnTo>
                    <a:lnTo>
                      <a:pt x="266" y="892"/>
                    </a:lnTo>
                    <a:lnTo>
                      <a:pt x="266" y="892"/>
                    </a:lnTo>
                    <a:lnTo>
                      <a:pt x="273" y="881"/>
                    </a:lnTo>
                    <a:lnTo>
                      <a:pt x="282" y="874"/>
                    </a:lnTo>
                    <a:lnTo>
                      <a:pt x="291" y="871"/>
                    </a:lnTo>
                    <a:lnTo>
                      <a:pt x="298" y="867"/>
                    </a:lnTo>
                    <a:lnTo>
                      <a:pt x="306" y="864"/>
                    </a:lnTo>
                    <a:lnTo>
                      <a:pt x="313" y="859"/>
                    </a:lnTo>
                    <a:lnTo>
                      <a:pt x="320" y="853"/>
                    </a:lnTo>
                    <a:lnTo>
                      <a:pt x="326" y="845"/>
                    </a:lnTo>
                    <a:lnTo>
                      <a:pt x="326" y="845"/>
                    </a:lnTo>
                    <a:lnTo>
                      <a:pt x="331" y="834"/>
                    </a:lnTo>
                    <a:lnTo>
                      <a:pt x="336" y="829"/>
                    </a:lnTo>
                    <a:lnTo>
                      <a:pt x="341" y="826"/>
                    </a:lnTo>
                    <a:lnTo>
                      <a:pt x="346" y="824"/>
                    </a:lnTo>
                    <a:lnTo>
                      <a:pt x="350" y="822"/>
                    </a:lnTo>
                    <a:lnTo>
                      <a:pt x="353" y="820"/>
                    </a:lnTo>
                    <a:lnTo>
                      <a:pt x="357" y="815"/>
                    </a:lnTo>
                    <a:lnTo>
                      <a:pt x="357" y="810"/>
                    </a:lnTo>
                    <a:lnTo>
                      <a:pt x="357" y="810"/>
                    </a:lnTo>
                    <a:lnTo>
                      <a:pt x="357" y="796"/>
                    </a:lnTo>
                    <a:lnTo>
                      <a:pt x="360" y="782"/>
                    </a:lnTo>
                    <a:lnTo>
                      <a:pt x="366" y="770"/>
                    </a:lnTo>
                    <a:lnTo>
                      <a:pt x="374" y="754"/>
                    </a:lnTo>
                    <a:lnTo>
                      <a:pt x="374" y="754"/>
                    </a:lnTo>
                    <a:lnTo>
                      <a:pt x="378" y="749"/>
                    </a:lnTo>
                    <a:lnTo>
                      <a:pt x="378" y="749"/>
                    </a:lnTo>
                    <a:lnTo>
                      <a:pt x="376" y="747"/>
                    </a:lnTo>
                    <a:lnTo>
                      <a:pt x="366" y="752"/>
                    </a:lnTo>
                    <a:lnTo>
                      <a:pt x="350" y="758"/>
                    </a:lnTo>
                    <a:lnTo>
                      <a:pt x="341" y="759"/>
                    </a:lnTo>
                    <a:lnTo>
                      <a:pt x="336" y="758"/>
                    </a:lnTo>
                    <a:lnTo>
                      <a:pt x="336" y="758"/>
                    </a:lnTo>
                    <a:lnTo>
                      <a:pt x="331" y="756"/>
                    </a:lnTo>
                    <a:lnTo>
                      <a:pt x="327" y="758"/>
                    </a:lnTo>
                    <a:lnTo>
                      <a:pt x="322" y="763"/>
                    </a:lnTo>
                    <a:lnTo>
                      <a:pt x="319" y="766"/>
                    </a:lnTo>
                    <a:lnTo>
                      <a:pt x="317" y="768"/>
                    </a:lnTo>
                    <a:lnTo>
                      <a:pt x="312" y="768"/>
                    </a:lnTo>
                    <a:lnTo>
                      <a:pt x="306" y="765"/>
                    </a:lnTo>
                    <a:lnTo>
                      <a:pt x="306" y="765"/>
                    </a:lnTo>
                    <a:lnTo>
                      <a:pt x="292" y="752"/>
                    </a:lnTo>
                    <a:lnTo>
                      <a:pt x="284" y="747"/>
                    </a:lnTo>
                    <a:lnTo>
                      <a:pt x="277" y="744"/>
                    </a:lnTo>
                    <a:lnTo>
                      <a:pt x="268" y="740"/>
                    </a:lnTo>
                    <a:lnTo>
                      <a:pt x="261" y="740"/>
                    </a:lnTo>
                    <a:lnTo>
                      <a:pt x="254" y="742"/>
                    </a:lnTo>
                    <a:lnTo>
                      <a:pt x="247" y="745"/>
                    </a:lnTo>
                    <a:lnTo>
                      <a:pt x="247" y="745"/>
                    </a:lnTo>
                    <a:lnTo>
                      <a:pt x="235" y="756"/>
                    </a:lnTo>
                    <a:lnTo>
                      <a:pt x="228" y="759"/>
                    </a:lnTo>
                    <a:lnTo>
                      <a:pt x="221" y="761"/>
                    </a:lnTo>
                    <a:lnTo>
                      <a:pt x="216" y="763"/>
                    </a:lnTo>
                    <a:lnTo>
                      <a:pt x="212" y="761"/>
                    </a:lnTo>
                    <a:lnTo>
                      <a:pt x="211" y="756"/>
                    </a:lnTo>
                    <a:lnTo>
                      <a:pt x="212" y="749"/>
                    </a:lnTo>
                    <a:lnTo>
                      <a:pt x="212" y="749"/>
                    </a:lnTo>
                    <a:lnTo>
                      <a:pt x="214" y="742"/>
                    </a:lnTo>
                    <a:lnTo>
                      <a:pt x="214" y="738"/>
                    </a:lnTo>
                    <a:lnTo>
                      <a:pt x="212" y="735"/>
                    </a:lnTo>
                    <a:lnTo>
                      <a:pt x="211" y="733"/>
                    </a:lnTo>
                    <a:lnTo>
                      <a:pt x="207" y="732"/>
                    </a:lnTo>
                    <a:lnTo>
                      <a:pt x="205" y="728"/>
                    </a:lnTo>
                    <a:lnTo>
                      <a:pt x="205" y="723"/>
                    </a:lnTo>
                    <a:lnTo>
                      <a:pt x="209" y="714"/>
                    </a:lnTo>
                    <a:lnTo>
                      <a:pt x="209" y="714"/>
                    </a:lnTo>
                    <a:lnTo>
                      <a:pt x="211" y="705"/>
                    </a:lnTo>
                    <a:lnTo>
                      <a:pt x="211" y="697"/>
                    </a:lnTo>
                    <a:lnTo>
                      <a:pt x="209" y="691"/>
                    </a:lnTo>
                    <a:lnTo>
                      <a:pt x="205" y="686"/>
                    </a:lnTo>
                    <a:lnTo>
                      <a:pt x="198" y="685"/>
                    </a:lnTo>
                    <a:lnTo>
                      <a:pt x="190" y="685"/>
                    </a:lnTo>
                    <a:lnTo>
                      <a:pt x="181" y="686"/>
                    </a:lnTo>
                    <a:lnTo>
                      <a:pt x="169" y="690"/>
                    </a:lnTo>
                    <a:lnTo>
                      <a:pt x="169" y="690"/>
                    </a:lnTo>
                    <a:lnTo>
                      <a:pt x="157" y="693"/>
                    </a:lnTo>
                    <a:lnTo>
                      <a:pt x="146" y="691"/>
                    </a:lnTo>
                    <a:lnTo>
                      <a:pt x="137" y="688"/>
                    </a:lnTo>
                    <a:lnTo>
                      <a:pt x="129" y="683"/>
                    </a:lnTo>
                    <a:lnTo>
                      <a:pt x="115" y="671"/>
                    </a:lnTo>
                    <a:lnTo>
                      <a:pt x="103" y="658"/>
                    </a:lnTo>
                    <a:lnTo>
                      <a:pt x="103" y="658"/>
                    </a:lnTo>
                    <a:lnTo>
                      <a:pt x="97" y="653"/>
                    </a:lnTo>
                    <a:lnTo>
                      <a:pt x="97" y="650"/>
                    </a:lnTo>
                    <a:lnTo>
                      <a:pt x="99" y="646"/>
                    </a:lnTo>
                    <a:lnTo>
                      <a:pt x="101" y="641"/>
                    </a:lnTo>
                    <a:lnTo>
                      <a:pt x="103" y="636"/>
                    </a:lnTo>
                    <a:lnTo>
                      <a:pt x="104" y="631"/>
                    </a:lnTo>
                    <a:lnTo>
                      <a:pt x="101" y="624"/>
                    </a:lnTo>
                    <a:lnTo>
                      <a:pt x="94" y="617"/>
                    </a:lnTo>
                    <a:lnTo>
                      <a:pt x="94" y="617"/>
                    </a:lnTo>
                    <a:lnTo>
                      <a:pt x="77" y="603"/>
                    </a:lnTo>
                    <a:lnTo>
                      <a:pt x="66" y="594"/>
                    </a:lnTo>
                    <a:lnTo>
                      <a:pt x="64" y="589"/>
                    </a:lnTo>
                    <a:lnTo>
                      <a:pt x="64" y="585"/>
                    </a:lnTo>
                    <a:lnTo>
                      <a:pt x="66" y="582"/>
                    </a:lnTo>
                    <a:lnTo>
                      <a:pt x="71" y="578"/>
                    </a:lnTo>
                    <a:lnTo>
                      <a:pt x="71" y="578"/>
                    </a:lnTo>
                    <a:lnTo>
                      <a:pt x="77" y="573"/>
                    </a:lnTo>
                    <a:lnTo>
                      <a:pt x="80" y="568"/>
                    </a:lnTo>
                    <a:lnTo>
                      <a:pt x="84" y="557"/>
                    </a:lnTo>
                    <a:lnTo>
                      <a:pt x="89" y="549"/>
                    </a:lnTo>
                    <a:lnTo>
                      <a:pt x="92" y="545"/>
                    </a:lnTo>
                    <a:lnTo>
                      <a:pt x="97" y="542"/>
                    </a:lnTo>
                    <a:lnTo>
                      <a:pt x="97" y="542"/>
                    </a:lnTo>
                    <a:lnTo>
                      <a:pt x="103" y="538"/>
                    </a:lnTo>
                    <a:lnTo>
                      <a:pt x="108" y="531"/>
                    </a:lnTo>
                    <a:lnTo>
                      <a:pt x="118" y="510"/>
                    </a:lnTo>
                    <a:lnTo>
                      <a:pt x="125" y="503"/>
                    </a:lnTo>
                    <a:lnTo>
                      <a:pt x="134" y="496"/>
                    </a:lnTo>
                    <a:lnTo>
                      <a:pt x="139" y="496"/>
                    </a:lnTo>
                    <a:lnTo>
                      <a:pt x="144" y="496"/>
                    </a:lnTo>
                    <a:lnTo>
                      <a:pt x="150" y="498"/>
                    </a:lnTo>
                    <a:lnTo>
                      <a:pt x="157" y="500"/>
                    </a:lnTo>
                    <a:lnTo>
                      <a:pt x="157" y="500"/>
                    </a:lnTo>
                    <a:lnTo>
                      <a:pt x="162" y="503"/>
                    </a:lnTo>
                    <a:lnTo>
                      <a:pt x="167" y="505"/>
                    </a:lnTo>
                    <a:lnTo>
                      <a:pt x="172" y="507"/>
                    </a:lnTo>
                    <a:lnTo>
                      <a:pt x="176" y="505"/>
                    </a:lnTo>
                    <a:lnTo>
                      <a:pt x="183" y="502"/>
                    </a:lnTo>
                    <a:lnTo>
                      <a:pt x="188" y="495"/>
                    </a:lnTo>
                    <a:lnTo>
                      <a:pt x="191" y="488"/>
                    </a:lnTo>
                    <a:lnTo>
                      <a:pt x="197" y="483"/>
                    </a:lnTo>
                    <a:lnTo>
                      <a:pt x="204" y="479"/>
                    </a:lnTo>
                    <a:lnTo>
                      <a:pt x="209" y="479"/>
                    </a:lnTo>
                    <a:lnTo>
                      <a:pt x="214" y="479"/>
                    </a:lnTo>
                    <a:lnTo>
                      <a:pt x="214" y="479"/>
                    </a:lnTo>
                    <a:lnTo>
                      <a:pt x="225" y="481"/>
                    </a:lnTo>
                    <a:lnTo>
                      <a:pt x="235" y="477"/>
                    </a:lnTo>
                    <a:lnTo>
                      <a:pt x="244" y="474"/>
                    </a:lnTo>
                    <a:lnTo>
                      <a:pt x="251" y="467"/>
                    </a:lnTo>
                    <a:lnTo>
                      <a:pt x="254" y="458"/>
                    </a:lnTo>
                    <a:lnTo>
                      <a:pt x="256" y="453"/>
                    </a:lnTo>
                    <a:lnTo>
                      <a:pt x="254" y="449"/>
                    </a:lnTo>
                    <a:lnTo>
                      <a:pt x="252" y="444"/>
                    </a:lnTo>
                    <a:lnTo>
                      <a:pt x="249" y="441"/>
                    </a:lnTo>
                    <a:lnTo>
                      <a:pt x="245" y="436"/>
                    </a:lnTo>
                    <a:lnTo>
                      <a:pt x="238" y="432"/>
                    </a:lnTo>
                    <a:lnTo>
                      <a:pt x="238" y="432"/>
                    </a:lnTo>
                    <a:lnTo>
                      <a:pt x="228" y="427"/>
                    </a:lnTo>
                    <a:lnTo>
                      <a:pt x="226" y="423"/>
                    </a:lnTo>
                    <a:lnTo>
                      <a:pt x="226" y="422"/>
                    </a:lnTo>
                    <a:lnTo>
                      <a:pt x="232" y="420"/>
                    </a:lnTo>
                    <a:lnTo>
                      <a:pt x="238" y="418"/>
                    </a:lnTo>
                    <a:lnTo>
                      <a:pt x="245" y="416"/>
                    </a:lnTo>
                    <a:lnTo>
                      <a:pt x="251" y="415"/>
                    </a:lnTo>
                    <a:lnTo>
                      <a:pt x="252" y="413"/>
                    </a:lnTo>
                    <a:lnTo>
                      <a:pt x="254" y="409"/>
                    </a:lnTo>
                    <a:lnTo>
                      <a:pt x="252" y="406"/>
                    </a:lnTo>
                    <a:lnTo>
                      <a:pt x="249" y="402"/>
                    </a:lnTo>
                    <a:lnTo>
                      <a:pt x="249" y="402"/>
                    </a:lnTo>
                    <a:lnTo>
                      <a:pt x="245" y="399"/>
                    </a:lnTo>
                    <a:lnTo>
                      <a:pt x="240" y="397"/>
                    </a:lnTo>
                    <a:lnTo>
                      <a:pt x="237" y="397"/>
                    </a:lnTo>
                    <a:lnTo>
                      <a:pt x="232" y="399"/>
                    </a:lnTo>
                    <a:lnTo>
                      <a:pt x="221" y="404"/>
                    </a:lnTo>
                    <a:lnTo>
                      <a:pt x="211" y="411"/>
                    </a:lnTo>
                    <a:lnTo>
                      <a:pt x="200" y="420"/>
                    </a:lnTo>
                    <a:lnTo>
                      <a:pt x="190" y="425"/>
                    </a:lnTo>
                    <a:lnTo>
                      <a:pt x="184" y="427"/>
                    </a:lnTo>
                    <a:lnTo>
                      <a:pt x="178" y="427"/>
                    </a:lnTo>
                    <a:lnTo>
                      <a:pt x="172" y="425"/>
                    </a:lnTo>
                    <a:lnTo>
                      <a:pt x="165" y="423"/>
                    </a:lnTo>
                    <a:lnTo>
                      <a:pt x="165" y="423"/>
                    </a:lnTo>
                    <a:lnTo>
                      <a:pt x="155" y="416"/>
                    </a:lnTo>
                    <a:lnTo>
                      <a:pt x="144" y="415"/>
                    </a:lnTo>
                    <a:lnTo>
                      <a:pt x="136" y="415"/>
                    </a:lnTo>
                    <a:lnTo>
                      <a:pt x="125" y="418"/>
                    </a:lnTo>
                    <a:lnTo>
                      <a:pt x="106" y="422"/>
                    </a:lnTo>
                    <a:lnTo>
                      <a:pt x="96" y="423"/>
                    </a:lnTo>
                    <a:lnTo>
                      <a:pt x="82" y="423"/>
                    </a:lnTo>
                    <a:lnTo>
                      <a:pt x="82" y="423"/>
                    </a:lnTo>
                    <a:lnTo>
                      <a:pt x="71" y="420"/>
                    </a:lnTo>
                    <a:lnTo>
                      <a:pt x="64" y="418"/>
                    </a:lnTo>
                    <a:lnTo>
                      <a:pt x="61" y="415"/>
                    </a:lnTo>
                    <a:lnTo>
                      <a:pt x="59" y="411"/>
                    </a:lnTo>
                    <a:lnTo>
                      <a:pt x="59" y="402"/>
                    </a:lnTo>
                    <a:lnTo>
                      <a:pt x="56" y="399"/>
                    </a:lnTo>
                    <a:lnTo>
                      <a:pt x="49" y="395"/>
                    </a:lnTo>
                    <a:lnTo>
                      <a:pt x="49" y="395"/>
                    </a:lnTo>
                    <a:lnTo>
                      <a:pt x="43" y="390"/>
                    </a:lnTo>
                    <a:lnTo>
                      <a:pt x="43" y="387"/>
                    </a:lnTo>
                    <a:lnTo>
                      <a:pt x="45" y="383"/>
                    </a:lnTo>
                    <a:lnTo>
                      <a:pt x="49" y="380"/>
                    </a:lnTo>
                    <a:lnTo>
                      <a:pt x="52" y="376"/>
                    </a:lnTo>
                    <a:lnTo>
                      <a:pt x="52" y="373"/>
                    </a:lnTo>
                    <a:lnTo>
                      <a:pt x="47" y="371"/>
                    </a:lnTo>
                    <a:lnTo>
                      <a:pt x="38" y="371"/>
                    </a:lnTo>
                    <a:lnTo>
                      <a:pt x="38" y="371"/>
                    </a:lnTo>
                    <a:lnTo>
                      <a:pt x="24" y="369"/>
                    </a:lnTo>
                    <a:lnTo>
                      <a:pt x="16" y="366"/>
                    </a:lnTo>
                    <a:lnTo>
                      <a:pt x="7" y="362"/>
                    </a:lnTo>
                    <a:lnTo>
                      <a:pt x="2" y="359"/>
                    </a:lnTo>
                    <a:lnTo>
                      <a:pt x="0" y="355"/>
                    </a:lnTo>
                    <a:lnTo>
                      <a:pt x="0" y="352"/>
                    </a:lnTo>
                    <a:lnTo>
                      <a:pt x="3" y="348"/>
                    </a:lnTo>
                    <a:lnTo>
                      <a:pt x="9" y="347"/>
                    </a:lnTo>
                    <a:lnTo>
                      <a:pt x="9" y="347"/>
                    </a:lnTo>
                    <a:lnTo>
                      <a:pt x="16" y="345"/>
                    </a:lnTo>
                    <a:lnTo>
                      <a:pt x="26" y="340"/>
                    </a:lnTo>
                    <a:lnTo>
                      <a:pt x="49" y="328"/>
                    </a:lnTo>
                    <a:lnTo>
                      <a:pt x="82" y="312"/>
                    </a:lnTo>
                    <a:lnTo>
                      <a:pt x="101" y="303"/>
                    </a:lnTo>
                    <a:lnTo>
                      <a:pt x="124" y="296"/>
                    </a:lnTo>
                    <a:lnTo>
                      <a:pt x="124" y="296"/>
                    </a:lnTo>
                    <a:lnTo>
                      <a:pt x="141" y="291"/>
                    </a:lnTo>
                    <a:lnTo>
                      <a:pt x="146" y="291"/>
                    </a:lnTo>
                    <a:lnTo>
                      <a:pt x="150" y="293"/>
                    </a:lnTo>
                    <a:lnTo>
                      <a:pt x="153" y="295"/>
                    </a:lnTo>
                    <a:lnTo>
                      <a:pt x="153" y="298"/>
                    </a:lnTo>
                    <a:lnTo>
                      <a:pt x="153" y="305"/>
                    </a:lnTo>
                    <a:lnTo>
                      <a:pt x="151" y="314"/>
                    </a:lnTo>
                    <a:lnTo>
                      <a:pt x="151" y="321"/>
                    </a:lnTo>
                    <a:lnTo>
                      <a:pt x="153" y="322"/>
                    </a:lnTo>
                    <a:lnTo>
                      <a:pt x="157" y="324"/>
                    </a:lnTo>
                    <a:lnTo>
                      <a:pt x="162" y="326"/>
                    </a:lnTo>
                    <a:lnTo>
                      <a:pt x="169" y="324"/>
                    </a:lnTo>
                    <a:lnTo>
                      <a:pt x="169" y="324"/>
                    </a:lnTo>
                    <a:lnTo>
                      <a:pt x="184" y="322"/>
                    </a:lnTo>
                    <a:lnTo>
                      <a:pt x="195" y="322"/>
                    </a:lnTo>
                    <a:lnTo>
                      <a:pt x="204" y="324"/>
                    </a:lnTo>
                    <a:lnTo>
                      <a:pt x="209" y="326"/>
                    </a:lnTo>
                    <a:lnTo>
                      <a:pt x="216" y="329"/>
                    </a:lnTo>
                    <a:lnTo>
                      <a:pt x="218" y="328"/>
                    </a:lnTo>
                    <a:lnTo>
                      <a:pt x="219" y="328"/>
                    </a:lnTo>
                    <a:lnTo>
                      <a:pt x="219" y="328"/>
                    </a:lnTo>
                    <a:lnTo>
                      <a:pt x="225" y="322"/>
                    </a:lnTo>
                    <a:lnTo>
                      <a:pt x="230" y="321"/>
                    </a:lnTo>
                    <a:lnTo>
                      <a:pt x="233" y="321"/>
                    </a:lnTo>
                    <a:lnTo>
                      <a:pt x="235" y="321"/>
                    </a:lnTo>
                    <a:lnTo>
                      <a:pt x="237" y="322"/>
                    </a:lnTo>
                    <a:lnTo>
                      <a:pt x="238" y="322"/>
                    </a:lnTo>
                    <a:lnTo>
                      <a:pt x="240" y="315"/>
                    </a:lnTo>
                    <a:lnTo>
                      <a:pt x="240" y="315"/>
                    </a:lnTo>
                    <a:lnTo>
                      <a:pt x="238" y="310"/>
                    </a:lnTo>
                    <a:lnTo>
                      <a:pt x="237" y="308"/>
                    </a:lnTo>
                    <a:lnTo>
                      <a:pt x="232" y="308"/>
                    </a:lnTo>
                    <a:lnTo>
                      <a:pt x="226" y="308"/>
                    </a:lnTo>
                    <a:lnTo>
                      <a:pt x="221" y="308"/>
                    </a:lnTo>
                    <a:lnTo>
                      <a:pt x="216" y="308"/>
                    </a:lnTo>
                    <a:lnTo>
                      <a:pt x="212" y="307"/>
                    </a:lnTo>
                    <a:lnTo>
                      <a:pt x="211" y="300"/>
                    </a:lnTo>
                    <a:lnTo>
                      <a:pt x="211" y="300"/>
                    </a:lnTo>
                    <a:lnTo>
                      <a:pt x="209" y="295"/>
                    </a:lnTo>
                    <a:lnTo>
                      <a:pt x="205" y="291"/>
                    </a:lnTo>
                    <a:lnTo>
                      <a:pt x="202" y="289"/>
                    </a:lnTo>
                    <a:lnTo>
                      <a:pt x="198" y="288"/>
                    </a:lnTo>
                    <a:lnTo>
                      <a:pt x="195" y="288"/>
                    </a:lnTo>
                    <a:lnTo>
                      <a:pt x="193" y="286"/>
                    </a:lnTo>
                    <a:lnTo>
                      <a:pt x="191" y="282"/>
                    </a:lnTo>
                    <a:lnTo>
                      <a:pt x="193" y="275"/>
                    </a:lnTo>
                    <a:lnTo>
                      <a:pt x="193" y="275"/>
                    </a:lnTo>
                    <a:lnTo>
                      <a:pt x="193" y="268"/>
                    </a:lnTo>
                    <a:lnTo>
                      <a:pt x="191" y="268"/>
                    </a:lnTo>
                    <a:lnTo>
                      <a:pt x="190" y="267"/>
                    </a:lnTo>
                    <a:lnTo>
                      <a:pt x="184" y="267"/>
                    </a:lnTo>
                    <a:lnTo>
                      <a:pt x="179" y="268"/>
                    </a:lnTo>
                    <a:lnTo>
                      <a:pt x="171" y="268"/>
                    </a:lnTo>
                    <a:lnTo>
                      <a:pt x="162" y="267"/>
                    </a:lnTo>
                    <a:lnTo>
                      <a:pt x="155" y="260"/>
                    </a:lnTo>
                    <a:lnTo>
                      <a:pt x="150" y="254"/>
                    </a:lnTo>
                    <a:lnTo>
                      <a:pt x="146" y="248"/>
                    </a:lnTo>
                    <a:lnTo>
                      <a:pt x="146" y="248"/>
                    </a:lnTo>
                    <a:lnTo>
                      <a:pt x="143" y="241"/>
                    </a:lnTo>
                    <a:lnTo>
                      <a:pt x="136" y="235"/>
                    </a:lnTo>
                    <a:lnTo>
                      <a:pt x="120" y="223"/>
                    </a:lnTo>
                    <a:lnTo>
                      <a:pt x="101" y="213"/>
                    </a:lnTo>
                    <a:lnTo>
                      <a:pt x="80" y="204"/>
                    </a:lnTo>
                    <a:lnTo>
                      <a:pt x="64" y="197"/>
                    </a:lnTo>
                    <a:lnTo>
                      <a:pt x="50" y="192"/>
                    </a:lnTo>
                    <a:lnTo>
                      <a:pt x="47" y="188"/>
                    </a:lnTo>
                    <a:lnTo>
                      <a:pt x="45" y="187"/>
                    </a:lnTo>
                    <a:lnTo>
                      <a:pt x="47" y="185"/>
                    </a:lnTo>
                    <a:lnTo>
                      <a:pt x="50" y="183"/>
                    </a:lnTo>
                    <a:lnTo>
                      <a:pt x="50" y="183"/>
                    </a:lnTo>
                    <a:lnTo>
                      <a:pt x="59" y="180"/>
                    </a:lnTo>
                    <a:lnTo>
                      <a:pt x="63" y="174"/>
                    </a:lnTo>
                    <a:lnTo>
                      <a:pt x="64" y="171"/>
                    </a:lnTo>
                    <a:lnTo>
                      <a:pt x="64" y="166"/>
                    </a:lnTo>
                    <a:lnTo>
                      <a:pt x="66" y="162"/>
                    </a:lnTo>
                    <a:lnTo>
                      <a:pt x="68" y="160"/>
                    </a:lnTo>
                    <a:lnTo>
                      <a:pt x="73" y="157"/>
                    </a:lnTo>
                    <a:lnTo>
                      <a:pt x="84" y="157"/>
                    </a:lnTo>
                    <a:lnTo>
                      <a:pt x="84" y="157"/>
                    </a:lnTo>
                    <a:lnTo>
                      <a:pt x="106" y="155"/>
                    </a:lnTo>
                    <a:lnTo>
                      <a:pt x="124" y="153"/>
                    </a:lnTo>
                    <a:lnTo>
                      <a:pt x="137" y="148"/>
                    </a:lnTo>
                    <a:lnTo>
                      <a:pt x="150" y="143"/>
                    </a:lnTo>
                    <a:lnTo>
                      <a:pt x="158" y="133"/>
                    </a:lnTo>
                    <a:lnTo>
                      <a:pt x="167" y="122"/>
                    </a:lnTo>
                    <a:lnTo>
                      <a:pt x="176" y="106"/>
                    </a:lnTo>
                    <a:lnTo>
                      <a:pt x="184" y="89"/>
                    </a:lnTo>
                    <a:lnTo>
                      <a:pt x="184" y="89"/>
                    </a:lnTo>
                    <a:lnTo>
                      <a:pt x="193" y="75"/>
                    </a:lnTo>
                    <a:lnTo>
                      <a:pt x="197" y="70"/>
                    </a:lnTo>
                    <a:lnTo>
                      <a:pt x="202" y="68"/>
                    </a:lnTo>
                    <a:lnTo>
                      <a:pt x="205" y="66"/>
                    </a:lnTo>
                    <a:lnTo>
                      <a:pt x="209" y="65"/>
                    </a:lnTo>
                    <a:lnTo>
                      <a:pt x="218" y="66"/>
                    </a:lnTo>
                    <a:lnTo>
                      <a:pt x="228" y="66"/>
                    </a:lnTo>
                    <a:lnTo>
                      <a:pt x="238" y="66"/>
                    </a:lnTo>
                    <a:lnTo>
                      <a:pt x="245" y="65"/>
                    </a:lnTo>
                    <a:lnTo>
                      <a:pt x="252" y="61"/>
                    </a:lnTo>
                    <a:lnTo>
                      <a:pt x="261" y="58"/>
                    </a:lnTo>
                    <a:lnTo>
                      <a:pt x="270" y="51"/>
                    </a:lnTo>
                    <a:lnTo>
                      <a:pt x="270" y="51"/>
                    </a:lnTo>
                    <a:lnTo>
                      <a:pt x="287" y="39"/>
                    </a:lnTo>
                    <a:lnTo>
                      <a:pt x="303" y="33"/>
                    </a:lnTo>
                    <a:lnTo>
                      <a:pt x="317" y="32"/>
                    </a:lnTo>
                    <a:lnTo>
                      <a:pt x="329" y="30"/>
                    </a:lnTo>
                    <a:lnTo>
                      <a:pt x="341" y="32"/>
                    </a:lnTo>
                    <a:lnTo>
                      <a:pt x="352" y="30"/>
                    </a:lnTo>
                    <a:lnTo>
                      <a:pt x="364" y="26"/>
                    </a:lnTo>
                    <a:lnTo>
                      <a:pt x="376" y="18"/>
                    </a:lnTo>
                    <a:lnTo>
                      <a:pt x="376" y="18"/>
                    </a:lnTo>
                    <a:lnTo>
                      <a:pt x="388" y="9"/>
                    </a:lnTo>
                    <a:lnTo>
                      <a:pt x="397" y="2"/>
                    </a:lnTo>
                    <a:lnTo>
                      <a:pt x="406" y="0"/>
                    </a:lnTo>
                    <a:lnTo>
                      <a:pt x="413" y="2"/>
                    </a:lnTo>
                    <a:lnTo>
                      <a:pt x="420" y="4"/>
                    </a:lnTo>
                    <a:lnTo>
                      <a:pt x="425" y="7"/>
                    </a:lnTo>
                    <a:lnTo>
                      <a:pt x="435" y="16"/>
                    </a:lnTo>
                    <a:lnTo>
                      <a:pt x="435" y="16"/>
                    </a:lnTo>
                    <a:lnTo>
                      <a:pt x="440" y="19"/>
                    </a:lnTo>
                    <a:lnTo>
                      <a:pt x="444" y="19"/>
                    </a:lnTo>
                    <a:lnTo>
                      <a:pt x="453" y="18"/>
                    </a:lnTo>
                    <a:lnTo>
                      <a:pt x="456" y="16"/>
                    </a:lnTo>
                    <a:lnTo>
                      <a:pt x="460" y="14"/>
                    </a:lnTo>
                    <a:lnTo>
                      <a:pt x="465" y="16"/>
                    </a:lnTo>
                    <a:lnTo>
                      <a:pt x="470" y="19"/>
                    </a:lnTo>
                    <a:lnTo>
                      <a:pt x="470" y="19"/>
                    </a:lnTo>
                    <a:lnTo>
                      <a:pt x="479" y="28"/>
                    </a:lnTo>
                    <a:lnTo>
                      <a:pt x="480" y="28"/>
                    </a:lnTo>
                    <a:lnTo>
                      <a:pt x="486" y="30"/>
                    </a:lnTo>
                    <a:lnTo>
                      <a:pt x="498" y="28"/>
                    </a:lnTo>
                    <a:lnTo>
                      <a:pt x="528" y="28"/>
                    </a:lnTo>
                    <a:lnTo>
                      <a:pt x="528" y="28"/>
                    </a:lnTo>
                    <a:lnTo>
                      <a:pt x="541" y="28"/>
                    </a:lnTo>
                    <a:lnTo>
                      <a:pt x="550" y="30"/>
                    </a:lnTo>
                    <a:lnTo>
                      <a:pt x="552" y="33"/>
                    </a:lnTo>
                    <a:lnTo>
                      <a:pt x="554" y="35"/>
                    </a:lnTo>
                    <a:lnTo>
                      <a:pt x="554" y="40"/>
                    </a:lnTo>
                    <a:lnTo>
                      <a:pt x="557" y="44"/>
                    </a:lnTo>
                    <a:lnTo>
                      <a:pt x="564" y="49"/>
                    </a:lnTo>
                    <a:lnTo>
                      <a:pt x="578" y="54"/>
                    </a:lnTo>
                    <a:lnTo>
                      <a:pt x="578" y="54"/>
                    </a:lnTo>
                    <a:lnTo>
                      <a:pt x="594" y="58"/>
                    </a:lnTo>
                    <a:lnTo>
                      <a:pt x="608" y="58"/>
                    </a:lnTo>
                    <a:lnTo>
                      <a:pt x="618" y="56"/>
                    </a:lnTo>
                    <a:lnTo>
                      <a:pt x="628" y="54"/>
                    </a:lnTo>
                    <a:lnTo>
                      <a:pt x="637" y="53"/>
                    </a:lnTo>
                    <a:lnTo>
                      <a:pt x="648" y="51"/>
                    </a:lnTo>
                    <a:lnTo>
                      <a:pt x="662" y="53"/>
                    </a:lnTo>
                    <a:lnTo>
                      <a:pt x="677" y="58"/>
                    </a:lnTo>
                    <a:lnTo>
                      <a:pt x="677" y="58"/>
                    </a:lnTo>
                    <a:lnTo>
                      <a:pt x="695" y="65"/>
                    </a:lnTo>
                    <a:lnTo>
                      <a:pt x="710" y="68"/>
                    </a:lnTo>
                    <a:lnTo>
                      <a:pt x="742" y="73"/>
                    </a:lnTo>
                    <a:lnTo>
                      <a:pt x="770" y="75"/>
                    </a:lnTo>
                    <a:lnTo>
                      <a:pt x="782" y="77"/>
                    </a:lnTo>
                    <a:lnTo>
                      <a:pt x="794" y="82"/>
                    </a:lnTo>
                    <a:lnTo>
                      <a:pt x="794" y="82"/>
                    </a:lnTo>
                    <a:lnTo>
                      <a:pt x="803" y="84"/>
                    </a:lnTo>
                    <a:lnTo>
                      <a:pt x="811" y="86"/>
                    </a:lnTo>
                    <a:lnTo>
                      <a:pt x="818" y="86"/>
                    </a:lnTo>
                    <a:lnTo>
                      <a:pt x="827" y="84"/>
                    </a:lnTo>
                    <a:lnTo>
                      <a:pt x="844" y="80"/>
                    </a:lnTo>
                    <a:lnTo>
                      <a:pt x="855" y="79"/>
                    </a:lnTo>
                    <a:lnTo>
                      <a:pt x="869" y="79"/>
                    </a:lnTo>
                    <a:lnTo>
                      <a:pt x="869" y="79"/>
                    </a:lnTo>
                    <a:lnTo>
                      <a:pt x="883" y="82"/>
                    </a:lnTo>
                    <a:lnTo>
                      <a:pt x="893" y="86"/>
                    </a:lnTo>
                    <a:lnTo>
                      <a:pt x="902" y="91"/>
                    </a:lnTo>
                    <a:lnTo>
                      <a:pt x="909" y="94"/>
                    </a:lnTo>
                    <a:lnTo>
                      <a:pt x="916" y="100"/>
                    </a:lnTo>
                    <a:lnTo>
                      <a:pt x="925" y="103"/>
                    </a:lnTo>
                    <a:lnTo>
                      <a:pt x="935" y="106"/>
                    </a:lnTo>
                    <a:lnTo>
                      <a:pt x="949" y="106"/>
                    </a:lnTo>
                    <a:lnTo>
                      <a:pt x="949" y="106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42"/>
              <p:cNvSpPr/>
              <p:nvPr/>
            </p:nvSpPr>
            <p:spPr>
              <a:xfrm>
                <a:off x="-9085900" y="1915054"/>
                <a:ext cx="3628091" cy="2064190"/>
              </a:xfrm>
              <a:custGeom>
                <a:rect b="b" l="l" r="r" t="t"/>
                <a:pathLst>
                  <a:path extrusionOk="0" h="1153" w="2025">
                    <a:moveTo>
                      <a:pt x="1717" y="247"/>
                    </a:moveTo>
                    <a:lnTo>
                      <a:pt x="1717" y="247"/>
                    </a:lnTo>
                    <a:lnTo>
                      <a:pt x="1717" y="251"/>
                    </a:lnTo>
                    <a:lnTo>
                      <a:pt x="1714" y="254"/>
                    </a:lnTo>
                    <a:lnTo>
                      <a:pt x="1710" y="256"/>
                    </a:lnTo>
                    <a:lnTo>
                      <a:pt x="1705" y="260"/>
                    </a:lnTo>
                    <a:lnTo>
                      <a:pt x="1705" y="260"/>
                    </a:lnTo>
                    <a:lnTo>
                      <a:pt x="1701" y="261"/>
                    </a:lnTo>
                    <a:lnTo>
                      <a:pt x="1700" y="265"/>
                    </a:lnTo>
                    <a:lnTo>
                      <a:pt x="1700" y="268"/>
                    </a:lnTo>
                    <a:lnTo>
                      <a:pt x="1703" y="270"/>
                    </a:lnTo>
                    <a:lnTo>
                      <a:pt x="1703" y="270"/>
                    </a:lnTo>
                    <a:lnTo>
                      <a:pt x="1705" y="273"/>
                    </a:lnTo>
                    <a:lnTo>
                      <a:pt x="1705" y="275"/>
                    </a:lnTo>
                    <a:lnTo>
                      <a:pt x="1703" y="279"/>
                    </a:lnTo>
                    <a:lnTo>
                      <a:pt x="1703" y="284"/>
                    </a:lnTo>
                    <a:lnTo>
                      <a:pt x="1703" y="284"/>
                    </a:lnTo>
                    <a:lnTo>
                      <a:pt x="1703" y="289"/>
                    </a:lnTo>
                    <a:lnTo>
                      <a:pt x="1700" y="293"/>
                    </a:lnTo>
                    <a:lnTo>
                      <a:pt x="1694" y="294"/>
                    </a:lnTo>
                    <a:lnTo>
                      <a:pt x="1689" y="300"/>
                    </a:lnTo>
                    <a:lnTo>
                      <a:pt x="1689" y="300"/>
                    </a:lnTo>
                    <a:lnTo>
                      <a:pt x="1686" y="303"/>
                    </a:lnTo>
                    <a:lnTo>
                      <a:pt x="1682" y="305"/>
                    </a:lnTo>
                    <a:lnTo>
                      <a:pt x="1670" y="307"/>
                    </a:lnTo>
                    <a:lnTo>
                      <a:pt x="1660" y="307"/>
                    </a:lnTo>
                    <a:lnTo>
                      <a:pt x="1649" y="303"/>
                    </a:lnTo>
                    <a:lnTo>
                      <a:pt x="1649" y="303"/>
                    </a:lnTo>
                    <a:lnTo>
                      <a:pt x="1640" y="301"/>
                    </a:lnTo>
                    <a:lnTo>
                      <a:pt x="1630" y="300"/>
                    </a:lnTo>
                    <a:lnTo>
                      <a:pt x="1620" y="301"/>
                    </a:lnTo>
                    <a:lnTo>
                      <a:pt x="1613" y="303"/>
                    </a:lnTo>
                    <a:lnTo>
                      <a:pt x="1613" y="303"/>
                    </a:lnTo>
                    <a:lnTo>
                      <a:pt x="1606" y="307"/>
                    </a:lnTo>
                    <a:lnTo>
                      <a:pt x="1600" y="308"/>
                    </a:lnTo>
                    <a:lnTo>
                      <a:pt x="1593" y="310"/>
                    </a:lnTo>
                    <a:lnTo>
                      <a:pt x="1606" y="317"/>
                    </a:lnTo>
                    <a:lnTo>
                      <a:pt x="1606" y="317"/>
                    </a:lnTo>
                    <a:lnTo>
                      <a:pt x="1607" y="317"/>
                    </a:lnTo>
                    <a:lnTo>
                      <a:pt x="1609" y="319"/>
                    </a:lnTo>
                    <a:lnTo>
                      <a:pt x="1611" y="324"/>
                    </a:lnTo>
                    <a:lnTo>
                      <a:pt x="1609" y="329"/>
                    </a:lnTo>
                    <a:lnTo>
                      <a:pt x="1607" y="333"/>
                    </a:lnTo>
                    <a:lnTo>
                      <a:pt x="1607" y="333"/>
                    </a:lnTo>
                    <a:lnTo>
                      <a:pt x="1590" y="347"/>
                    </a:lnTo>
                    <a:lnTo>
                      <a:pt x="1580" y="355"/>
                    </a:lnTo>
                    <a:lnTo>
                      <a:pt x="1571" y="361"/>
                    </a:lnTo>
                    <a:lnTo>
                      <a:pt x="1571" y="361"/>
                    </a:lnTo>
                    <a:lnTo>
                      <a:pt x="1562" y="364"/>
                    </a:lnTo>
                    <a:lnTo>
                      <a:pt x="1552" y="369"/>
                    </a:lnTo>
                    <a:lnTo>
                      <a:pt x="1538" y="378"/>
                    </a:lnTo>
                    <a:lnTo>
                      <a:pt x="1519" y="387"/>
                    </a:lnTo>
                    <a:lnTo>
                      <a:pt x="1519" y="387"/>
                    </a:lnTo>
                    <a:lnTo>
                      <a:pt x="1501" y="394"/>
                    </a:lnTo>
                    <a:lnTo>
                      <a:pt x="1484" y="397"/>
                    </a:lnTo>
                    <a:lnTo>
                      <a:pt x="1472" y="397"/>
                    </a:lnTo>
                    <a:lnTo>
                      <a:pt x="1465" y="395"/>
                    </a:lnTo>
                    <a:lnTo>
                      <a:pt x="1465" y="395"/>
                    </a:lnTo>
                    <a:lnTo>
                      <a:pt x="1463" y="394"/>
                    </a:lnTo>
                    <a:lnTo>
                      <a:pt x="1465" y="394"/>
                    </a:lnTo>
                    <a:lnTo>
                      <a:pt x="1468" y="392"/>
                    </a:lnTo>
                    <a:lnTo>
                      <a:pt x="1472" y="390"/>
                    </a:lnTo>
                    <a:lnTo>
                      <a:pt x="1473" y="390"/>
                    </a:lnTo>
                    <a:lnTo>
                      <a:pt x="1472" y="388"/>
                    </a:lnTo>
                    <a:lnTo>
                      <a:pt x="1472" y="388"/>
                    </a:lnTo>
                    <a:lnTo>
                      <a:pt x="1466" y="388"/>
                    </a:lnTo>
                    <a:lnTo>
                      <a:pt x="1458" y="387"/>
                    </a:lnTo>
                    <a:lnTo>
                      <a:pt x="1451" y="385"/>
                    </a:lnTo>
                    <a:lnTo>
                      <a:pt x="1449" y="385"/>
                    </a:lnTo>
                    <a:lnTo>
                      <a:pt x="1447" y="383"/>
                    </a:lnTo>
                    <a:lnTo>
                      <a:pt x="1447" y="383"/>
                    </a:lnTo>
                    <a:lnTo>
                      <a:pt x="1449" y="378"/>
                    </a:lnTo>
                    <a:lnTo>
                      <a:pt x="1451" y="374"/>
                    </a:lnTo>
                    <a:lnTo>
                      <a:pt x="1454" y="369"/>
                    </a:lnTo>
                    <a:lnTo>
                      <a:pt x="1456" y="361"/>
                    </a:lnTo>
                    <a:lnTo>
                      <a:pt x="1456" y="361"/>
                    </a:lnTo>
                    <a:lnTo>
                      <a:pt x="1459" y="354"/>
                    </a:lnTo>
                    <a:lnTo>
                      <a:pt x="1461" y="350"/>
                    </a:lnTo>
                    <a:lnTo>
                      <a:pt x="1465" y="348"/>
                    </a:lnTo>
                    <a:lnTo>
                      <a:pt x="1468" y="341"/>
                    </a:lnTo>
                    <a:lnTo>
                      <a:pt x="1468" y="341"/>
                    </a:lnTo>
                    <a:lnTo>
                      <a:pt x="1472" y="336"/>
                    </a:lnTo>
                    <a:lnTo>
                      <a:pt x="1473" y="334"/>
                    </a:lnTo>
                    <a:lnTo>
                      <a:pt x="1477" y="336"/>
                    </a:lnTo>
                    <a:lnTo>
                      <a:pt x="1477" y="341"/>
                    </a:lnTo>
                    <a:lnTo>
                      <a:pt x="1477" y="341"/>
                    </a:lnTo>
                    <a:lnTo>
                      <a:pt x="1480" y="341"/>
                    </a:lnTo>
                    <a:lnTo>
                      <a:pt x="1482" y="338"/>
                    </a:lnTo>
                    <a:lnTo>
                      <a:pt x="1482" y="331"/>
                    </a:lnTo>
                    <a:lnTo>
                      <a:pt x="1482" y="331"/>
                    </a:lnTo>
                    <a:lnTo>
                      <a:pt x="1484" y="326"/>
                    </a:lnTo>
                    <a:lnTo>
                      <a:pt x="1486" y="319"/>
                    </a:lnTo>
                    <a:lnTo>
                      <a:pt x="1486" y="319"/>
                    </a:lnTo>
                    <a:lnTo>
                      <a:pt x="1482" y="314"/>
                    </a:lnTo>
                    <a:lnTo>
                      <a:pt x="1480" y="307"/>
                    </a:lnTo>
                    <a:lnTo>
                      <a:pt x="1477" y="289"/>
                    </a:lnTo>
                    <a:lnTo>
                      <a:pt x="1475" y="280"/>
                    </a:lnTo>
                    <a:lnTo>
                      <a:pt x="1472" y="273"/>
                    </a:lnTo>
                    <a:lnTo>
                      <a:pt x="1468" y="270"/>
                    </a:lnTo>
                    <a:lnTo>
                      <a:pt x="1463" y="268"/>
                    </a:lnTo>
                    <a:lnTo>
                      <a:pt x="1463" y="268"/>
                    </a:lnTo>
                    <a:lnTo>
                      <a:pt x="1458" y="270"/>
                    </a:lnTo>
                    <a:lnTo>
                      <a:pt x="1454" y="273"/>
                    </a:lnTo>
                    <a:lnTo>
                      <a:pt x="1449" y="280"/>
                    </a:lnTo>
                    <a:lnTo>
                      <a:pt x="1445" y="286"/>
                    </a:lnTo>
                    <a:lnTo>
                      <a:pt x="1442" y="289"/>
                    </a:lnTo>
                    <a:lnTo>
                      <a:pt x="1440" y="289"/>
                    </a:lnTo>
                    <a:lnTo>
                      <a:pt x="1440" y="289"/>
                    </a:lnTo>
                    <a:lnTo>
                      <a:pt x="1437" y="289"/>
                    </a:lnTo>
                    <a:lnTo>
                      <a:pt x="1435" y="287"/>
                    </a:lnTo>
                    <a:lnTo>
                      <a:pt x="1432" y="282"/>
                    </a:lnTo>
                    <a:lnTo>
                      <a:pt x="1433" y="275"/>
                    </a:lnTo>
                    <a:lnTo>
                      <a:pt x="1435" y="272"/>
                    </a:lnTo>
                    <a:lnTo>
                      <a:pt x="1437" y="268"/>
                    </a:lnTo>
                    <a:lnTo>
                      <a:pt x="1437" y="268"/>
                    </a:lnTo>
                    <a:lnTo>
                      <a:pt x="1444" y="265"/>
                    </a:lnTo>
                    <a:lnTo>
                      <a:pt x="1447" y="260"/>
                    </a:lnTo>
                    <a:lnTo>
                      <a:pt x="1451" y="253"/>
                    </a:lnTo>
                    <a:lnTo>
                      <a:pt x="1452" y="242"/>
                    </a:lnTo>
                    <a:lnTo>
                      <a:pt x="1452" y="242"/>
                    </a:lnTo>
                    <a:lnTo>
                      <a:pt x="1454" y="237"/>
                    </a:lnTo>
                    <a:lnTo>
                      <a:pt x="1452" y="232"/>
                    </a:lnTo>
                    <a:lnTo>
                      <a:pt x="1451" y="225"/>
                    </a:lnTo>
                    <a:lnTo>
                      <a:pt x="1449" y="221"/>
                    </a:lnTo>
                    <a:lnTo>
                      <a:pt x="1449" y="219"/>
                    </a:lnTo>
                    <a:lnTo>
                      <a:pt x="1452" y="218"/>
                    </a:lnTo>
                    <a:lnTo>
                      <a:pt x="1452" y="218"/>
                    </a:lnTo>
                    <a:lnTo>
                      <a:pt x="1454" y="218"/>
                    </a:lnTo>
                    <a:lnTo>
                      <a:pt x="1454" y="216"/>
                    </a:lnTo>
                    <a:lnTo>
                      <a:pt x="1452" y="209"/>
                    </a:lnTo>
                    <a:lnTo>
                      <a:pt x="1444" y="204"/>
                    </a:lnTo>
                    <a:lnTo>
                      <a:pt x="1435" y="200"/>
                    </a:lnTo>
                    <a:lnTo>
                      <a:pt x="1435" y="200"/>
                    </a:lnTo>
                    <a:lnTo>
                      <a:pt x="1428" y="197"/>
                    </a:lnTo>
                    <a:lnTo>
                      <a:pt x="1425" y="193"/>
                    </a:lnTo>
                    <a:lnTo>
                      <a:pt x="1423" y="190"/>
                    </a:lnTo>
                    <a:lnTo>
                      <a:pt x="1419" y="190"/>
                    </a:lnTo>
                    <a:lnTo>
                      <a:pt x="1419" y="190"/>
                    </a:lnTo>
                    <a:lnTo>
                      <a:pt x="1412" y="188"/>
                    </a:lnTo>
                    <a:lnTo>
                      <a:pt x="1409" y="185"/>
                    </a:lnTo>
                    <a:lnTo>
                      <a:pt x="1405" y="183"/>
                    </a:lnTo>
                    <a:lnTo>
                      <a:pt x="1404" y="183"/>
                    </a:lnTo>
                    <a:lnTo>
                      <a:pt x="1400" y="185"/>
                    </a:lnTo>
                    <a:lnTo>
                      <a:pt x="1395" y="188"/>
                    </a:lnTo>
                    <a:lnTo>
                      <a:pt x="1395" y="188"/>
                    </a:lnTo>
                    <a:lnTo>
                      <a:pt x="1391" y="192"/>
                    </a:lnTo>
                    <a:lnTo>
                      <a:pt x="1391" y="193"/>
                    </a:lnTo>
                    <a:lnTo>
                      <a:pt x="1391" y="197"/>
                    </a:lnTo>
                    <a:lnTo>
                      <a:pt x="1393" y="199"/>
                    </a:lnTo>
                    <a:lnTo>
                      <a:pt x="1395" y="200"/>
                    </a:lnTo>
                    <a:lnTo>
                      <a:pt x="1390" y="202"/>
                    </a:lnTo>
                    <a:lnTo>
                      <a:pt x="1390" y="202"/>
                    </a:lnTo>
                    <a:lnTo>
                      <a:pt x="1385" y="206"/>
                    </a:lnTo>
                    <a:lnTo>
                      <a:pt x="1381" y="209"/>
                    </a:lnTo>
                    <a:lnTo>
                      <a:pt x="1379" y="213"/>
                    </a:lnTo>
                    <a:lnTo>
                      <a:pt x="1379" y="218"/>
                    </a:lnTo>
                    <a:lnTo>
                      <a:pt x="1378" y="228"/>
                    </a:lnTo>
                    <a:lnTo>
                      <a:pt x="1376" y="230"/>
                    </a:lnTo>
                    <a:lnTo>
                      <a:pt x="1374" y="232"/>
                    </a:lnTo>
                    <a:lnTo>
                      <a:pt x="1374" y="232"/>
                    </a:lnTo>
                    <a:lnTo>
                      <a:pt x="1372" y="230"/>
                    </a:lnTo>
                    <a:lnTo>
                      <a:pt x="1371" y="226"/>
                    </a:lnTo>
                    <a:lnTo>
                      <a:pt x="1371" y="219"/>
                    </a:lnTo>
                    <a:lnTo>
                      <a:pt x="1371" y="216"/>
                    </a:lnTo>
                    <a:lnTo>
                      <a:pt x="1371" y="214"/>
                    </a:lnTo>
                    <a:lnTo>
                      <a:pt x="1367" y="218"/>
                    </a:lnTo>
                    <a:lnTo>
                      <a:pt x="1362" y="225"/>
                    </a:lnTo>
                    <a:lnTo>
                      <a:pt x="1362" y="225"/>
                    </a:lnTo>
                    <a:lnTo>
                      <a:pt x="1355" y="232"/>
                    </a:lnTo>
                    <a:lnTo>
                      <a:pt x="1351" y="233"/>
                    </a:lnTo>
                    <a:lnTo>
                      <a:pt x="1350" y="235"/>
                    </a:lnTo>
                    <a:lnTo>
                      <a:pt x="1351" y="242"/>
                    </a:lnTo>
                    <a:lnTo>
                      <a:pt x="1351" y="242"/>
                    </a:lnTo>
                    <a:lnTo>
                      <a:pt x="1351" y="249"/>
                    </a:lnTo>
                    <a:lnTo>
                      <a:pt x="1350" y="253"/>
                    </a:lnTo>
                    <a:lnTo>
                      <a:pt x="1346" y="261"/>
                    </a:lnTo>
                    <a:lnTo>
                      <a:pt x="1343" y="267"/>
                    </a:lnTo>
                    <a:lnTo>
                      <a:pt x="1343" y="270"/>
                    </a:lnTo>
                    <a:lnTo>
                      <a:pt x="1344" y="273"/>
                    </a:lnTo>
                    <a:lnTo>
                      <a:pt x="1344" y="273"/>
                    </a:lnTo>
                    <a:lnTo>
                      <a:pt x="1344" y="280"/>
                    </a:lnTo>
                    <a:lnTo>
                      <a:pt x="1343" y="284"/>
                    </a:lnTo>
                    <a:lnTo>
                      <a:pt x="1341" y="287"/>
                    </a:lnTo>
                    <a:lnTo>
                      <a:pt x="1344" y="298"/>
                    </a:lnTo>
                    <a:lnTo>
                      <a:pt x="1344" y="298"/>
                    </a:lnTo>
                    <a:lnTo>
                      <a:pt x="1348" y="308"/>
                    </a:lnTo>
                    <a:lnTo>
                      <a:pt x="1350" y="319"/>
                    </a:lnTo>
                    <a:lnTo>
                      <a:pt x="1351" y="327"/>
                    </a:lnTo>
                    <a:lnTo>
                      <a:pt x="1351" y="336"/>
                    </a:lnTo>
                    <a:lnTo>
                      <a:pt x="1350" y="343"/>
                    </a:lnTo>
                    <a:lnTo>
                      <a:pt x="1346" y="352"/>
                    </a:lnTo>
                    <a:lnTo>
                      <a:pt x="1339" y="367"/>
                    </a:lnTo>
                    <a:lnTo>
                      <a:pt x="1339" y="367"/>
                    </a:lnTo>
                    <a:lnTo>
                      <a:pt x="1334" y="374"/>
                    </a:lnTo>
                    <a:lnTo>
                      <a:pt x="1329" y="380"/>
                    </a:lnTo>
                    <a:lnTo>
                      <a:pt x="1325" y="383"/>
                    </a:lnTo>
                    <a:lnTo>
                      <a:pt x="1320" y="385"/>
                    </a:lnTo>
                    <a:lnTo>
                      <a:pt x="1315" y="385"/>
                    </a:lnTo>
                    <a:lnTo>
                      <a:pt x="1310" y="383"/>
                    </a:lnTo>
                    <a:lnTo>
                      <a:pt x="1304" y="378"/>
                    </a:lnTo>
                    <a:lnTo>
                      <a:pt x="1299" y="371"/>
                    </a:lnTo>
                    <a:lnTo>
                      <a:pt x="1299" y="371"/>
                    </a:lnTo>
                    <a:lnTo>
                      <a:pt x="1296" y="364"/>
                    </a:lnTo>
                    <a:lnTo>
                      <a:pt x="1294" y="357"/>
                    </a:lnTo>
                    <a:lnTo>
                      <a:pt x="1294" y="347"/>
                    </a:lnTo>
                    <a:lnTo>
                      <a:pt x="1294" y="336"/>
                    </a:lnTo>
                    <a:lnTo>
                      <a:pt x="1294" y="329"/>
                    </a:lnTo>
                    <a:lnTo>
                      <a:pt x="1294" y="322"/>
                    </a:lnTo>
                    <a:lnTo>
                      <a:pt x="1294" y="322"/>
                    </a:lnTo>
                    <a:lnTo>
                      <a:pt x="1292" y="310"/>
                    </a:lnTo>
                    <a:lnTo>
                      <a:pt x="1294" y="303"/>
                    </a:lnTo>
                    <a:lnTo>
                      <a:pt x="1296" y="294"/>
                    </a:lnTo>
                    <a:lnTo>
                      <a:pt x="1297" y="282"/>
                    </a:lnTo>
                    <a:lnTo>
                      <a:pt x="1297" y="282"/>
                    </a:lnTo>
                    <a:lnTo>
                      <a:pt x="1297" y="273"/>
                    </a:lnTo>
                    <a:lnTo>
                      <a:pt x="1299" y="270"/>
                    </a:lnTo>
                    <a:lnTo>
                      <a:pt x="1301" y="267"/>
                    </a:lnTo>
                    <a:lnTo>
                      <a:pt x="1303" y="265"/>
                    </a:lnTo>
                    <a:lnTo>
                      <a:pt x="1306" y="263"/>
                    </a:lnTo>
                    <a:lnTo>
                      <a:pt x="1304" y="260"/>
                    </a:lnTo>
                    <a:lnTo>
                      <a:pt x="1304" y="260"/>
                    </a:lnTo>
                    <a:lnTo>
                      <a:pt x="1304" y="256"/>
                    </a:lnTo>
                    <a:lnTo>
                      <a:pt x="1304" y="251"/>
                    </a:lnTo>
                    <a:lnTo>
                      <a:pt x="1308" y="242"/>
                    </a:lnTo>
                    <a:lnTo>
                      <a:pt x="1311" y="233"/>
                    </a:lnTo>
                    <a:lnTo>
                      <a:pt x="1310" y="230"/>
                    </a:lnTo>
                    <a:lnTo>
                      <a:pt x="1308" y="228"/>
                    </a:lnTo>
                    <a:lnTo>
                      <a:pt x="1308" y="228"/>
                    </a:lnTo>
                    <a:lnTo>
                      <a:pt x="1303" y="228"/>
                    </a:lnTo>
                    <a:lnTo>
                      <a:pt x="1301" y="230"/>
                    </a:lnTo>
                    <a:lnTo>
                      <a:pt x="1297" y="235"/>
                    </a:lnTo>
                    <a:lnTo>
                      <a:pt x="1294" y="242"/>
                    </a:lnTo>
                    <a:lnTo>
                      <a:pt x="1294" y="242"/>
                    </a:lnTo>
                    <a:lnTo>
                      <a:pt x="1290" y="244"/>
                    </a:lnTo>
                    <a:lnTo>
                      <a:pt x="1289" y="244"/>
                    </a:lnTo>
                    <a:lnTo>
                      <a:pt x="1289" y="237"/>
                    </a:lnTo>
                    <a:lnTo>
                      <a:pt x="1292" y="228"/>
                    </a:lnTo>
                    <a:lnTo>
                      <a:pt x="1294" y="225"/>
                    </a:lnTo>
                    <a:lnTo>
                      <a:pt x="1297" y="223"/>
                    </a:lnTo>
                    <a:lnTo>
                      <a:pt x="1297" y="223"/>
                    </a:lnTo>
                    <a:lnTo>
                      <a:pt x="1301" y="219"/>
                    </a:lnTo>
                    <a:lnTo>
                      <a:pt x="1301" y="218"/>
                    </a:lnTo>
                    <a:lnTo>
                      <a:pt x="1303" y="214"/>
                    </a:lnTo>
                    <a:lnTo>
                      <a:pt x="1306" y="209"/>
                    </a:lnTo>
                    <a:lnTo>
                      <a:pt x="1306" y="209"/>
                    </a:lnTo>
                    <a:lnTo>
                      <a:pt x="1313" y="199"/>
                    </a:lnTo>
                    <a:lnTo>
                      <a:pt x="1318" y="186"/>
                    </a:lnTo>
                    <a:lnTo>
                      <a:pt x="1324" y="178"/>
                    </a:lnTo>
                    <a:lnTo>
                      <a:pt x="1325" y="178"/>
                    </a:lnTo>
                    <a:lnTo>
                      <a:pt x="1325" y="179"/>
                    </a:lnTo>
                    <a:lnTo>
                      <a:pt x="1325" y="179"/>
                    </a:lnTo>
                    <a:lnTo>
                      <a:pt x="1327" y="181"/>
                    </a:lnTo>
                    <a:lnTo>
                      <a:pt x="1329" y="183"/>
                    </a:lnTo>
                    <a:lnTo>
                      <a:pt x="1332" y="179"/>
                    </a:lnTo>
                    <a:lnTo>
                      <a:pt x="1336" y="178"/>
                    </a:lnTo>
                    <a:lnTo>
                      <a:pt x="1338" y="179"/>
                    </a:lnTo>
                    <a:lnTo>
                      <a:pt x="1338" y="183"/>
                    </a:lnTo>
                    <a:lnTo>
                      <a:pt x="1338" y="183"/>
                    </a:lnTo>
                    <a:lnTo>
                      <a:pt x="1336" y="186"/>
                    </a:lnTo>
                    <a:lnTo>
                      <a:pt x="1338" y="188"/>
                    </a:lnTo>
                    <a:lnTo>
                      <a:pt x="1341" y="183"/>
                    </a:lnTo>
                    <a:lnTo>
                      <a:pt x="1348" y="176"/>
                    </a:lnTo>
                    <a:lnTo>
                      <a:pt x="1351" y="172"/>
                    </a:lnTo>
                    <a:lnTo>
                      <a:pt x="1357" y="172"/>
                    </a:lnTo>
                    <a:lnTo>
                      <a:pt x="1357" y="172"/>
                    </a:lnTo>
                    <a:lnTo>
                      <a:pt x="1364" y="172"/>
                    </a:lnTo>
                    <a:lnTo>
                      <a:pt x="1369" y="171"/>
                    </a:lnTo>
                    <a:lnTo>
                      <a:pt x="1374" y="167"/>
                    </a:lnTo>
                    <a:lnTo>
                      <a:pt x="1376" y="166"/>
                    </a:lnTo>
                    <a:lnTo>
                      <a:pt x="1379" y="166"/>
                    </a:lnTo>
                    <a:lnTo>
                      <a:pt x="1386" y="169"/>
                    </a:lnTo>
                    <a:lnTo>
                      <a:pt x="1395" y="174"/>
                    </a:lnTo>
                    <a:lnTo>
                      <a:pt x="1395" y="174"/>
                    </a:lnTo>
                    <a:lnTo>
                      <a:pt x="1400" y="176"/>
                    </a:lnTo>
                    <a:lnTo>
                      <a:pt x="1404" y="178"/>
                    </a:lnTo>
                    <a:lnTo>
                      <a:pt x="1404" y="176"/>
                    </a:lnTo>
                    <a:lnTo>
                      <a:pt x="1405" y="174"/>
                    </a:lnTo>
                    <a:lnTo>
                      <a:pt x="1405" y="169"/>
                    </a:lnTo>
                    <a:lnTo>
                      <a:pt x="1407" y="169"/>
                    </a:lnTo>
                    <a:lnTo>
                      <a:pt x="1409" y="169"/>
                    </a:lnTo>
                    <a:lnTo>
                      <a:pt x="1409" y="169"/>
                    </a:lnTo>
                    <a:lnTo>
                      <a:pt x="1416" y="172"/>
                    </a:lnTo>
                    <a:lnTo>
                      <a:pt x="1425" y="174"/>
                    </a:lnTo>
                    <a:lnTo>
                      <a:pt x="1430" y="172"/>
                    </a:lnTo>
                    <a:lnTo>
                      <a:pt x="1432" y="171"/>
                    </a:lnTo>
                    <a:lnTo>
                      <a:pt x="1432" y="167"/>
                    </a:lnTo>
                    <a:lnTo>
                      <a:pt x="1432" y="167"/>
                    </a:lnTo>
                    <a:lnTo>
                      <a:pt x="1428" y="164"/>
                    </a:lnTo>
                    <a:lnTo>
                      <a:pt x="1425" y="162"/>
                    </a:lnTo>
                    <a:lnTo>
                      <a:pt x="1423" y="160"/>
                    </a:lnTo>
                    <a:lnTo>
                      <a:pt x="1421" y="153"/>
                    </a:lnTo>
                    <a:lnTo>
                      <a:pt x="1421" y="153"/>
                    </a:lnTo>
                    <a:lnTo>
                      <a:pt x="1419" y="150"/>
                    </a:lnTo>
                    <a:lnTo>
                      <a:pt x="1419" y="148"/>
                    </a:lnTo>
                    <a:lnTo>
                      <a:pt x="1414" y="148"/>
                    </a:lnTo>
                    <a:lnTo>
                      <a:pt x="1407" y="150"/>
                    </a:lnTo>
                    <a:lnTo>
                      <a:pt x="1397" y="146"/>
                    </a:lnTo>
                    <a:lnTo>
                      <a:pt x="1397" y="146"/>
                    </a:lnTo>
                    <a:lnTo>
                      <a:pt x="1395" y="145"/>
                    </a:lnTo>
                    <a:lnTo>
                      <a:pt x="1393" y="143"/>
                    </a:lnTo>
                    <a:lnTo>
                      <a:pt x="1395" y="136"/>
                    </a:lnTo>
                    <a:lnTo>
                      <a:pt x="1395" y="132"/>
                    </a:lnTo>
                    <a:lnTo>
                      <a:pt x="1393" y="132"/>
                    </a:lnTo>
                    <a:lnTo>
                      <a:pt x="1391" y="134"/>
                    </a:lnTo>
                    <a:lnTo>
                      <a:pt x="1391" y="134"/>
                    </a:lnTo>
                    <a:lnTo>
                      <a:pt x="1381" y="136"/>
                    </a:lnTo>
                    <a:lnTo>
                      <a:pt x="1367" y="138"/>
                    </a:lnTo>
                    <a:lnTo>
                      <a:pt x="1355" y="139"/>
                    </a:lnTo>
                    <a:lnTo>
                      <a:pt x="1350" y="141"/>
                    </a:lnTo>
                    <a:lnTo>
                      <a:pt x="1344" y="143"/>
                    </a:lnTo>
                    <a:lnTo>
                      <a:pt x="1344" y="143"/>
                    </a:lnTo>
                    <a:lnTo>
                      <a:pt x="1339" y="148"/>
                    </a:lnTo>
                    <a:lnTo>
                      <a:pt x="1332" y="148"/>
                    </a:lnTo>
                    <a:lnTo>
                      <a:pt x="1327" y="146"/>
                    </a:lnTo>
                    <a:lnTo>
                      <a:pt x="1318" y="146"/>
                    </a:lnTo>
                    <a:lnTo>
                      <a:pt x="1318" y="146"/>
                    </a:lnTo>
                    <a:lnTo>
                      <a:pt x="1315" y="146"/>
                    </a:lnTo>
                    <a:lnTo>
                      <a:pt x="1311" y="145"/>
                    </a:lnTo>
                    <a:lnTo>
                      <a:pt x="1306" y="138"/>
                    </a:lnTo>
                    <a:lnTo>
                      <a:pt x="1301" y="131"/>
                    </a:lnTo>
                    <a:lnTo>
                      <a:pt x="1297" y="127"/>
                    </a:lnTo>
                    <a:lnTo>
                      <a:pt x="1292" y="125"/>
                    </a:lnTo>
                    <a:lnTo>
                      <a:pt x="1292" y="125"/>
                    </a:lnTo>
                    <a:lnTo>
                      <a:pt x="1287" y="124"/>
                    </a:lnTo>
                    <a:lnTo>
                      <a:pt x="1284" y="124"/>
                    </a:lnTo>
                    <a:lnTo>
                      <a:pt x="1278" y="127"/>
                    </a:lnTo>
                    <a:lnTo>
                      <a:pt x="1275" y="129"/>
                    </a:lnTo>
                    <a:lnTo>
                      <a:pt x="1273" y="129"/>
                    </a:lnTo>
                    <a:lnTo>
                      <a:pt x="1273" y="127"/>
                    </a:lnTo>
                    <a:lnTo>
                      <a:pt x="1271" y="122"/>
                    </a:lnTo>
                    <a:lnTo>
                      <a:pt x="1271" y="122"/>
                    </a:lnTo>
                    <a:lnTo>
                      <a:pt x="1270" y="115"/>
                    </a:lnTo>
                    <a:lnTo>
                      <a:pt x="1268" y="112"/>
                    </a:lnTo>
                    <a:lnTo>
                      <a:pt x="1266" y="112"/>
                    </a:lnTo>
                    <a:lnTo>
                      <a:pt x="1261" y="115"/>
                    </a:lnTo>
                    <a:lnTo>
                      <a:pt x="1250" y="122"/>
                    </a:lnTo>
                    <a:lnTo>
                      <a:pt x="1250" y="122"/>
                    </a:lnTo>
                    <a:lnTo>
                      <a:pt x="1247" y="127"/>
                    </a:lnTo>
                    <a:lnTo>
                      <a:pt x="1243" y="129"/>
                    </a:lnTo>
                    <a:lnTo>
                      <a:pt x="1237" y="131"/>
                    </a:lnTo>
                    <a:lnTo>
                      <a:pt x="1230" y="131"/>
                    </a:lnTo>
                    <a:lnTo>
                      <a:pt x="1226" y="132"/>
                    </a:lnTo>
                    <a:lnTo>
                      <a:pt x="1221" y="136"/>
                    </a:lnTo>
                    <a:lnTo>
                      <a:pt x="1221" y="136"/>
                    </a:lnTo>
                    <a:lnTo>
                      <a:pt x="1210" y="141"/>
                    </a:lnTo>
                    <a:lnTo>
                      <a:pt x="1203" y="141"/>
                    </a:lnTo>
                    <a:lnTo>
                      <a:pt x="1198" y="141"/>
                    </a:lnTo>
                    <a:lnTo>
                      <a:pt x="1190" y="141"/>
                    </a:lnTo>
                    <a:lnTo>
                      <a:pt x="1190" y="141"/>
                    </a:lnTo>
                    <a:lnTo>
                      <a:pt x="1186" y="141"/>
                    </a:lnTo>
                    <a:lnTo>
                      <a:pt x="1186" y="139"/>
                    </a:lnTo>
                    <a:lnTo>
                      <a:pt x="1188" y="134"/>
                    </a:lnTo>
                    <a:lnTo>
                      <a:pt x="1191" y="127"/>
                    </a:lnTo>
                    <a:lnTo>
                      <a:pt x="1191" y="125"/>
                    </a:lnTo>
                    <a:lnTo>
                      <a:pt x="1188" y="124"/>
                    </a:lnTo>
                    <a:lnTo>
                      <a:pt x="1188" y="124"/>
                    </a:lnTo>
                    <a:lnTo>
                      <a:pt x="1184" y="124"/>
                    </a:lnTo>
                    <a:lnTo>
                      <a:pt x="1179" y="125"/>
                    </a:lnTo>
                    <a:lnTo>
                      <a:pt x="1170" y="131"/>
                    </a:lnTo>
                    <a:lnTo>
                      <a:pt x="1160" y="136"/>
                    </a:lnTo>
                    <a:lnTo>
                      <a:pt x="1155" y="136"/>
                    </a:lnTo>
                    <a:lnTo>
                      <a:pt x="1149" y="136"/>
                    </a:lnTo>
                    <a:lnTo>
                      <a:pt x="1149" y="136"/>
                    </a:lnTo>
                    <a:lnTo>
                      <a:pt x="1146" y="134"/>
                    </a:lnTo>
                    <a:lnTo>
                      <a:pt x="1144" y="132"/>
                    </a:lnTo>
                    <a:lnTo>
                      <a:pt x="1146" y="129"/>
                    </a:lnTo>
                    <a:lnTo>
                      <a:pt x="1149" y="125"/>
                    </a:lnTo>
                    <a:lnTo>
                      <a:pt x="1160" y="117"/>
                    </a:lnTo>
                    <a:lnTo>
                      <a:pt x="1174" y="105"/>
                    </a:lnTo>
                    <a:lnTo>
                      <a:pt x="1174" y="105"/>
                    </a:lnTo>
                    <a:lnTo>
                      <a:pt x="1186" y="94"/>
                    </a:lnTo>
                    <a:lnTo>
                      <a:pt x="1196" y="87"/>
                    </a:lnTo>
                    <a:lnTo>
                      <a:pt x="1233" y="70"/>
                    </a:lnTo>
                    <a:lnTo>
                      <a:pt x="1233" y="70"/>
                    </a:lnTo>
                    <a:lnTo>
                      <a:pt x="1223" y="70"/>
                    </a:lnTo>
                    <a:lnTo>
                      <a:pt x="1219" y="68"/>
                    </a:lnTo>
                    <a:lnTo>
                      <a:pt x="1214" y="66"/>
                    </a:lnTo>
                    <a:lnTo>
                      <a:pt x="1203" y="66"/>
                    </a:lnTo>
                    <a:lnTo>
                      <a:pt x="1203" y="66"/>
                    </a:lnTo>
                    <a:lnTo>
                      <a:pt x="1196" y="66"/>
                    </a:lnTo>
                    <a:lnTo>
                      <a:pt x="1193" y="65"/>
                    </a:lnTo>
                    <a:lnTo>
                      <a:pt x="1190" y="61"/>
                    </a:lnTo>
                    <a:lnTo>
                      <a:pt x="1188" y="61"/>
                    </a:lnTo>
                    <a:lnTo>
                      <a:pt x="1186" y="61"/>
                    </a:lnTo>
                    <a:lnTo>
                      <a:pt x="1174" y="66"/>
                    </a:lnTo>
                    <a:lnTo>
                      <a:pt x="1174" y="66"/>
                    </a:lnTo>
                    <a:lnTo>
                      <a:pt x="1169" y="68"/>
                    </a:lnTo>
                    <a:lnTo>
                      <a:pt x="1163" y="66"/>
                    </a:lnTo>
                    <a:lnTo>
                      <a:pt x="1158" y="65"/>
                    </a:lnTo>
                    <a:lnTo>
                      <a:pt x="1155" y="61"/>
                    </a:lnTo>
                    <a:lnTo>
                      <a:pt x="1148" y="54"/>
                    </a:lnTo>
                    <a:lnTo>
                      <a:pt x="1144" y="52"/>
                    </a:lnTo>
                    <a:lnTo>
                      <a:pt x="1139" y="54"/>
                    </a:lnTo>
                    <a:lnTo>
                      <a:pt x="1139" y="54"/>
                    </a:lnTo>
                    <a:lnTo>
                      <a:pt x="1134" y="58"/>
                    </a:lnTo>
                    <a:lnTo>
                      <a:pt x="1132" y="54"/>
                    </a:lnTo>
                    <a:lnTo>
                      <a:pt x="1132" y="51"/>
                    </a:lnTo>
                    <a:lnTo>
                      <a:pt x="1129" y="49"/>
                    </a:lnTo>
                    <a:lnTo>
                      <a:pt x="1123" y="45"/>
                    </a:lnTo>
                    <a:lnTo>
                      <a:pt x="1116" y="42"/>
                    </a:lnTo>
                    <a:lnTo>
                      <a:pt x="1116" y="42"/>
                    </a:lnTo>
                    <a:lnTo>
                      <a:pt x="1108" y="40"/>
                    </a:lnTo>
                    <a:lnTo>
                      <a:pt x="1102" y="40"/>
                    </a:lnTo>
                    <a:lnTo>
                      <a:pt x="1097" y="40"/>
                    </a:lnTo>
                    <a:lnTo>
                      <a:pt x="1094" y="42"/>
                    </a:lnTo>
                    <a:lnTo>
                      <a:pt x="1089" y="45"/>
                    </a:lnTo>
                    <a:lnTo>
                      <a:pt x="1087" y="45"/>
                    </a:lnTo>
                    <a:lnTo>
                      <a:pt x="1085" y="42"/>
                    </a:lnTo>
                    <a:lnTo>
                      <a:pt x="1085" y="42"/>
                    </a:lnTo>
                    <a:lnTo>
                      <a:pt x="1082" y="40"/>
                    </a:lnTo>
                    <a:lnTo>
                      <a:pt x="1076" y="38"/>
                    </a:lnTo>
                    <a:lnTo>
                      <a:pt x="1068" y="37"/>
                    </a:lnTo>
                    <a:lnTo>
                      <a:pt x="1062" y="35"/>
                    </a:lnTo>
                    <a:lnTo>
                      <a:pt x="1059" y="33"/>
                    </a:lnTo>
                    <a:lnTo>
                      <a:pt x="1055" y="30"/>
                    </a:lnTo>
                    <a:lnTo>
                      <a:pt x="1054" y="24"/>
                    </a:lnTo>
                    <a:lnTo>
                      <a:pt x="1054" y="24"/>
                    </a:lnTo>
                    <a:lnTo>
                      <a:pt x="1050" y="7"/>
                    </a:lnTo>
                    <a:lnTo>
                      <a:pt x="1048" y="4"/>
                    </a:lnTo>
                    <a:lnTo>
                      <a:pt x="1043" y="0"/>
                    </a:lnTo>
                    <a:lnTo>
                      <a:pt x="1043" y="0"/>
                    </a:lnTo>
                    <a:lnTo>
                      <a:pt x="1040" y="0"/>
                    </a:lnTo>
                    <a:lnTo>
                      <a:pt x="1038" y="2"/>
                    </a:lnTo>
                    <a:lnTo>
                      <a:pt x="1038" y="9"/>
                    </a:lnTo>
                    <a:lnTo>
                      <a:pt x="1038" y="16"/>
                    </a:lnTo>
                    <a:lnTo>
                      <a:pt x="1038" y="19"/>
                    </a:lnTo>
                    <a:lnTo>
                      <a:pt x="1036" y="19"/>
                    </a:lnTo>
                    <a:lnTo>
                      <a:pt x="70" y="19"/>
                    </a:lnTo>
                    <a:lnTo>
                      <a:pt x="70" y="19"/>
                    </a:lnTo>
                    <a:lnTo>
                      <a:pt x="70" y="24"/>
                    </a:lnTo>
                    <a:lnTo>
                      <a:pt x="70" y="30"/>
                    </a:lnTo>
                    <a:lnTo>
                      <a:pt x="73" y="33"/>
                    </a:lnTo>
                    <a:lnTo>
                      <a:pt x="77" y="37"/>
                    </a:lnTo>
                    <a:lnTo>
                      <a:pt x="77" y="38"/>
                    </a:lnTo>
                    <a:lnTo>
                      <a:pt x="79" y="42"/>
                    </a:lnTo>
                    <a:lnTo>
                      <a:pt x="79" y="42"/>
                    </a:lnTo>
                    <a:lnTo>
                      <a:pt x="77" y="44"/>
                    </a:lnTo>
                    <a:lnTo>
                      <a:pt x="75" y="45"/>
                    </a:lnTo>
                    <a:lnTo>
                      <a:pt x="72" y="45"/>
                    </a:lnTo>
                    <a:lnTo>
                      <a:pt x="72" y="47"/>
                    </a:lnTo>
                    <a:lnTo>
                      <a:pt x="72" y="49"/>
                    </a:lnTo>
                    <a:lnTo>
                      <a:pt x="75" y="56"/>
                    </a:lnTo>
                    <a:lnTo>
                      <a:pt x="75" y="56"/>
                    </a:lnTo>
                    <a:lnTo>
                      <a:pt x="82" y="65"/>
                    </a:lnTo>
                    <a:lnTo>
                      <a:pt x="84" y="73"/>
                    </a:lnTo>
                    <a:lnTo>
                      <a:pt x="86" y="82"/>
                    </a:lnTo>
                    <a:lnTo>
                      <a:pt x="84" y="98"/>
                    </a:lnTo>
                    <a:lnTo>
                      <a:pt x="84" y="98"/>
                    </a:lnTo>
                    <a:lnTo>
                      <a:pt x="82" y="105"/>
                    </a:lnTo>
                    <a:lnTo>
                      <a:pt x="80" y="108"/>
                    </a:lnTo>
                    <a:lnTo>
                      <a:pt x="80" y="106"/>
                    </a:lnTo>
                    <a:lnTo>
                      <a:pt x="79" y="103"/>
                    </a:lnTo>
                    <a:lnTo>
                      <a:pt x="73" y="73"/>
                    </a:lnTo>
                    <a:lnTo>
                      <a:pt x="73" y="73"/>
                    </a:lnTo>
                    <a:lnTo>
                      <a:pt x="70" y="68"/>
                    </a:lnTo>
                    <a:lnTo>
                      <a:pt x="65" y="65"/>
                    </a:lnTo>
                    <a:lnTo>
                      <a:pt x="56" y="63"/>
                    </a:lnTo>
                    <a:lnTo>
                      <a:pt x="47" y="61"/>
                    </a:lnTo>
                    <a:lnTo>
                      <a:pt x="28" y="59"/>
                    </a:lnTo>
                    <a:lnTo>
                      <a:pt x="19" y="58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7" y="52"/>
                    </a:lnTo>
                    <a:lnTo>
                      <a:pt x="4" y="51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14" y="87"/>
                    </a:lnTo>
                    <a:lnTo>
                      <a:pt x="18" y="96"/>
                    </a:lnTo>
                    <a:lnTo>
                      <a:pt x="23" y="120"/>
                    </a:lnTo>
                    <a:lnTo>
                      <a:pt x="26" y="148"/>
                    </a:lnTo>
                    <a:lnTo>
                      <a:pt x="26" y="178"/>
                    </a:lnTo>
                    <a:lnTo>
                      <a:pt x="26" y="178"/>
                    </a:lnTo>
                    <a:lnTo>
                      <a:pt x="26" y="209"/>
                    </a:lnTo>
                    <a:lnTo>
                      <a:pt x="23" y="246"/>
                    </a:lnTo>
                    <a:lnTo>
                      <a:pt x="19" y="282"/>
                    </a:lnTo>
                    <a:lnTo>
                      <a:pt x="16" y="296"/>
                    </a:lnTo>
                    <a:lnTo>
                      <a:pt x="12" y="308"/>
                    </a:lnTo>
                    <a:lnTo>
                      <a:pt x="12" y="308"/>
                    </a:lnTo>
                    <a:lnTo>
                      <a:pt x="9" y="320"/>
                    </a:lnTo>
                    <a:lnTo>
                      <a:pt x="9" y="334"/>
                    </a:lnTo>
                    <a:lnTo>
                      <a:pt x="11" y="348"/>
                    </a:lnTo>
                    <a:lnTo>
                      <a:pt x="14" y="362"/>
                    </a:lnTo>
                    <a:lnTo>
                      <a:pt x="18" y="378"/>
                    </a:lnTo>
                    <a:lnTo>
                      <a:pt x="19" y="394"/>
                    </a:lnTo>
                    <a:lnTo>
                      <a:pt x="19" y="408"/>
                    </a:lnTo>
                    <a:lnTo>
                      <a:pt x="18" y="423"/>
                    </a:lnTo>
                    <a:lnTo>
                      <a:pt x="18" y="423"/>
                    </a:lnTo>
                    <a:lnTo>
                      <a:pt x="14" y="435"/>
                    </a:lnTo>
                    <a:lnTo>
                      <a:pt x="14" y="444"/>
                    </a:lnTo>
                    <a:lnTo>
                      <a:pt x="16" y="451"/>
                    </a:lnTo>
                    <a:lnTo>
                      <a:pt x="19" y="458"/>
                    </a:lnTo>
                    <a:lnTo>
                      <a:pt x="26" y="474"/>
                    </a:lnTo>
                    <a:lnTo>
                      <a:pt x="30" y="484"/>
                    </a:lnTo>
                    <a:lnTo>
                      <a:pt x="33" y="496"/>
                    </a:lnTo>
                    <a:lnTo>
                      <a:pt x="33" y="496"/>
                    </a:lnTo>
                    <a:lnTo>
                      <a:pt x="35" y="509"/>
                    </a:lnTo>
                    <a:lnTo>
                      <a:pt x="39" y="519"/>
                    </a:lnTo>
                    <a:lnTo>
                      <a:pt x="42" y="524"/>
                    </a:lnTo>
                    <a:lnTo>
                      <a:pt x="47" y="529"/>
                    </a:lnTo>
                    <a:lnTo>
                      <a:pt x="56" y="538"/>
                    </a:lnTo>
                    <a:lnTo>
                      <a:pt x="59" y="543"/>
                    </a:lnTo>
                    <a:lnTo>
                      <a:pt x="61" y="549"/>
                    </a:lnTo>
                    <a:lnTo>
                      <a:pt x="61" y="549"/>
                    </a:lnTo>
                    <a:lnTo>
                      <a:pt x="63" y="556"/>
                    </a:lnTo>
                    <a:lnTo>
                      <a:pt x="65" y="559"/>
                    </a:lnTo>
                    <a:lnTo>
                      <a:pt x="72" y="562"/>
                    </a:lnTo>
                    <a:lnTo>
                      <a:pt x="73" y="564"/>
                    </a:lnTo>
                    <a:lnTo>
                      <a:pt x="77" y="569"/>
                    </a:lnTo>
                    <a:lnTo>
                      <a:pt x="79" y="575"/>
                    </a:lnTo>
                    <a:lnTo>
                      <a:pt x="80" y="585"/>
                    </a:lnTo>
                    <a:lnTo>
                      <a:pt x="80" y="585"/>
                    </a:lnTo>
                    <a:lnTo>
                      <a:pt x="82" y="596"/>
                    </a:lnTo>
                    <a:lnTo>
                      <a:pt x="86" y="603"/>
                    </a:lnTo>
                    <a:lnTo>
                      <a:pt x="91" y="606"/>
                    </a:lnTo>
                    <a:lnTo>
                      <a:pt x="94" y="609"/>
                    </a:lnTo>
                    <a:lnTo>
                      <a:pt x="98" y="611"/>
                    </a:lnTo>
                    <a:lnTo>
                      <a:pt x="101" y="613"/>
                    </a:lnTo>
                    <a:lnTo>
                      <a:pt x="103" y="616"/>
                    </a:lnTo>
                    <a:lnTo>
                      <a:pt x="101" y="622"/>
                    </a:lnTo>
                    <a:lnTo>
                      <a:pt x="101" y="622"/>
                    </a:lnTo>
                    <a:lnTo>
                      <a:pt x="100" y="627"/>
                    </a:lnTo>
                    <a:lnTo>
                      <a:pt x="100" y="632"/>
                    </a:lnTo>
                    <a:lnTo>
                      <a:pt x="101" y="637"/>
                    </a:lnTo>
                    <a:lnTo>
                      <a:pt x="103" y="643"/>
                    </a:lnTo>
                    <a:lnTo>
                      <a:pt x="112" y="655"/>
                    </a:lnTo>
                    <a:lnTo>
                      <a:pt x="127" y="674"/>
                    </a:lnTo>
                    <a:lnTo>
                      <a:pt x="127" y="674"/>
                    </a:lnTo>
                    <a:lnTo>
                      <a:pt x="136" y="684"/>
                    </a:lnTo>
                    <a:lnTo>
                      <a:pt x="140" y="693"/>
                    </a:lnTo>
                    <a:lnTo>
                      <a:pt x="143" y="700"/>
                    </a:lnTo>
                    <a:lnTo>
                      <a:pt x="145" y="707"/>
                    </a:lnTo>
                    <a:lnTo>
                      <a:pt x="145" y="717"/>
                    </a:lnTo>
                    <a:lnTo>
                      <a:pt x="147" y="721"/>
                    </a:lnTo>
                    <a:lnTo>
                      <a:pt x="150" y="724"/>
                    </a:lnTo>
                    <a:lnTo>
                      <a:pt x="150" y="724"/>
                    </a:lnTo>
                    <a:lnTo>
                      <a:pt x="153" y="726"/>
                    </a:lnTo>
                    <a:lnTo>
                      <a:pt x="159" y="728"/>
                    </a:lnTo>
                    <a:lnTo>
                      <a:pt x="171" y="731"/>
                    </a:lnTo>
                    <a:lnTo>
                      <a:pt x="180" y="733"/>
                    </a:lnTo>
                    <a:lnTo>
                      <a:pt x="187" y="735"/>
                    </a:lnTo>
                    <a:lnTo>
                      <a:pt x="195" y="740"/>
                    </a:lnTo>
                    <a:lnTo>
                      <a:pt x="204" y="747"/>
                    </a:lnTo>
                    <a:lnTo>
                      <a:pt x="204" y="747"/>
                    </a:lnTo>
                    <a:lnTo>
                      <a:pt x="213" y="754"/>
                    </a:lnTo>
                    <a:lnTo>
                      <a:pt x="218" y="757"/>
                    </a:lnTo>
                    <a:lnTo>
                      <a:pt x="228" y="761"/>
                    </a:lnTo>
                    <a:lnTo>
                      <a:pt x="237" y="764"/>
                    </a:lnTo>
                    <a:lnTo>
                      <a:pt x="242" y="766"/>
                    </a:lnTo>
                    <a:lnTo>
                      <a:pt x="249" y="773"/>
                    </a:lnTo>
                    <a:lnTo>
                      <a:pt x="249" y="773"/>
                    </a:lnTo>
                    <a:lnTo>
                      <a:pt x="254" y="778"/>
                    </a:lnTo>
                    <a:lnTo>
                      <a:pt x="260" y="785"/>
                    </a:lnTo>
                    <a:lnTo>
                      <a:pt x="263" y="794"/>
                    </a:lnTo>
                    <a:lnTo>
                      <a:pt x="265" y="804"/>
                    </a:lnTo>
                    <a:lnTo>
                      <a:pt x="268" y="815"/>
                    </a:lnTo>
                    <a:lnTo>
                      <a:pt x="268" y="815"/>
                    </a:lnTo>
                    <a:lnTo>
                      <a:pt x="312" y="811"/>
                    </a:lnTo>
                    <a:lnTo>
                      <a:pt x="352" y="806"/>
                    </a:lnTo>
                    <a:lnTo>
                      <a:pt x="349" y="817"/>
                    </a:lnTo>
                    <a:lnTo>
                      <a:pt x="349" y="817"/>
                    </a:lnTo>
                    <a:lnTo>
                      <a:pt x="481" y="871"/>
                    </a:lnTo>
                    <a:lnTo>
                      <a:pt x="582" y="871"/>
                    </a:lnTo>
                    <a:lnTo>
                      <a:pt x="582" y="850"/>
                    </a:lnTo>
                    <a:lnTo>
                      <a:pt x="639" y="850"/>
                    </a:lnTo>
                    <a:lnTo>
                      <a:pt x="639" y="850"/>
                    </a:lnTo>
                    <a:lnTo>
                      <a:pt x="662" y="871"/>
                    </a:lnTo>
                    <a:lnTo>
                      <a:pt x="695" y="905"/>
                    </a:lnTo>
                    <a:lnTo>
                      <a:pt x="695" y="905"/>
                    </a:lnTo>
                    <a:lnTo>
                      <a:pt x="700" y="912"/>
                    </a:lnTo>
                    <a:lnTo>
                      <a:pt x="704" y="919"/>
                    </a:lnTo>
                    <a:lnTo>
                      <a:pt x="709" y="939"/>
                    </a:lnTo>
                    <a:lnTo>
                      <a:pt x="714" y="947"/>
                    </a:lnTo>
                    <a:lnTo>
                      <a:pt x="721" y="956"/>
                    </a:lnTo>
                    <a:lnTo>
                      <a:pt x="730" y="963"/>
                    </a:lnTo>
                    <a:lnTo>
                      <a:pt x="742" y="970"/>
                    </a:lnTo>
                    <a:lnTo>
                      <a:pt x="742" y="970"/>
                    </a:lnTo>
                    <a:lnTo>
                      <a:pt x="749" y="972"/>
                    </a:lnTo>
                    <a:lnTo>
                      <a:pt x="754" y="973"/>
                    </a:lnTo>
                    <a:lnTo>
                      <a:pt x="759" y="972"/>
                    </a:lnTo>
                    <a:lnTo>
                      <a:pt x="763" y="970"/>
                    </a:lnTo>
                    <a:lnTo>
                      <a:pt x="766" y="963"/>
                    </a:lnTo>
                    <a:lnTo>
                      <a:pt x="770" y="956"/>
                    </a:lnTo>
                    <a:lnTo>
                      <a:pt x="772" y="946"/>
                    </a:lnTo>
                    <a:lnTo>
                      <a:pt x="777" y="939"/>
                    </a:lnTo>
                    <a:lnTo>
                      <a:pt x="780" y="935"/>
                    </a:lnTo>
                    <a:lnTo>
                      <a:pt x="786" y="933"/>
                    </a:lnTo>
                    <a:lnTo>
                      <a:pt x="791" y="933"/>
                    </a:lnTo>
                    <a:lnTo>
                      <a:pt x="798" y="933"/>
                    </a:lnTo>
                    <a:lnTo>
                      <a:pt x="798" y="933"/>
                    </a:lnTo>
                    <a:lnTo>
                      <a:pt x="805" y="937"/>
                    </a:lnTo>
                    <a:lnTo>
                      <a:pt x="812" y="939"/>
                    </a:lnTo>
                    <a:lnTo>
                      <a:pt x="822" y="947"/>
                    </a:lnTo>
                    <a:lnTo>
                      <a:pt x="833" y="959"/>
                    </a:lnTo>
                    <a:lnTo>
                      <a:pt x="841" y="972"/>
                    </a:lnTo>
                    <a:lnTo>
                      <a:pt x="855" y="1001"/>
                    </a:lnTo>
                    <a:lnTo>
                      <a:pt x="864" y="1015"/>
                    </a:lnTo>
                    <a:lnTo>
                      <a:pt x="873" y="1027"/>
                    </a:lnTo>
                    <a:lnTo>
                      <a:pt x="873" y="1027"/>
                    </a:lnTo>
                    <a:lnTo>
                      <a:pt x="881" y="1040"/>
                    </a:lnTo>
                    <a:lnTo>
                      <a:pt x="888" y="1052"/>
                    </a:lnTo>
                    <a:lnTo>
                      <a:pt x="897" y="1076"/>
                    </a:lnTo>
                    <a:lnTo>
                      <a:pt x="902" y="1087"/>
                    </a:lnTo>
                    <a:lnTo>
                      <a:pt x="911" y="1097"/>
                    </a:lnTo>
                    <a:lnTo>
                      <a:pt x="916" y="1100"/>
                    </a:lnTo>
                    <a:lnTo>
                      <a:pt x="925" y="1104"/>
                    </a:lnTo>
                    <a:lnTo>
                      <a:pt x="934" y="1106"/>
                    </a:lnTo>
                    <a:lnTo>
                      <a:pt x="942" y="1109"/>
                    </a:lnTo>
                    <a:lnTo>
                      <a:pt x="942" y="1109"/>
                    </a:lnTo>
                    <a:lnTo>
                      <a:pt x="949" y="1111"/>
                    </a:lnTo>
                    <a:lnTo>
                      <a:pt x="954" y="1114"/>
                    </a:lnTo>
                    <a:lnTo>
                      <a:pt x="960" y="1118"/>
                    </a:lnTo>
                    <a:lnTo>
                      <a:pt x="961" y="1118"/>
                    </a:lnTo>
                    <a:lnTo>
                      <a:pt x="961" y="1118"/>
                    </a:lnTo>
                    <a:lnTo>
                      <a:pt x="961" y="1118"/>
                    </a:lnTo>
                    <a:lnTo>
                      <a:pt x="965" y="1114"/>
                    </a:lnTo>
                    <a:lnTo>
                      <a:pt x="968" y="1114"/>
                    </a:lnTo>
                    <a:lnTo>
                      <a:pt x="968" y="1114"/>
                    </a:lnTo>
                    <a:lnTo>
                      <a:pt x="967" y="1099"/>
                    </a:lnTo>
                    <a:lnTo>
                      <a:pt x="963" y="1081"/>
                    </a:lnTo>
                    <a:lnTo>
                      <a:pt x="961" y="1066"/>
                    </a:lnTo>
                    <a:lnTo>
                      <a:pt x="960" y="1053"/>
                    </a:lnTo>
                    <a:lnTo>
                      <a:pt x="960" y="1053"/>
                    </a:lnTo>
                    <a:lnTo>
                      <a:pt x="963" y="1045"/>
                    </a:lnTo>
                    <a:lnTo>
                      <a:pt x="967" y="1038"/>
                    </a:lnTo>
                    <a:lnTo>
                      <a:pt x="972" y="1031"/>
                    </a:lnTo>
                    <a:lnTo>
                      <a:pt x="975" y="1024"/>
                    </a:lnTo>
                    <a:lnTo>
                      <a:pt x="975" y="1024"/>
                    </a:lnTo>
                    <a:lnTo>
                      <a:pt x="977" y="1019"/>
                    </a:lnTo>
                    <a:lnTo>
                      <a:pt x="981" y="1015"/>
                    </a:lnTo>
                    <a:lnTo>
                      <a:pt x="989" y="1010"/>
                    </a:lnTo>
                    <a:lnTo>
                      <a:pt x="994" y="1006"/>
                    </a:lnTo>
                    <a:lnTo>
                      <a:pt x="996" y="1003"/>
                    </a:lnTo>
                    <a:lnTo>
                      <a:pt x="996" y="1001"/>
                    </a:lnTo>
                    <a:lnTo>
                      <a:pt x="996" y="1001"/>
                    </a:lnTo>
                    <a:lnTo>
                      <a:pt x="989" y="994"/>
                    </a:lnTo>
                    <a:lnTo>
                      <a:pt x="988" y="993"/>
                    </a:lnTo>
                    <a:lnTo>
                      <a:pt x="991" y="994"/>
                    </a:lnTo>
                    <a:lnTo>
                      <a:pt x="991" y="994"/>
                    </a:lnTo>
                    <a:lnTo>
                      <a:pt x="996" y="994"/>
                    </a:lnTo>
                    <a:lnTo>
                      <a:pt x="998" y="993"/>
                    </a:lnTo>
                    <a:lnTo>
                      <a:pt x="1000" y="993"/>
                    </a:lnTo>
                    <a:lnTo>
                      <a:pt x="1001" y="993"/>
                    </a:lnTo>
                    <a:lnTo>
                      <a:pt x="1001" y="993"/>
                    </a:lnTo>
                    <a:lnTo>
                      <a:pt x="1005" y="994"/>
                    </a:lnTo>
                    <a:lnTo>
                      <a:pt x="1008" y="994"/>
                    </a:lnTo>
                    <a:lnTo>
                      <a:pt x="1019" y="991"/>
                    </a:lnTo>
                    <a:lnTo>
                      <a:pt x="1029" y="984"/>
                    </a:lnTo>
                    <a:lnTo>
                      <a:pt x="1038" y="975"/>
                    </a:lnTo>
                    <a:lnTo>
                      <a:pt x="1038" y="975"/>
                    </a:lnTo>
                    <a:lnTo>
                      <a:pt x="1043" y="968"/>
                    </a:lnTo>
                    <a:lnTo>
                      <a:pt x="1048" y="965"/>
                    </a:lnTo>
                    <a:lnTo>
                      <a:pt x="1064" y="954"/>
                    </a:lnTo>
                    <a:lnTo>
                      <a:pt x="1064" y="954"/>
                    </a:lnTo>
                    <a:lnTo>
                      <a:pt x="1078" y="946"/>
                    </a:lnTo>
                    <a:lnTo>
                      <a:pt x="1085" y="942"/>
                    </a:lnTo>
                    <a:lnTo>
                      <a:pt x="1099" y="942"/>
                    </a:lnTo>
                    <a:lnTo>
                      <a:pt x="1099" y="942"/>
                    </a:lnTo>
                    <a:lnTo>
                      <a:pt x="1106" y="942"/>
                    </a:lnTo>
                    <a:lnTo>
                      <a:pt x="1113" y="944"/>
                    </a:lnTo>
                    <a:lnTo>
                      <a:pt x="1122" y="947"/>
                    </a:lnTo>
                    <a:lnTo>
                      <a:pt x="1130" y="951"/>
                    </a:lnTo>
                    <a:lnTo>
                      <a:pt x="1134" y="952"/>
                    </a:lnTo>
                    <a:lnTo>
                      <a:pt x="1139" y="952"/>
                    </a:lnTo>
                    <a:lnTo>
                      <a:pt x="1139" y="952"/>
                    </a:lnTo>
                    <a:lnTo>
                      <a:pt x="1146" y="951"/>
                    </a:lnTo>
                    <a:lnTo>
                      <a:pt x="1151" y="952"/>
                    </a:lnTo>
                    <a:lnTo>
                      <a:pt x="1153" y="954"/>
                    </a:lnTo>
                    <a:lnTo>
                      <a:pt x="1158" y="952"/>
                    </a:lnTo>
                    <a:lnTo>
                      <a:pt x="1158" y="952"/>
                    </a:lnTo>
                    <a:lnTo>
                      <a:pt x="1158" y="951"/>
                    </a:lnTo>
                    <a:lnTo>
                      <a:pt x="1156" y="951"/>
                    </a:lnTo>
                    <a:lnTo>
                      <a:pt x="1151" y="947"/>
                    </a:lnTo>
                    <a:lnTo>
                      <a:pt x="1146" y="946"/>
                    </a:lnTo>
                    <a:lnTo>
                      <a:pt x="1144" y="944"/>
                    </a:lnTo>
                    <a:lnTo>
                      <a:pt x="1148" y="942"/>
                    </a:lnTo>
                    <a:lnTo>
                      <a:pt x="1148" y="942"/>
                    </a:lnTo>
                    <a:lnTo>
                      <a:pt x="1155" y="940"/>
                    </a:lnTo>
                    <a:lnTo>
                      <a:pt x="1160" y="942"/>
                    </a:lnTo>
                    <a:lnTo>
                      <a:pt x="1163" y="946"/>
                    </a:lnTo>
                    <a:lnTo>
                      <a:pt x="1165" y="951"/>
                    </a:lnTo>
                    <a:lnTo>
                      <a:pt x="1165" y="951"/>
                    </a:lnTo>
                    <a:lnTo>
                      <a:pt x="1167" y="952"/>
                    </a:lnTo>
                    <a:lnTo>
                      <a:pt x="1169" y="952"/>
                    </a:lnTo>
                    <a:lnTo>
                      <a:pt x="1174" y="956"/>
                    </a:lnTo>
                    <a:lnTo>
                      <a:pt x="1177" y="958"/>
                    </a:lnTo>
                    <a:lnTo>
                      <a:pt x="1177" y="959"/>
                    </a:lnTo>
                    <a:lnTo>
                      <a:pt x="1176" y="961"/>
                    </a:lnTo>
                    <a:lnTo>
                      <a:pt x="1176" y="961"/>
                    </a:lnTo>
                    <a:lnTo>
                      <a:pt x="1174" y="963"/>
                    </a:lnTo>
                    <a:lnTo>
                      <a:pt x="1176" y="966"/>
                    </a:lnTo>
                    <a:lnTo>
                      <a:pt x="1183" y="968"/>
                    </a:lnTo>
                    <a:lnTo>
                      <a:pt x="1191" y="970"/>
                    </a:lnTo>
                    <a:lnTo>
                      <a:pt x="1196" y="970"/>
                    </a:lnTo>
                    <a:lnTo>
                      <a:pt x="1196" y="970"/>
                    </a:lnTo>
                    <a:lnTo>
                      <a:pt x="1200" y="966"/>
                    </a:lnTo>
                    <a:lnTo>
                      <a:pt x="1203" y="965"/>
                    </a:lnTo>
                    <a:lnTo>
                      <a:pt x="1207" y="965"/>
                    </a:lnTo>
                    <a:lnTo>
                      <a:pt x="1210" y="970"/>
                    </a:lnTo>
                    <a:lnTo>
                      <a:pt x="1210" y="970"/>
                    </a:lnTo>
                    <a:lnTo>
                      <a:pt x="1212" y="972"/>
                    </a:lnTo>
                    <a:lnTo>
                      <a:pt x="1214" y="972"/>
                    </a:lnTo>
                    <a:lnTo>
                      <a:pt x="1217" y="970"/>
                    </a:lnTo>
                    <a:lnTo>
                      <a:pt x="1219" y="965"/>
                    </a:lnTo>
                    <a:lnTo>
                      <a:pt x="1219" y="963"/>
                    </a:lnTo>
                    <a:lnTo>
                      <a:pt x="1219" y="959"/>
                    </a:lnTo>
                    <a:lnTo>
                      <a:pt x="1219" y="959"/>
                    </a:lnTo>
                    <a:lnTo>
                      <a:pt x="1217" y="956"/>
                    </a:lnTo>
                    <a:lnTo>
                      <a:pt x="1221" y="954"/>
                    </a:lnTo>
                    <a:lnTo>
                      <a:pt x="1226" y="958"/>
                    </a:lnTo>
                    <a:lnTo>
                      <a:pt x="1233" y="963"/>
                    </a:lnTo>
                    <a:lnTo>
                      <a:pt x="1233" y="963"/>
                    </a:lnTo>
                    <a:lnTo>
                      <a:pt x="1238" y="972"/>
                    </a:lnTo>
                    <a:lnTo>
                      <a:pt x="1240" y="977"/>
                    </a:lnTo>
                    <a:lnTo>
                      <a:pt x="1240" y="979"/>
                    </a:lnTo>
                    <a:lnTo>
                      <a:pt x="1242" y="979"/>
                    </a:lnTo>
                    <a:lnTo>
                      <a:pt x="1249" y="975"/>
                    </a:lnTo>
                    <a:lnTo>
                      <a:pt x="1249" y="975"/>
                    </a:lnTo>
                    <a:lnTo>
                      <a:pt x="1252" y="972"/>
                    </a:lnTo>
                    <a:lnTo>
                      <a:pt x="1252" y="968"/>
                    </a:lnTo>
                    <a:lnTo>
                      <a:pt x="1252" y="966"/>
                    </a:lnTo>
                    <a:lnTo>
                      <a:pt x="1250" y="965"/>
                    </a:lnTo>
                    <a:lnTo>
                      <a:pt x="1245" y="959"/>
                    </a:lnTo>
                    <a:lnTo>
                      <a:pt x="1237" y="954"/>
                    </a:lnTo>
                    <a:lnTo>
                      <a:pt x="1237" y="954"/>
                    </a:lnTo>
                    <a:lnTo>
                      <a:pt x="1233" y="952"/>
                    </a:lnTo>
                    <a:lnTo>
                      <a:pt x="1231" y="949"/>
                    </a:lnTo>
                    <a:lnTo>
                      <a:pt x="1233" y="947"/>
                    </a:lnTo>
                    <a:lnTo>
                      <a:pt x="1237" y="946"/>
                    </a:lnTo>
                    <a:lnTo>
                      <a:pt x="1242" y="942"/>
                    </a:lnTo>
                    <a:lnTo>
                      <a:pt x="1243" y="939"/>
                    </a:lnTo>
                    <a:lnTo>
                      <a:pt x="1243" y="935"/>
                    </a:lnTo>
                    <a:lnTo>
                      <a:pt x="1243" y="935"/>
                    </a:lnTo>
                    <a:lnTo>
                      <a:pt x="1242" y="932"/>
                    </a:lnTo>
                    <a:lnTo>
                      <a:pt x="1240" y="930"/>
                    </a:lnTo>
                    <a:lnTo>
                      <a:pt x="1237" y="932"/>
                    </a:lnTo>
                    <a:lnTo>
                      <a:pt x="1235" y="935"/>
                    </a:lnTo>
                    <a:lnTo>
                      <a:pt x="1233" y="937"/>
                    </a:lnTo>
                    <a:lnTo>
                      <a:pt x="1230" y="935"/>
                    </a:lnTo>
                    <a:lnTo>
                      <a:pt x="1230" y="935"/>
                    </a:lnTo>
                    <a:lnTo>
                      <a:pt x="1228" y="933"/>
                    </a:lnTo>
                    <a:lnTo>
                      <a:pt x="1228" y="933"/>
                    </a:lnTo>
                    <a:lnTo>
                      <a:pt x="1230" y="930"/>
                    </a:lnTo>
                    <a:lnTo>
                      <a:pt x="1231" y="928"/>
                    </a:lnTo>
                    <a:lnTo>
                      <a:pt x="1228" y="926"/>
                    </a:lnTo>
                    <a:lnTo>
                      <a:pt x="1228" y="926"/>
                    </a:lnTo>
                    <a:lnTo>
                      <a:pt x="1223" y="926"/>
                    </a:lnTo>
                    <a:lnTo>
                      <a:pt x="1221" y="928"/>
                    </a:lnTo>
                    <a:lnTo>
                      <a:pt x="1217" y="930"/>
                    </a:lnTo>
                    <a:lnTo>
                      <a:pt x="1210" y="928"/>
                    </a:lnTo>
                    <a:lnTo>
                      <a:pt x="1210" y="928"/>
                    </a:lnTo>
                    <a:lnTo>
                      <a:pt x="1207" y="926"/>
                    </a:lnTo>
                    <a:lnTo>
                      <a:pt x="1205" y="923"/>
                    </a:lnTo>
                    <a:lnTo>
                      <a:pt x="1205" y="921"/>
                    </a:lnTo>
                    <a:lnTo>
                      <a:pt x="1207" y="918"/>
                    </a:lnTo>
                    <a:lnTo>
                      <a:pt x="1209" y="916"/>
                    </a:lnTo>
                    <a:lnTo>
                      <a:pt x="1214" y="914"/>
                    </a:lnTo>
                    <a:lnTo>
                      <a:pt x="1217" y="914"/>
                    </a:lnTo>
                    <a:lnTo>
                      <a:pt x="1223" y="916"/>
                    </a:lnTo>
                    <a:lnTo>
                      <a:pt x="1223" y="916"/>
                    </a:lnTo>
                    <a:lnTo>
                      <a:pt x="1231" y="921"/>
                    </a:lnTo>
                    <a:lnTo>
                      <a:pt x="1237" y="921"/>
                    </a:lnTo>
                    <a:lnTo>
                      <a:pt x="1242" y="921"/>
                    </a:lnTo>
                    <a:lnTo>
                      <a:pt x="1249" y="916"/>
                    </a:lnTo>
                    <a:lnTo>
                      <a:pt x="1249" y="916"/>
                    </a:lnTo>
                    <a:lnTo>
                      <a:pt x="1254" y="914"/>
                    </a:lnTo>
                    <a:lnTo>
                      <a:pt x="1259" y="912"/>
                    </a:lnTo>
                    <a:lnTo>
                      <a:pt x="1271" y="914"/>
                    </a:lnTo>
                    <a:lnTo>
                      <a:pt x="1282" y="916"/>
                    </a:lnTo>
                    <a:lnTo>
                      <a:pt x="1285" y="916"/>
                    </a:lnTo>
                    <a:lnTo>
                      <a:pt x="1287" y="912"/>
                    </a:lnTo>
                    <a:lnTo>
                      <a:pt x="1287" y="912"/>
                    </a:lnTo>
                    <a:lnTo>
                      <a:pt x="1289" y="900"/>
                    </a:lnTo>
                    <a:lnTo>
                      <a:pt x="1289" y="900"/>
                    </a:lnTo>
                    <a:lnTo>
                      <a:pt x="1290" y="902"/>
                    </a:lnTo>
                    <a:lnTo>
                      <a:pt x="1296" y="911"/>
                    </a:lnTo>
                    <a:lnTo>
                      <a:pt x="1296" y="911"/>
                    </a:lnTo>
                    <a:lnTo>
                      <a:pt x="1296" y="914"/>
                    </a:lnTo>
                    <a:lnTo>
                      <a:pt x="1296" y="918"/>
                    </a:lnTo>
                    <a:lnTo>
                      <a:pt x="1290" y="921"/>
                    </a:lnTo>
                    <a:lnTo>
                      <a:pt x="1290" y="923"/>
                    </a:lnTo>
                    <a:lnTo>
                      <a:pt x="1297" y="921"/>
                    </a:lnTo>
                    <a:lnTo>
                      <a:pt x="1297" y="921"/>
                    </a:lnTo>
                    <a:lnTo>
                      <a:pt x="1327" y="914"/>
                    </a:lnTo>
                    <a:lnTo>
                      <a:pt x="1341" y="914"/>
                    </a:lnTo>
                    <a:lnTo>
                      <a:pt x="1351" y="916"/>
                    </a:lnTo>
                    <a:lnTo>
                      <a:pt x="1351" y="916"/>
                    </a:lnTo>
                    <a:lnTo>
                      <a:pt x="1367" y="921"/>
                    </a:lnTo>
                    <a:lnTo>
                      <a:pt x="1371" y="923"/>
                    </a:lnTo>
                    <a:lnTo>
                      <a:pt x="1372" y="926"/>
                    </a:lnTo>
                    <a:lnTo>
                      <a:pt x="1372" y="926"/>
                    </a:lnTo>
                    <a:lnTo>
                      <a:pt x="1376" y="930"/>
                    </a:lnTo>
                    <a:lnTo>
                      <a:pt x="1378" y="932"/>
                    </a:lnTo>
                    <a:lnTo>
                      <a:pt x="1381" y="933"/>
                    </a:lnTo>
                    <a:lnTo>
                      <a:pt x="1383" y="940"/>
                    </a:lnTo>
                    <a:lnTo>
                      <a:pt x="1383" y="940"/>
                    </a:lnTo>
                    <a:lnTo>
                      <a:pt x="1383" y="944"/>
                    </a:lnTo>
                    <a:lnTo>
                      <a:pt x="1386" y="944"/>
                    </a:lnTo>
                    <a:lnTo>
                      <a:pt x="1391" y="944"/>
                    </a:lnTo>
                    <a:lnTo>
                      <a:pt x="1397" y="942"/>
                    </a:lnTo>
                    <a:lnTo>
                      <a:pt x="1407" y="939"/>
                    </a:lnTo>
                    <a:lnTo>
                      <a:pt x="1414" y="935"/>
                    </a:lnTo>
                    <a:lnTo>
                      <a:pt x="1414" y="935"/>
                    </a:lnTo>
                    <a:lnTo>
                      <a:pt x="1418" y="935"/>
                    </a:lnTo>
                    <a:lnTo>
                      <a:pt x="1418" y="935"/>
                    </a:lnTo>
                    <a:lnTo>
                      <a:pt x="1419" y="932"/>
                    </a:lnTo>
                    <a:lnTo>
                      <a:pt x="1421" y="928"/>
                    </a:lnTo>
                    <a:lnTo>
                      <a:pt x="1426" y="926"/>
                    </a:lnTo>
                    <a:lnTo>
                      <a:pt x="1426" y="926"/>
                    </a:lnTo>
                    <a:lnTo>
                      <a:pt x="1432" y="928"/>
                    </a:lnTo>
                    <a:lnTo>
                      <a:pt x="1437" y="933"/>
                    </a:lnTo>
                    <a:lnTo>
                      <a:pt x="1449" y="947"/>
                    </a:lnTo>
                    <a:lnTo>
                      <a:pt x="1459" y="961"/>
                    </a:lnTo>
                    <a:lnTo>
                      <a:pt x="1463" y="966"/>
                    </a:lnTo>
                    <a:lnTo>
                      <a:pt x="1466" y="968"/>
                    </a:lnTo>
                    <a:lnTo>
                      <a:pt x="1466" y="968"/>
                    </a:lnTo>
                    <a:lnTo>
                      <a:pt x="1470" y="970"/>
                    </a:lnTo>
                    <a:lnTo>
                      <a:pt x="1473" y="973"/>
                    </a:lnTo>
                    <a:lnTo>
                      <a:pt x="1477" y="982"/>
                    </a:lnTo>
                    <a:lnTo>
                      <a:pt x="1477" y="996"/>
                    </a:lnTo>
                    <a:lnTo>
                      <a:pt x="1475" y="1008"/>
                    </a:lnTo>
                    <a:lnTo>
                      <a:pt x="1475" y="1008"/>
                    </a:lnTo>
                    <a:lnTo>
                      <a:pt x="1472" y="1020"/>
                    </a:lnTo>
                    <a:lnTo>
                      <a:pt x="1472" y="1031"/>
                    </a:lnTo>
                    <a:lnTo>
                      <a:pt x="1475" y="1036"/>
                    </a:lnTo>
                    <a:lnTo>
                      <a:pt x="1477" y="1036"/>
                    </a:lnTo>
                    <a:lnTo>
                      <a:pt x="1479" y="1036"/>
                    </a:lnTo>
                    <a:lnTo>
                      <a:pt x="1479" y="1036"/>
                    </a:lnTo>
                    <a:lnTo>
                      <a:pt x="1482" y="1033"/>
                    </a:lnTo>
                    <a:lnTo>
                      <a:pt x="1486" y="1031"/>
                    </a:lnTo>
                    <a:lnTo>
                      <a:pt x="1487" y="1031"/>
                    </a:lnTo>
                    <a:lnTo>
                      <a:pt x="1487" y="1033"/>
                    </a:lnTo>
                    <a:lnTo>
                      <a:pt x="1484" y="1038"/>
                    </a:lnTo>
                    <a:lnTo>
                      <a:pt x="1484" y="1038"/>
                    </a:lnTo>
                    <a:lnTo>
                      <a:pt x="1482" y="1041"/>
                    </a:lnTo>
                    <a:lnTo>
                      <a:pt x="1480" y="1045"/>
                    </a:lnTo>
                    <a:lnTo>
                      <a:pt x="1482" y="1055"/>
                    </a:lnTo>
                    <a:lnTo>
                      <a:pt x="1486" y="1064"/>
                    </a:lnTo>
                    <a:lnTo>
                      <a:pt x="1491" y="1073"/>
                    </a:lnTo>
                    <a:lnTo>
                      <a:pt x="1491" y="1073"/>
                    </a:lnTo>
                    <a:lnTo>
                      <a:pt x="1492" y="1074"/>
                    </a:lnTo>
                    <a:lnTo>
                      <a:pt x="1494" y="1074"/>
                    </a:lnTo>
                    <a:lnTo>
                      <a:pt x="1496" y="1073"/>
                    </a:lnTo>
                    <a:lnTo>
                      <a:pt x="1496" y="1073"/>
                    </a:lnTo>
                    <a:lnTo>
                      <a:pt x="1496" y="1073"/>
                    </a:lnTo>
                    <a:lnTo>
                      <a:pt x="1498" y="1080"/>
                    </a:lnTo>
                    <a:lnTo>
                      <a:pt x="1498" y="1080"/>
                    </a:lnTo>
                    <a:lnTo>
                      <a:pt x="1499" y="1087"/>
                    </a:lnTo>
                    <a:lnTo>
                      <a:pt x="1503" y="1090"/>
                    </a:lnTo>
                    <a:lnTo>
                      <a:pt x="1506" y="1094"/>
                    </a:lnTo>
                    <a:lnTo>
                      <a:pt x="1508" y="1104"/>
                    </a:lnTo>
                    <a:lnTo>
                      <a:pt x="1508" y="1104"/>
                    </a:lnTo>
                    <a:lnTo>
                      <a:pt x="1510" y="1109"/>
                    </a:lnTo>
                    <a:lnTo>
                      <a:pt x="1512" y="1113"/>
                    </a:lnTo>
                    <a:lnTo>
                      <a:pt x="1515" y="1114"/>
                    </a:lnTo>
                    <a:lnTo>
                      <a:pt x="1517" y="1116"/>
                    </a:lnTo>
                    <a:lnTo>
                      <a:pt x="1524" y="1120"/>
                    </a:lnTo>
                    <a:lnTo>
                      <a:pt x="1526" y="1121"/>
                    </a:lnTo>
                    <a:lnTo>
                      <a:pt x="1527" y="1128"/>
                    </a:lnTo>
                    <a:lnTo>
                      <a:pt x="1527" y="1128"/>
                    </a:lnTo>
                    <a:lnTo>
                      <a:pt x="1531" y="1137"/>
                    </a:lnTo>
                    <a:lnTo>
                      <a:pt x="1533" y="1139"/>
                    </a:lnTo>
                    <a:lnTo>
                      <a:pt x="1534" y="1141"/>
                    </a:lnTo>
                    <a:lnTo>
                      <a:pt x="1533" y="1142"/>
                    </a:lnTo>
                    <a:lnTo>
                      <a:pt x="1533" y="1142"/>
                    </a:lnTo>
                    <a:lnTo>
                      <a:pt x="1531" y="1147"/>
                    </a:lnTo>
                    <a:lnTo>
                      <a:pt x="1533" y="1151"/>
                    </a:lnTo>
                    <a:lnTo>
                      <a:pt x="1536" y="1151"/>
                    </a:lnTo>
                    <a:lnTo>
                      <a:pt x="1545" y="1149"/>
                    </a:lnTo>
                    <a:lnTo>
                      <a:pt x="1545" y="1149"/>
                    </a:lnTo>
                    <a:lnTo>
                      <a:pt x="1548" y="1147"/>
                    </a:lnTo>
                    <a:lnTo>
                      <a:pt x="1550" y="1149"/>
                    </a:lnTo>
                    <a:lnTo>
                      <a:pt x="1552" y="1151"/>
                    </a:lnTo>
                    <a:lnTo>
                      <a:pt x="1552" y="1153"/>
                    </a:lnTo>
                    <a:lnTo>
                      <a:pt x="1555" y="1147"/>
                    </a:lnTo>
                    <a:lnTo>
                      <a:pt x="1555" y="1147"/>
                    </a:lnTo>
                    <a:lnTo>
                      <a:pt x="1560" y="1141"/>
                    </a:lnTo>
                    <a:lnTo>
                      <a:pt x="1560" y="1135"/>
                    </a:lnTo>
                    <a:lnTo>
                      <a:pt x="1560" y="1132"/>
                    </a:lnTo>
                    <a:lnTo>
                      <a:pt x="1564" y="1125"/>
                    </a:lnTo>
                    <a:lnTo>
                      <a:pt x="1564" y="1125"/>
                    </a:lnTo>
                    <a:lnTo>
                      <a:pt x="1567" y="1116"/>
                    </a:lnTo>
                    <a:lnTo>
                      <a:pt x="1567" y="1107"/>
                    </a:lnTo>
                    <a:lnTo>
                      <a:pt x="1569" y="1097"/>
                    </a:lnTo>
                    <a:lnTo>
                      <a:pt x="1569" y="1083"/>
                    </a:lnTo>
                    <a:lnTo>
                      <a:pt x="1569" y="1083"/>
                    </a:lnTo>
                    <a:lnTo>
                      <a:pt x="1569" y="1076"/>
                    </a:lnTo>
                    <a:lnTo>
                      <a:pt x="1567" y="1066"/>
                    </a:lnTo>
                    <a:lnTo>
                      <a:pt x="1560" y="1045"/>
                    </a:lnTo>
                    <a:lnTo>
                      <a:pt x="1553" y="1024"/>
                    </a:lnTo>
                    <a:lnTo>
                      <a:pt x="1552" y="1013"/>
                    </a:lnTo>
                    <a:lnTo>
                      <a:pt x="1552" y="1005"/>
                    </a:lnTo>
                    <a:lnTo>
                      <a:pt x="1552" y="1005"/>
                    </a:lnTo>
                    <a:lnTo>
                      <a:pt x="1552" y="1001"/>
                    </a:lnTo>
                    <a:lnTo>
                      <a:pt x="1550" y="996"/>
                    </a:lnTo>
                    <a:lnTo>
                      <a:pt x="1541" y="979"/>
                    </a:lnTo>
                    <a:lnTo>
                      <a:pt x="1536" y="966"/>
                    </a:lnTo>
                    <a:lnTo>
                      <a:pt x="1531" y="954"/>
                    </a:lnTo>
                    <a:lnTo>
                      <a:pt x="1526" y="939"/>
                    </a:lnTo>
                    <a:lnTo>
                      <a:pt x="1522" y="919"/>
                    </a:lnTo>
                    <a:lnTo>
                      <a:pt x="1522" y="919"/>
                    </a:lnTo>
                    <a:lnTo>
                      <a:pt x="1520" y="900"/>
                    </a:lnTo>
                    <a:lnTo>
                      <a:pt x="1522" y="883"/>
                    </a:lnTo>
                    <a:lnTo>
                      <a:pt x="1526" y="867"/>
                    </a:lnTo>
                    <a:lnTo>
                      <a:pt x="1531" y="855"/>
                    </a:lnTo>
                    <a:lnTo>
                      <a:pt x="1536" y="846"/>
                    </a:lnTo>
                    <a:lnTo>
                      <a:pt x="1541" y="838"/>
                    </a:lnTo>
                    <a:lnTo>
                      <a:pt x="1552" y="827"/>
                    </a:lnTo>
                    <a:lnTo>
                      <a:pt x="1552" y="827"/>
                    </a:lnTo>
                    <a:lnTo>
                      <a:pt x="1553" y="825"/>
                    </a:lnTo>
                    <a:lnTo>
                      <a:pt x="1555" y="822"/>
                    </a:lnTo>
                    <a:lnTo>
                      <a:pt x="1553" y="820"/>
                    </a:lnTo>
                    <a:lnTo>
                      <a:pt x="1553" y="818"/>
                    </a:lnTo>
                    <a:lnTo>
                      <a:pt x="1553" y="818"/>
                    </a:lnTo>
                    <a:lnTo>
                      <a:pt x="1560" y="817"/>
                    </a:lnTo>
                    <a:lnTo>
                      <a:pt x="1560" y="817"/>
                    </a:lnTo>
                    <a:lnTo>
                      <a:pt x="1566" y="817"/>
                    </a:lnTo>
                    <a:lnTo>
                      <a:pt x="1571" y="813"/>
                    </a:lnTo>
                    <a:lnTo>
                      <a:pt x="1578" y="806"/>
                    </a:lnTo>
                    <a:lnTo>
                      <a:pt x="1585" y="798"/>
                    </a:lnTo>
                    <a:lnTo>
                      <a:pt x="1588" y="796"/>
                    </a:lnTo>
                    <a:lnTo>
                      <a:pt x="1592" y="794"/>
                    </a:lnTo>
                    <a:lnTo>
                      <a:pt x="1592" y="794"/>
                    </a:lnTo>
                    <a:lnTo>
                      <a:pt x="1593" y="792"/>
                    </a:lnTo>
                    <a:lnTo>
                      <a:pt x="1595" y="791"/>
                    </a:lnTo>
                    <a:lnTo>
                      <a:pt x="1600" y="780"/>
                    </a:lnTo>
                    <a:lnTo>
                      <a:pt x="1606" y="770"/>
                    </a:lnTo>
                    <a:lnTo>
                      <a:pt x="1609" y="763"/>
                    </a:lnTo>
                    <a:lnTo>
                      <a:pt x="1616" y="757"/>
                    </a:lnTo>
                    <a:lnTo>
                      <a:pt x="1616" y="757"/>
                    </a:lnTo>
                    <a:lnTo>
                      <a:pt x="1621" y="754"/>
                    </a:lnTo>
                    <a:lnTo>
                      <a:pt x="1627" y="752"/>
                    </a:lnTo>
                    <a:lnTo>
                      <a:pt x="1637" y="752"/>
                    </a:lnTo>
                    <a:lnTo>
                      <a:pt x="1640" y="752"/>
                    </a:lnTo>
                    <a:lnTo>
                      <a:pt x="1644" y="751"/>
                    </a:lnTo>
                    <a:lnTo>
                      <a:pt x="1646" y="749"/>
                    </a:lnTo>
                    <a:lnTo>
                      <a:pt x="1647" y="744"/>
                    </a:lnTo>
                    <a:lnTo>
                      <a:pt x="1647" y="744"/>
                    </a:lnTo>
                    <a:lnTo>
                      <a:pt x="1649" y="738"/>
                    </a:lnTo>
                    <a:lnTo>
                      <a:pt x="1653" y="733"/>
                    </a:lnTo>
                    <a:lnTo>
                      <a:pt x="1663" y="723"/>
                    </a:lnTo>
                    <a:lnTo>
                      <a:pt x="1674" y="717"/>
                    </a:lnTo>
                    <a:lnTo>
                      <a:pt x="1686" y="714"/>
                    </a:lnTo>
                    <a:lnTo>
                      <a:pt x="1686" y="714"/>
                    </a:lnTo>
                    <a:lnTo>
                      <a:pt x="1694" y="712"/>
                    </a:lnTo>
                    <a:lnTo>
                      <a:pt x="1701" y="707"/>
                    </a:lnTo>
                    <a:lnTo>
                      <a:pt x="1703" y="704"/>
                    </a:lnTo>
                    <a:lnTo>
                      <a:pt x="1701" y="702"/>
                    </a:lnTo>
                    <a:lnTo>
                      <a:pt x="1700" y="700"/>
                    </a:lnTo>
                    <a:lnTo>
                      <a:pt x="1700" y="700"/>
                    </a:lnTo>
                    <a:lnTo>
                      <a:pt x="1698" y="698"/>
                    </a:lnTo>
                    <a:lnTo>
                      <a:pt x="1696" y="700"/>
                    </a:lnTo>
                    <a:lnTo>
                      <a:pt x="1691" y="704"/>
                    </a:lnTo>
                    <a:lnTo>
                      <a:pt x="1686" y="705"/>
                    </a:lnTo>
                    <a:lnTo>
                      <a:pt x="1684" y="705"/>
                    </a:lnTo>
                    <a:lnTo>
                      <a:pt x="1681" y="705"/>
                    </a:lnTo>
                    <a:lnTo>
                      <a:pt x="1681" y="705"/>
                    </a:lnTo>
                    <a:lnTo>
                      <a:pt x="1679" y="702"/>
                    </a:lnTo>
                    <a:lnTo>
                      <a:pt x="1681" y="702"/>
                    </a:lnTo>
                    <a:lnTo>
                      <a:pt x="1686" y="700"/>
                    </a:lnTo>
                    <a:lnTo>
                      <a:pt x="1687" y="698"/>
                    </a:lnTo>
                    <a:lnTo>
                      <a:pt x="1691" y="695"/>
                    </a:lnTo>
                    <a:lnTo>
                      <a:pt x="1691" y="695"/>
                    </a:lnTo>
                    <a:lnTo>
                      <a:pt x="1691" y="691"/>
                    </a:lnTo>
                    <a:lnTo>
                      <a:pt x="1689" y="690"/>
                    </a:lnTo>
                    <a:lnTo>
                      <a:pt x="1686" y="684"/>
                    </a:lnTo>
                    <a:lnTo>
                      <a:pt x="1682" y="681"/>
                    </a:lnTo>
                    <a:lnTo>
                      <a:pt x="1687" y="681"/>
                    </a:lnTo>
                    <a:lnTo>
                      <a:pt x="1687" y="681"/>
                    </a:lnTo>
                    <a:lnTo>
                      <a:pt x="1696" y="684"/>
                    </a:lnTo>
                    <a:lnTo>
                      <a:pt x="1701" y="686"/>
                    </a:lnTo>
                    <a:lnTo>
                      <a:pt x="1703" y="686"/>
                    </a:lnTo>
                    <a:lnTo>
                      <a:pt x="1705" y="686"/>
                    </a:lnTo>
                    <a:lnTo>
                      <a:pt x="1708" y="681"/>
                    </a:lnTo>
                    <a:lnTo>
                      <a:pt x="1708" y="681"/>
                    </a:lnTo>
                    <a:lnTo>
                      <a:pt x="1714" y="676"/>
                    </a:lnTo>
                    <a:lnTo>
                      <a:pt x="1715" y="676"/>
                    </a:lnTo>
                    <a:lnTo>
                      <a:pt x="1717" y="674"/>
                    </a:lnTo>
                    <a:lnTo>
                      <a:pt x="1719" y="669"/>
                    </a:lnTo>
                    <a:lnTo>
                      <a:pt x="1719" y="669"/>
                    </a:lnTo>
                    <a:lnTo>
                      <a:pt x="1721" y="662"/>
                    </a:lnTo>
                    <a:lnTo>
                      <a:pt x="1719" y="658"/>
                    </a:lnTo>
                    <a:lnTo>
                      <a:pt x="1717" y="657"/>
                    </a:lnTo>
                    <a:lnTo>
                      <a:pt x="1714" y="658"/>
                    </a:lnTo>
                    <a:lnTo>
                      <a:pt x="1714" y="658"/>
                    </a:lnTo>
                    <a:lnTo>
                      <a:pt x="1712" y="660"/>
                    </a:lnTo>
                    <a:lnTo>
                      <a:pt x="1710" y="658"/>
                    </a:lnTo>
                    <a:lnTo>
                      <a:pt x="1707" y="657"/>
                    </a:lnTo>
                    <a:lnTo>
                      <a:pt x="1700" y="657"/>
                    </a:lnTo>
                    <a:lnTo>
                      <a:pt x="1700" y="657"/>
                    </a:lnTo>
                    <a:lnTo>
                      <a:pt x="1689" y="658"/>
                    </a:lnTo>
                    <a:lnTo>
                      <a:pt x="1686" y="657"/>
                    </a:lnTo>
                    <a:lnTo>
                      <a:pt x="1684" y="653"/>
                    </a:lnTo>
                    <a:lnTo>
                      <a:pt x="1684" y="648"/>
                    </a:lnTo>
                    <a:lnTo>
                      <a:pt x="1684" y="648"/>
                    </a:lnTo>
                    <a:lnTo>
                      <a:pt x="1684" y="646"/>
                    </a:lnTo>
                    <a:lnTo>
                      <a:pt x="1684" y="646"/>
                    </a:lnTo>
                    <a:lnTo>
                      <a:pt x="1687" y="650"/>
                    </a:lnTo>
                    <a:lnTo>
                      <a:pt x="1689" y="651"/>
                    </a:lnTo>
                    <a:lnTo>
                      <a:pt x="1691" y="653"/>
                    </a:lnTo>
                    <a:lnTo>
                      <a:pt x="1696" y="653"/>
                    </a:lnTo>
                    <a:lnTo>
                      <a:pt x="1700" y="650"/>
                    </a:lnTo>
                    <a:lnTo>
                      <a:pt x="1700" y="650"/>
                    </a:lnTo>
                    <a:lnTo>
                      <a:pt x="1707" y="648"/>
                    </a:lnTo>
                    <a:lnTo>
                      <a:pt x="1712" y="648"/>
                    </a:lnTo>
                    <a:lnTo>
                      <a:pt x="1715" y="650"/>
                    </a:lnTo>
                    <a:lnTo>
                      <a:pt x="1719" y="653"/>
                    </a:lnTo>
                    <a:lnTo>
                      <a:pt x="1724" y="660"/>
                    </a:lnTo>
                    <a:lnTo>
                      <a:pt x="1726" y="663"/>
                    </a:lnTo>
                    <a:lnTo>
                      <a:pt x="1728" y="663"/>
                    </a:lnTo>
                    <a:lnTo>
                      <a:pt x="1728" y="663"/>
                    </a:lnTo>
                    <a:lnTo>
                      <a:pt x="1728" y="662"/>
                    </a:lnTo>
                    <a:lnTo>
                      <a:pt x="1728" y="660"/>
                    </a:lnTo>
                    <a:lnTo>
                      <a:pt x="1724" y="653"/>
                    </a:lnTo>
                    <a:lnTo>
                      <a:pt x="1719" y="639"/>
                    </a:lnTo>
                    <a:lnTo>
                      <a:pt x="1714" y="618"/>
                    </a:lnTo>
                    <a:lnTo>
                      <a:pt x="1714" y="618"/>
                    </a:lnTo>
                    <a:lnTo>
                      <a:pt x="1710" y="611"/>
                    </a:lnTo>
                    <a:lnTo>
                      <a:pt x="1708" y="609"/>
                    </a:lnTo>
                    <a:lnTo>
                      <a:pt x="1707" y="609"/>
                    </a:lnTo>
                    <a:lnTo>
                      <a:pt x="1703" y="609"/>
                    </a:lnTo>
                    <a:lnTo>
                      <a:pt x="1698" y="613"/>
                    </a:lnTo>
                    <a:lnTo>
                      <a:pt x="1698" y="613"/>
                    </a:lnTo>
                    <a:lnTo>
                      <a:pt x="1696" y="613"/>
                    </a:lnTo>
                    <a:lnTo>
                      <a:pt x="1696" y="613"/>
                    </a:lnTo>
                    <a:lnTo>
                      <a:pt x="1700" y="609"/>
                    </a:lnTo>
                    <a:lnTo>
                      <a:pt x="1701" y="604"/>
                    </a:lnTo>
                    <a:lnTo>
                      <a:pt x="1701" y="601"/>
                    </a:lnTo>
                    <a:lnTo>
                      <a:pt x="1698" y="599"/>
                    </a:lnTo>
                    <a:lnTo>
                      <a:pt x="1698" y="599"/>
                    </a:lnTo>
                    <a:lnTo>
                      <a:pt x="1694" y="596"/>
                    </a:lnTo>
                    <a:lnTo>
                      <a:pt x="1698" y="596"/>
                    </a:lnTo>
                    <a:lnTo>
                      <a:pt x="1700" y="594"/>
                    </a:lnTo>
                    <a:lnTo>
                      <a:pt x="1701" y="592"/>
                    </a:lnTo>
                    <a:lnTo>
                      <a:pt x="1701" y="589"/>
                    </a:lnTo>
                    <a:lnTo>
                      <a:pt x="1701" y="583"/>
                    </a:lnTo>
                    <a:lnTo>
                      <a:pt x="1701" y="583"/>
                    </a:lnTo>
                    <a:lnTo>
                      <a:pt x="1700" y="573"/>
                    </a:lnTo>
                    <a:lnTo>
                      <a:pt x="1701" y="569"/>
                    </a:lnTo>
                    <a:lnTo>
                      <a:pt x="1700" y="566"/>
                    </a:lnTo>
                    <a:lnTo>
                      <a:pt x="1696" y="561"/>
                    </a:lnTo>
                    <a:lnTo>
                      <a:pt x="1696" y="561"/>
                    </a:lnTo>
                    <a:lnTo>
                      <a:pt x="1684" y="550"/>
                    </a:lnTo>
                    <a:lnTo>
                      <a:pt x="1684" y="549"/>
                    </a:lnTo>
                    <a:lnTo>
                      <a:pt x="1686" y="549"/>
                    </a:lnTo>
                    <a:lnTo>
                      <a:pt x="1691" y="552"/>
                    </a:lnTo>
                    <a:lnTo>
                      <a:pt x="1691" y="552"/>
                    </a:lnTo>
                    <a:lnTo>
                      <a:pt x="1698" y="556"/>
                    </a:lnTo>
                    <a:lnTo>
                      <a:pt x="1700" y="556"/>
                    </a:lnTo>
                    <a:lnTo>
                      <a:pt x="1700" y="554"/>
                    </a:lnTo>
                    <a:lnTo>
                      <a:pt x="1696" y="542"/>
                    </a:lnTo>
                    <a:lnTo>
                      <a:pt x="1696" y="542"/>
                    </a:lnTo>
                    <a:lnTo>
                      <a:pt x="1693" y="528"/>
                    </a:lnTo>
                    <a:lnTo>
                      <a:pt x="1694" y="514"/>
                    </a:lnTo>
                    <a:lnTo>
                      <a:pt x="1694" y="514"/>
                    </a:lnTo>
                    <a:lnTo>
                      <a:pt x="1698" y="503"/>
                    </a:lnTo>
                    <a:lnTo>
                      <a:pt x="1700" y="498"/>
                    </a:lnTo>
                    <a:lnTo>
                      <a:pt x="1705" y="493"/>
                    </a:lnTo>
                    <a:lnTo>
                      <a:pt x="1705" y="493"/>
                    </a:lnTo>
                    <a:lnTo>
                      <a:pt x="1708" y="491"/>
                    </a:lnTo>
                    <a:lnTo>
                      <a:pt x="1707" y="493"/>
                    </a:lnTo>
                    <a:lnTo>
                      <a:pt x="1703" y="498"/>
                    </a:lnTo>
                    <a:lnTo>
                      <a:pt x="1701" y="503"/>
                    </a:lnTo>
                    <a:lnTo>
                      <a:pt x="1701" y="503"/>
                    </a:lnTo>
                    <a:lnTo>
                      <a:pt x="1698" y="514"/>
                    </a:lnTo>
                    <a:lnTo>
                      <a:pt x="1698" y="517"/>
                    </a:lnTo>
                    <a:lnTo>
                      <a:pt x="1700" y="521"/>
                    </a:lnTo>
                    <a:lnTo>
                      <a:pt x="1700" y="521"/>
                    </a:lnTo>
                    <a:lnTo>
                      <a:pt x="1700" y="524"/>
                    </a:lnTo>
                    <a:lnTo>
                      <a:pt x="1700" y="526"/>
                    </a:lnTo>
                    <a:lnTo>
                      <a:pt x="1698" y="529"/>
                    </a:lnTo>
                    <a:lnTo>
                      <a:pt x="1700" y="533"/>
                    </a:lnTo>
                    <a:lnTo>
                      <a:pt x="1700" y="533"/>
                    </a:lnTo>
                    <a:lnTo>
                      <a:pt x="1701" y="536"/>
                    </a:lnTo>
                    <a:lnTo>
                      <a:pt x="1700" y="540"/>
                    </a:lnTo>
                    <a:lnTo>
                      <a:pt x="1700" y="542"/>
                    </a:lnTo>
                    <a:lnTo>
                      <a:pt x="1703" y="547"/>
                    </a:lnTo>
                    <a:lnTo>
                      <a:pt x="1703" y="547"/>
                    </a:lnTo>
                    <a:lnTo>
                      <a:pt x="1708" y="549"/>
                    </a:lnTo>
                    <a:lnTo>
                      <a:pt x="1710" y="547"/>
                    </a:lnTo>
                    <a:lnTo>
                      <a:pt x="1712" y="547"/>
                    </a:lnTo>
                    <a:lnTo>
                      <a:pt x="1714" y="550"/>
                    </a:lnTo>
                    <a:lnTo>
                      <a:pt x="1714" y="550"/>
                    </a:lnTo>
                    <a:lnTo>
                      <a:pt x="1715" y="557"/>
                    </a:lnTo>
                    <a:lnTo>
                      <a:pt x="1714" y="561"/>
                    </a:lnTo>
                    <a:lnTo>
                      <a:pt x="1714" y="562"/>
                    </a:lnTo>
                    <a:lnTo>
                      <a:pt x="1717" y="564"/>
                    </a:lnTo>
                    <a:lnTo>
                      <a:pt x="1717" y="564"/>
                    </a:lnTo>
                    <a:lnTo>
                      <a:pt x="1719" y="566"/>
                    </a:lnTo>
                    <a:lnTo>
                      <a:pt x="1717" y="569"/>
                    </a:lnTo>
                    <a:lnTo>
                      <a:pt x="1714" y="580"/>
                    </a:lnTo>
                    <a:lnTo>
                      <a:pt x="1708" y="592"/>
                    </a:lnTo>
                    <a:lnTo>
                      <a:pt x="1708" y="597"/>
                    </a:lnTo>
                    <a:lnTo>
                      <a:pt x="1712" y="601"/>
                    </a:lnTo>
                    <a:lnTo>
                      <a:pt x="1712" y="601"/>
                    </a:lnTo>
                    <a:lnTo>
                      <a:pt x="1714" y="601"/>
                    </a:lnTo>
                    <a:lnTo>
                      <a:pt x="1715" y="597"/>
                    </a:lnTo>
                    <a:lnTo>
                      <a:pt x="1721" y="583"/>
                    </a:lnTo>
                    <a:lnTo>
                      <a:pt x="1728" y="568"/>
                    </a:lnTo>
                    <a:lnTo>
                      <a:pt x="1736" y="552"/>
                    </a:lnTo>
                    <a:lnTo>
                      <a:pt x="1736" y="552"/>
                    </a:lnTo>
                    <a:lnTo>
                      <a:pt x="1741" y="547"/>
                    </a:lnTo>
                    <a:lnTo>
                      <a:pt x="1743" y="540"/>
                    </a:lnTo>
                    <a:lnTo>
                      <a:pt x="1745" y="535"/>
                    </a:lnTo>
                    <a:lnTo>
                      <a:pt x="1745" y="531"/>
                    </a:lnTo>
                    <a:lnTo>
                      <a:pt x="1745" y="528"/>
                    </a:lnTo>
                    <a:lnTo>
                      <a:pt x="1743" y="524"/>
                    </a:lnTo>
                    <a:lnTo>
                      <a:pt x="1741" y="522"/>
                    </a:lnTo>
                    <a:lnTo>
                      <a:pt x="1738" y="521"/>
                    </a:lnTo>
                    <a:lnTo>
                      <a:pt x="1738" y="521"/>
                    </a:lnTo>
                    <a:lnTo>
                      <a:pt x="1736" y="521"/>
                    </a:lnTo>
                    <a:lnTo>
                      <a:pt x="1735" y="519"/>
                    </a:lnTo>
                    <a:lnTo>
                      <a:pt x="1731" y="512"/>
                    </a:lnTo>
                    <a:lnTo>
                      <a:pt x="1726" y="493"/>
                    </a:lnTo>
                    <a:lnTo>
                      <a:pt x="1726" y="493"/>
                    </a:lnTo>
                    <a:lnTo>
                      <a:pt x="1724" y="486"/>
                    </a:lnTo>
                    <a:lnTo>
                      <a:pt x="1726" y="479"/>
                    </a:lnTo>
                    <a:lnTo>
                      <a:pt x="1729" y="474"/>
                    </a:lnTo>
                    <a:lnTo>
                      <a:pt x="1736" y="468"/>
                    </a:lnTo>
                    <a:lnTo>
                      <a:pt x="1736" y="468"/>
                    </a:lnTo>
                    <a:lnTo>
                      <a:pt x="1740" y="468"/>
                    </a:lnTo>
                    <a:lnTo>
                      <a:pt x="1735" y="472"/>
                    </a:lnTo>
                    <a:lnTo>
                      <a:pt x="1731" y="475"/>
                    </a:lnTo>
                    <a:lnTo>
                      <a:pt x="1729" y="481"/>
                    </a:lnTo>
                    <a:lnTo>
                      <a:pt x="1729" y="488"/>
                    </a:lnTo>
                    <a:lnTo>
                      <a:pt x="1731" y="493"/>
                    </a:lnTo>
                    <a:lnTo>
                      <a:pt x="1731" y="493"/>
                    </a:lnTo>
                    <a:lnTo>
                      <a:pt x="1736" y="498"/>
                    </a:lnTo>
                    <a:lnTo>
                      <a:pt x="1740" y="502"/>
                    </a:lnTo>
                    <a:lnTo>
                      <a:pt x="1745" y="503"/>
                    </a:lnTo>
                    <a:lnTo>
                      <a:pt x="1748" y="503"/>
                    </a:lnTo>
                    <a:lnTo>
                      <a:pt x="1748" y="510"/>
                    </a:lnTo>
                    <a:lnTo>
                      <a:pt x="1748" y="510"/>
                    </a:lnTo>
                    <a:lnTo>
                      <a:pt x="1748" y="514"/>
                    </a:lnTo>
                    <a:lnTo>
                      <a:pt x="1748" y="515"/>
                    </a:lnTo>
                    <a:lnTo>
                      <a:pt x="1750" y="514"/>
                    </a:lnTo>
                    <a:lnTo>
                      <a:pt x="1754" y="512"/>
                    </a:lnTo>
                    <a:lnTo>
                      <a:pt x="1761" y="502"/>
                    </a:lnTo>
                    <a:lnTo>
                      <a:pt x="1769" y="488"/>
                    </a:lnTo>
                    <a:lnTo>
                      <a:pt x="1769" y="488"/>
                    </a:lnTo>
                    <a:lnTo>
                      <a:pt x="1776" y="474"/>
                    </a:lnTo>
                    <a:lnTo>
                      <a:pt x="1782" y="460"/>
                    </a:lnTo>
                    <a:lnTo>
                      <a:pt x="1783" y="455"/>
                    </a:lnTo>
                    <a:lnTo>
                      <a:pt x="1783" y="449"/>
                    </a:lnTo>
                    <a:lnTo>
                      <a:pt x="1782" y="446"/>
                    </a:lnTo>
                    <a:lnTo>
                      <a:pt x="1778" y="446"/>
                    </a:lnTo>
                    <a:lnTo>
                      <a:pt x="1778" y="446"/>
                    </a:lnTo>
                    <a:lnTo>
                      <a:pt x="1771" y="444"/>
                    </a:lnTo>
                    <a:lnTo>
                      <a:pt x="1771" y="442"/>
                    </a:lnTo>
                    <a:lnTo>
                      <a:pt x="1769" y="441"/>
                    </a:lnTo>
                    <a:lnTo>
                      <a:pt x="1771" y="435"/>
                    </a:lnTo>
                    <a:lnTo>
                      <a:pt x="1778" y="430"/>
                    </a:lnTo>
                    <a:lnTo>
                      <a:pt x="1778" y="430"/>
                    </a:lnTo>
                    <a:lnTo>
                      <a:pt x="1787" y="421"/>
                    </a:lnTo>
                    <a:lnTo>
                      <a:pt x="1799" y="414"/>
                    </a:lnTo>
                    <a:lnTo>
                      <a:pt x="1811" y="409"/>
                    </a:lnTo>
                    <a:lnTo>
                      <a:pt x="1823" y="404"/>
                    </a:lnTo>
                    <a:lnTo>
                      <a:pt x="1823" y="404"/>
                    </a:lnTo>
                    <a:lnTo>
                      <a:pt x="1837" y="402"/>
                    </a:lnTo>
                    <a:lnTo>
                      <a:pt x="1853" y="401"/>
                    </a:lnTo>
                    <a:lnTo>
                      <a:pt x="1865" y="399"/>
                    </a:lnTo>
                    <a:lnTo>
                      <a:pt x="1869" y="397"/>
                    </a:lnTo>
                    <a:lnTo>
                      <a:pt x="1870" y="395"/>
                    </a:lnTo>
                    <a:lnTo>
                      <a:pt x="1870" y="395"/>
                    </a:lnTo>
                    <a:lnTo>
                      <a:pt x="1872" y="383"/>
                    </a:lnTo>
                    <a:lnTo>
                      <a:pt x="1874" y="380"/>
                    </a:lnTo>
                    <a:lnTo>
                      <a:pt x="1876" y="385"/>
                    </a:lnTo>
                    <a:lnTo>
                      <a:pt x="1876" y="385"/>
                    </a:lnTo>
                    <a:lnTo>
                      <a:pt x="1879" y="392"/>
                    </a:lnTo>
                    <a:lnTo>
                      <a:pt x="1881" y="395"/>
                    </a:lnTo>
                    <a:lnTo>
                      <a:pt x="1883" y="395"/>
                    </a:lnTo>
                    <a:lnTo>
                      <a:pt x="1884" y="394"/>
                    </a:lnTo>
                    <a:lnTo>
                      <a:pt x="1891" y="388"/>
                    </a:lnTo>
                    <a:lnTo>
                      <a:pt x="1891" y="388"/>
                    </a:lnTo>
                    <a:lnTo>
                      <a:pt x="1895" y="385"/>
                    </a:lnTo>
                    <a:lnTo>
                      <a:pt x="1896" y="383"/>
                    </a:lnTo>
                    <a:lnTo>
                      <a:pt x="1898" y="385"/>
                    </a:lnTo>
                    <a:lnTo>
                      <a:pt x="1898" y="387"/>
                    </a:lnTo>
                    <a:lnTo>
                      <a:pt x="1898" y="392"/>
                    </a:lnTo>
                    <a:lnTo>
                      <a:pt x="1900" y="392"/>
                    </a:lnTo>
                    <a:lnTo>
                      <a:pt x="1902" y="390"/>
                    </a:lnTo>
                    <a:lnTo>
                      <a:pt x="1902" y="390"/>
                    </a:lnTo>
                    <a:lnTo>
                      <a:pt x="1905" y="388"/>
                    </a:lnTo>
                    <a:lnTo>
                      <a:pt x="1910" y="387"/>
                    </a:lnTo>
                    <a:lnTo>
                      <a:pt x="1917" y="385"/>
                    </a:lnTo>
                    <a:lnTo>
                      <a:pt x="1923" y="383"/>
                    </a:lnTo>
                    <a:lnTo>
                      <a:pt x="1923" y="381"/>
                    </a:lnTo>
                    <a:lnTo>
                      <a:pt x="1923" y="378"/>
                    </a:lnTo>
                    <a:lnTo>
                      <a:pt x="1923" y="378"/>
                    </a:lnTo>
                    <a:lnTo>
                      <a:pt x="1919" y="366"/>
                    </a:lnTo>
                    <a:lnTo>
                      <a:pt x="1917" y="364"/>
                    </a:lnTo>
                    <a:lnTo>
                      <a:pt x="1914" y="364"/>
                    </a:lnTo>
                    <a:lnTo>
                      <a:pt x="1914" y="364"/>
                    </a:lnTo>
                    <a:lnTo>
                      <a:pt x="1912" y="364"/>
                    </a:lnTo>
                    <a:lnTo>
                      <a:pt x="1914" y="366"/>
                    </a:lnTo>
                    <a:lnTo>
                      <a:pt x="1917" y="367"/>
                    </a:lnTo>
                    <a:lnTo>
                      <a:pt x="1919" y="373"/>
                    </a:lnTo>
                    <a:lnTo>
                      <a:pt x="1919" y="373"/>
                    </a:lnTo>
                    <a:lnTo>
                      <a:pt x="1917" y="378"/>
                    </a:lnTo>
                    <a:lnTo>
                      <a:pt x="1912" y="381"/>
                    </a:lnTo>
                    <a:lnTo>
                      <a:pt x="1909" y="383"/>
                    </a:lnTo>
                    <a:lnTo>
                      <a:pt x="1907" y="381"/>
                    </a:lnTo>
                    <a:lnTo>
                      <a:pt x="1903" y="380"/>
                    </a:lnTo>
                    <a:lnTo>
                      <a:pt x="1902" y="376"/>
                    </a:lnTo>
                    <a:lnTo>
                      <a:pt x="1902" y="376"/>
                    </a:lnTo>
                    <a:lnTo>
                      <a:pt x="1900" y="367"/>
                    </a:lnTo>
                    <a:lnTo>
                      <a:pt x="1898" y="361"/>
                    </a:lnTo>
                    <a:lnTo>
                      <a:pt x="1895" y="357"/>
                    </a:lnTo>
                    <a:lnTo>
                      <a:pt x="1889" y="355"/>
                    </a:lnTo>
                    <a:lnTo>
                      <a:pt x="1889" y="355"/>
                    </a:lnTo>
                    <a:lnTo>
                      <a:pt x="1886" y="355"/>
                    </a:lnTo>
                    <a:lnTo>
                      <a:pt x="1886" y="352"/>
                    </a:lnTo>
                    <a:lnTo>
                      <a:pt x="1893" y="347"/>
                    </a:lnTo>
                    <a:lnTo>
                      <a:pt x="1900" y="340"/>
                    </a:lnTo>
                    <a:lnTo>
                      <a:pt x="1900" y="336"/>
                    </a:lnTo>
                    <a:lnTo>
                      <a:pt x="1898" y="334"/>
                    </a:lnTo>
                    <a:lnTo>
                      <a:pt x="1898" y="334"/>
                    </a:lnTo>
                    <a:lnTo>
                      <a:pt x="1896" y="333"/>
                    </a:lnTo>
                    <a:lnTo>
                      <a:pt x="1895" y="329"/>
                    </a:lnTo>
                    <a:lnTo>
                      <a:pt x="1896" y="317"/>
                    </a:lnTo>
                    <a:lnTo>
                      <a:pt x="1902" y="305"/>
                    </a:lnTo>
                    <a:lnTo>
                      <a:pt x="1909" y="296"/>
                    </a:lnTo>
                    <a:lnTo>
                      <a:pt x="1909" y="296"/>
                    </a:lnTo>
                    <a:lnTo>
                      <a:pt x="1912" y="291"/>
                    </a:lnTo>
                    <a:lnTo>
                      <a:pt x="1912" y="287"/>
                    </a:lnTo>
                    <a:lnTo>
                      <a:pt x="1912" y="284"/>
                    </a:lnTo>
                    <a:lnTo>
                      <a:pt x="1914" y="282"/>
                    </a:lnTo>
                    <a:lnTo>
                      <a:pt x="1914" y="282"/>
                    </a:lnTo>
                    <a:lnTo>
                      <a:pt x="1916" y="280"/>
                    </a:lnTo>
                    <a:lnTo>
                      <a:pt x="1917" y="280"/>
                    </a:lnTo>
                    <a:lnTo>
                      <a:pt x="1919" y="282"/>
                    </a:lnTo>
                    <a:lnTo>
                      <a:pt x="1923" y="284"/>
                    </a:lnTo>
                    <a:lnTo>
                      <a:pt x="1924" y="284"/>
                    </a:lnTo>
                    <a:lnTo>
                      <a:pt x="1930" y="282"/>
                    </a:lnTo>
                    <a:lnTo>
                      <a:pt x="1930" y="282"/>
                    </a:lnTo>
                    <a:lnTo>
                      <a:pt x="1935" y="279"/>
                    </a:lnTo>
                    <a:lnTo>
                      <a:pt x="1938" y="275"/>
                    </a:lnTo>
                    <a:lnTo>
                      <a:pt x="1942" y="273"/>
                    </a:lnTo>
                    <a:lnTo>
                      <a:pt x="1945" y="272"/>
                    </a:lnTo>
                    <a:lnTo>
                      <a:pt x="1945" y="272"/>
                    </a:lnTo>
                    <a:lnTo>
                      <a:pt x="1949" y="272"/>
                    </a:lnTo>
                    <a:lnTo>
                      <a:pt x="1952" y="268"/>
                    </a:lnTo>
                    <a:lnTo>
                      <a:pt x="1954" y="261"/>
                    </a:lnTo>
                    <a:lnTo>
                      <a:pt x="1957" y="254"/>
                    </a:lnTo>
                    <a:lnTo>
                      <a:pt x="1961" y="253"/>
                    </a:lnTo>
                    <a:lnTo>
                      <a:pt x="1964" y="254"/>
                    </a:lnTo>
                    <a:lnTo>
                      <a:pt x="1964" y="254"/>
                    </a:lnTo>
                    <a:lnTo>
                      <a:pt x="1971" y="256"/>
                    </a:lnTo>
                    <a:lnTo>
                      <a:pt x="1971" y="256"/>
                    </a:lnTo>
                    <a:lnTo>
                      <a:pt x="1973" y="256"/>
                    </a:lnTo>
                    <a:lnTo>
                      <a:pt x="1975" y="253"/>
                    </a:lnTo>
                    <a:lnTo>
                      <a:pt x="1978" y="249"/>
                    </a:lnTo>
                    <a:lnTo>
                      <a:pt x="1978" y="249"/>
                    </a:lnTo>
                    <a:lnTo>
                      <a:pt x="1983" y="249"/>
                    </a:lnTo>
                    <a:lnTo>
                      <a:pt x="1987" y="251"/>
                    </a:lnTo>
                    <a:lnTo>
                      <a:pt x="1989" y="251"/>
                    </a:lnTo>
                    <a:lnTo>
                      <a:pt x="1996" y="249"/>
                    </a:lnTo>
                    <a:lnTo>
                      <a:pt x="1996" y="249"/>
                    </a:lnTo>
                    <a:lnTo>
                      <a:pt x="2003" y="244"/>
                    </a:lnTo>
                    <a:lnTo>
                      <a:pt x="2011" y="242"/>
                    </a:lnTo>
                    <a:lnTo>
                      <a:pt x="2017" y="240"/>
                    </a:lnTo>
                    <a:lnTo>
                      <a:pt x="2022" y="235"/>
                    </a:lnTo>
                    <a:lnTo>
                      <a:pt x="2022" y="235"/>
                    </a:lnTo>
                    <a:lnTo>
                      <a:pt x="2025" y="230"/>
                    </a:lnTo>
                    <a:lnTo>
                      <a:pt x="2025" y="228"/>
                    </a:lnTo>
                    <a:lnTo>
                      <a:pt x="2024" y="226"/>
                    </a:lnTo>
                    <a:lnTo>
                      <a:pt x="2022" y="223"/>
                    </a:lnTo>
                    <a:lnTo>
                      <a:pt x="2022" y="223"/>
                    </a:lnTo>
                    <a:lnTo>
                      <a:pt x="2020" y="218"/>
                    </a:lnTo>
                    <a:lnTo>
                      <a:pt x="2018" y="216"/>
                    </a:lnTo>
                    <a:lnTo>
                      <a:pt x="2011" y="213"/>
                    </a:lnTo>
                    <a:lnTo>
                      <a:pt x="2011" y="213"/>
                    </a:lnTo>
                    <a:lnTo>
                      <a:pt x="2010" y="209"/>
                    </a:lnTo>
                    <a:lnTo>
                      <a:pt x="2008" y="202"/>
                    </a:lnTo>
                    <a:lnTo>
                      <a:pt x="2010" y="188"/>
                    </a:lnTo>
                    <a:lnTo>
                      <a:pt x="2010" y="188"/>
                    </a:lnTo>
                    <a:lnTo>
                      <a:pt x="2001" y="186"/>
                    </a:lnTo>
                    <a:lnTo>
                      <a:pt x="2001" y="186"/>
                    </a:lnTo>
                    <a:lnTo>
                      <a:pt x="1999" y="186"/>
                    </a:lnTo>
                    <a:lnTo>
                      <a:pt x="1997" y="183"/>
                    </a:lnTo>
                    <a:lnTo>
                      <a:pt x="1997" y="176"/>
                    </a:lnTo>
                    <a:lnTo>
                      <a:pt x="1997" y="176"/>
                    </a:lnTo>
                    <a:lnTo>
                      <a:pt x="1997" y="127"/>
                    </a:lnTo>
                    <a:lnTo>
                      <a:pt x="1997" y="127"/>
                    </a:lnTo>
                    <a:lnTo>
                      <a:pt x="1997" y="120"/>
                    </a:lnTo>
                    <a:lnTo>
                      <a:pt x="1997" y="117"/>
                    </a:lnTo>
                    <a:lnTo>
                      <a:pt x="1994" y="113"/>
                    </a:lnTo>
                    <a:lnTo>
                      <a:pt x="1989" y="108"/>
                    </a:lnTo>
                    <a:lnTo>
                      <a:pt x="1989" y="108"/>
                    </a:lnTo>
                    <a:lnTo>
                      <a:pt x="1982" y="103"/>
                    </a:lnTo>
                    <a:lnTo>
                      <a:pt x="1977" y="103"/>
                    </a:lnTo>
                    <a:lnTo>
                      <a:pt x="1971" y="106"/>
                    </a:lnTo>
                    <a:lnTo>
                      <a:pt x="1966" y="110"/>
                    </a:lnTo>
                    <a:lnTo>
                      <a:pt x="1966" y="110"/>
                    </a:lnTo>
                    <a:lnTo>
                      <a:pt x="1961" y="112"/>
                    </a:lnTo>
                    <a:lnTo>
                      <a:pt x="1957" y="110"/>
                    </a:lnTo>
                    <a:lnTo>
                      <a:pt x="1954" y="108"/>
                    </a:lnTo>
                    <a:lnTo>
                      <a:pt x="1954" y="103"/>
                    </a:lnTo>
                    <a:lnTo>
                      <a:pt x="1954" y="103"/>
                    </a:lnTo>
                    <a:lnTo>
                      <a:pt x="1954" y="99"/>
                    </a:lnTo>
                    <a:lnTo>
                      <a:pt x="1950" y="98"/>
                    </a:lnTo>
                    <a:lnTo>
                      <a:pt x="1947" y="98"/>
                    </a:lnTo>
                    <a:lnTo>
                      <a:pt x="1947" y="98"/>
                    </a:lnTo>
                    <a:lnTo>
                      <a:pt x="1924" y="131"/>
                    </a:lnTo>
                    <a:lnTo>
                      <a:pt x="1924" y="131"/>
                    </a:lnTo>
                    <a:lnTo>
                      <a:pt x="1921" y="139"/>
                    </a:lnTo>
                    <a:lnTo>
                      <a:pt x="1919" y="145"/>
                    </a:lnTo>
                    <a:lnTo>
                      <a:pt x="1919" y="148"/>
                    </a:lnTo>
                    <a:lnTo>
                      <a:pt x="1916" y="153"/>
                    </a:lnTo>
                    <a:lnTo>
                      <a:pt x="1916" y="153"/>
                    </a:lnTo>
                    <a:lnTo>
                      <a:pt x="1912" y="157"/>
                    </a:lnTo>
                    <a:lnTo>
                      <a:pt x="1912" y="159"/>
                    </a:lnTo>
                    <a:lnTo>
                      <a:pt x="1912" y="166"/>
                    </a:lnTo>
                    <a:lnTo>
                      <a:pt x="1912" y="171"/>
                    </a:lnTo>
                    <a:lnTo>
                      <a:pt x="1910" y="174"/>
                    </a:lnTo>
                    <a:lnTo>
                      <a:pt x="1909" y="176"/>
                    </a:lnTo>
                    <a:lnTo>
                      <a:pt x="1909" y="176"/>
                    </a:lnTo>
                    <a:lnTo>
                      <a:pt x="1905" y="179"/>
                    </a:lnTo>
                    <a:lnTo>
                      <a:pt x="1905" y="181"/>
                    </a:lnTo>
                    <a:lnTo>
                      <a:pt x="1905" y="183"/>
                    </a:lnTo>
                    <a:lnTo>
                      <a:pt x="1900" y="188"/>
                    </a:lnTo>
                    <a:lnTo>
                      <a:pt x="1900" y="188"/>
                    </a:lnTo>
                    <a:lnTo>
                      <a:pt x="1896" y="192"/>
                    </a:lnTo>
                    <a:lnTo>
                      <a:pt x="1895" y="193"/>
                    </a:lnTo>
                    <a:lnTo>
                      <a:pt x="1895" y="195"/>
                    </a:lnTo>
                    <a:lnTo>
                      <a:pt x="1896" y="197"/>
                    </a:lnTo>
                    <a:lnTo>
                      <a:pt x="1898" y="199"/>
                    </a:lnTo>
                    <a:lnTo>
                      <a:pt x="1895" y="200"/>
                    </a:lnTo>
                    <a:lnTo>
                      <a:pt x="1895" y="200"/>
                    </a:lnTo>
                    <a:lnTo>
                      <a:pt x="1891" y="202"/>
                    </a:lnTo>
                    <a:lnTo>
                      <a:pt x="1891" y="204"/>
                    </a:lnTo>
                    <a:lnTo>
                      <a:pt x="1889" y="207"/>
                    </a:lnTo>
                    <a:lnTo>
                      <a:pt x="1888" y="206"/>
                    </a:lnTo>
                    <a:lnTo>
                      <a:pt x="1888" y="206"/>
                    </a:lnTo>
                    <a:lnTo>
                      <a:pt x="1884" y="206"/>
                    </a:lnTo>
                    <a:lnTo>
                      <a:pt x="1883" y="206"/>
                    </a:lnTo>
                    <a:lnTo>
                      <a:pt x="1881" y="207"/>
                    </a:lnTo>
                    <a:lnTo>
                      <a:pt x="1877" y="207"/>
                    </a:lnTo>
                    <a:lnTo>
                      <a:pt x="1877" y="207"/>
                    </a:lnTo>
                    <a:lnTo>
                      <a:pt x="1874" y="206"/>
                    </a:lnTo>
                    <a:lnTo>
                      <a:pt x="1870" y="207"/>
                    </a:lnTo>
                    <a:lnTo>
                      <a:pt x="1869" y="213"/>
                    </a:lnTo>
                    <a:lnTo>
                      <a:pt x="1869" y="221"/>
                    </a:lnTo>
                    <a:lnTo>
                      <a:pt x="1869" y="221"/>
                    </a:lnTo>
                    <a:lnTo>
                      <a:pt x="1769" y="221"/>
                    </a:lnTo>
                    <a:lnTo>
                      <a:pt x="1769" y="221"/>
                    </a:lnTo>
                    <a:lnTo>
                      <a:pt x="1761" y="221"/>
                    </a:lnTo>
                    <a:lnTo>
                      <a:pt x="1754" y="219"/>
                    </a:lnTo>
                    <a:lnTo>
                      <a:pt x="1754" y="219"/>
                    </a:lnTo>
                    <a:lnTo>
                      <a:pt x="1748" y="221"/>
                    </a:lnTo>
                    <a:lnTo>
                      <a:pt x="1740" y="226"/>
                    </a:lnTo>
                    <a:lnTo>
                      <a:pt x="1729" y="235"/>
                    </a:lnTo>
                    <a:lnTo>
                      <a:pt x="1717" y="247"/>
                    </a:lnTo>
                    <a:lnTo>
                      <a:pt x="1717" y="247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42"/>
              <p:cNvSpPr/>
              <p:nvPr/>
            </p:nvSpPr>
            <p:spPr>
              <a:xfrm>
                <a:off x="-6162943" y="4188028"/>
                <a:ext cx="19696" cy="15757"/>
              </a:xfrm>
              <a:custGeom>
                <a:rect b="b" l="l" r="r" t="t"/>
                <a:pathLst>
                  <a:path extrusionOk="0" h="7" w="1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8" y="4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42"/>
              <p:cNvSpPr/>
              <p:nvPr/>
            </p:nvSpPr>
            <p:spPr>
              <a:xfrm>
                <a:off x="-5359326" y="4518930"/>
                <a:ext cx="11817" cy="7879"/>
              </a:xfrm>
              <a:custGeom>
                <a:rect b="b" l="l" r="r" t="t"/>
                <a:pathLst>
                  <a:path extrusionOk="0" h="3" w="9">
                    <a:moveTo>
                      <a:pt x="0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5" y="3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42"/>
              <p:cNvSpPr/>
              <p:nvPr/>
            </p:nvSpPr>
            <p:spPr>
              <a:xfrm>
                <a:off x="-5107211" y="2131717"/>
                <a:ext cx="110301" cy="133935"/>
              </a:xfrm>
              <a:custGeom>
                <a:rect b="b" l="l" r="r" t="t"/>
                <a:pathLst>
                  <a:path extrusionOk="0" h="77" w="61">
                    <a:moveTo>
                      <a:pt x="4" y="72"/>
                    </a:moveTo>
                    <a:lnTo>
                      <a:pt x="4" y="72"/>
                    </a:lnTo>
                    <a:lnTo>
                      <a:pt x="2" y="63"/>
                    </a:lnTo>
                    <a:lnTo>
                      <a:pt x="0" y="56"/>
                    </a:lnTo>
                    <a:lnTo>
                      <a:pt x="2" y="49"/>
                    </a:lnTo>
                    <a:lnTo>
                      <a:pt x="4" y="42"/>
                    </a:lnTo>
                    <a:lnTo>
                      <a:pt x="11" y="30"/>
                    </a:lnTo>
                    <a:lnTo>
                      <a:pt x="21" y="16"/>
                    </a:lnTo>
                    <a:lnTo>
                      <a:pt x="21" y="16"/>
                    </a:lnTo>
                    <a:lnTo>
                      <a:pt x="32" y="4"/>
                    </a:lnTo>
                    <a:lnTo>
                      <a:pt x="35" y="0"/>
                    </a:lnTo>
                    <a:lnTo>
                      <a:pt x="37" y="0"/>
                    </a:lnTo>
                    <a:lnTo>
                      <a:pt x="39" y="2"/>
                    </a:lnTo>
                    <a:lnTo>
                      <a:pt x="40" y="5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39" y="28"/>
                    </a:lnTo>
                    <a:lnTo>
                      <a:pt x="40" y="35"/>
                    </a:lnTo>
                    <a:lnTo>
                      <a:pt x="42" y="39"/>
                    </a:lnTo>
                    <a:lnTo>
                      <a:pt x="46" y="40"/>
                    </a:lnTo>
                    <a:lnTo>
                      <a:pt x="54" y="42"/>
                    </a:lnTo>
                    <a:lnTo>
                      <a:pt x="54" y="42"/>
                    </a:lnTo>
                    <a:lnTo>
                      <a:pt x="58" y="44"/>
                    </a:lnTo>
                    <a:lnTo>
                      <a:pt x="60" y="46"/>
                    </a:lnTo>
                    <a:lnTo>
                      <a:pt x="61" y="49"/>
                    </a:lnTo>
                    <a:lnTo>
                      <a:pt x="60" y="52"/>
                    </a:lnTo>
                    <a:lnTo>
                      <a:pt x="53" y="59"/>
                    </a:lnTo>
                    <a:lnTo>
                      <a:pt x="44" y="66"/>
                    </a:lnTo>
                    <a:lnTo>
                      <a:pt x="44" y="66"/>
                    </a:lnTo>
                    <a:lnTo>
                      <a:pt x="35" y="72"/>
                    </a:lnTo>
                    <a:lnTo>
                      <a:pt x="28" y="75"/>
                    </a:lnTo>
                    <a:lnTo>
                      <a:pt x="26" y="73"/>
                    </a:lnTo>
                    <a:lnTo>
                      <a:pt x="26" y="72"/>
                    </a:lnTo>
                    <a:lnTo>
                      <a:pt x="26" y="61"/>
                    </a:lnTo>
                    <a:lnTo>
                      <a:pt x="26" y="61"/>
                    </a:lnTo>
                    <a:lnTo>
                      <a:pt x="28" y="51"/>
                    </a:lnTo>
                    <a:lnTo>
                      <a:pt x="28" y="49"/>
                    </a:lnTo>
                    <a:lnTo>
                      <a:pt x="26" y="47"/>
                    </a:lnTo>
                    <a:lnTo>
                      <a:pt x="25" y="49"/>
                    </a:lnTo>
                    <a:lnTo>
                      <a:pt x="23" y="51"/>
                    </a:lnTo>
                    <a:lnTo>
                      <a:pt x="18" y="61"/>
                    </a:lnTo>
                    <a:lnTo>
                      <a:pt x="18" y="61"/>
                    </a:lnTo>
                    <a:lnTo>
                      <a:pt x="16" y="70"/>
                    </a:lnTo>
                    <a:lnTo>
                      <a:pt x="11" y="77"/>
                    </a:lnTo>
                    <a:lnTo>
                      <a:pt x="9" y="77"/>
                    </a:lnTo>
                    <a:lnTo>
                      <a:pt x="7" y="77"/>
                    </a:lnTo>
                    <a:lnTo>
                      <a:pt x="4" y="72"/>
                    </a:lnTo>
                    <a:lnTo>
                      <a:pt x="4" y="72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42"/>
              <p:cNvSpPr/>
              <p:nvPr/>
            </p:nvSpPr>
            <p:spPr>
              <a:xfrm>
                <a:off x="-5304177" y="1863845"/>
                <a:ext cx="185146" cy="82723"/>
              </a:xfrm>
              <a:custGeom>
                <a:rect b="b" l="l" r="r" t="t"/>
                <a:pathLst>
                  <a:path extrusionOk="0" h="47" w="102">
                    <a:moveTo>
                      <a:pt x="101" y="40"/>
                    </a:moveTo>
                    <a:lnTo>
                      <a:pt x="101" y="40"/>
                    </a:lnTo>
                    <a:lnTo>
                      <a:pt x="99" y="44"/>
                    </a:lnTo>
                    <a:lnTo>
                      <a:pt x="95" y="46"/>
                    </a:lnTo>
                    <a:lnTo>
                      <a:pt x="88" y="47"/>
                    </a:lnTo>
                    <a:lnTo>
                      <a:pt x="78" y="46"/>
                    </a:lnTo>
                    <a:lnTo>
                      <a:pt x="66" y="42"/>
                    </a:lnTo>
                    <a:lnTo>
                      <a:pt x="45" y="32"/>
                    </a:lnTo>
                    <a:lnTo>
                      <a:pt x="29" y="21"/>
                    </a:lnTo>
                    <a:lnTo>
                      <a:pt x="29" y="21"/>
                    </a:lnTo>
                    <a:lnTo>
                      <a:pt x="15" y="12"/>
                    </a:lnTo>
                    <a:lnTo>
                      <a:pt x="3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8" y="0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38" y="4"/>
                    </a:lnTo>
                    <a:lnTo>
                      <a:pt x="54" y="9"/>
                    </a:lnTo>
                    <a:lnTo>
                      <a:pt x="68" y="14"/>
                    </a:lnTo>
                    <a:lnTo>
                      <a:pt x="80" y="19"/>
                    </a:lnTo>
                    <a:lnTo>
                      <a:pt x="90" y="26"/>
                    </a:lnTo>
                    <a:lnTo>
                      <a:pt x="97" y="32"/>
                    </a:lnTo>
                    <a:lnTo>
                      <a:pt x="101" y="37"/>
                    </a:lnTo>
                    <a:lnTo>
                      <a:pt x="102" y="39"/>
                    </a:lnTo>
                    <a:lnTo>
                      <a:pt x="101" y="40"/>
                    </a:lnTo>
                    <a:lnTo>
                      <a:pt x="101" y="4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42"/>
              <p:cNvSpPr/>
              <p:nvPr/>
            </p:nvSpPr>
            <p:spPr>
              <a:xfrm>
                <a:off x="-4977216" y="1698394"/>
                <a:ext cx="429384" cy="464837"/>
              </a:xfrm>
              <a:custGeom>
                <a:rect b="b" l="l" r="r" t="t"/>
                <a:pathLst>
                  <a:path extrusionOk="0" h="257" w="237">
                    <a:moveTo>
                      <a:pt x="4" y="203"/>
                    </a:moveTo>
                    <a:lnTo>
                      <a:pt x="4" y="203"/>
                    </a:lnTo>
                    <a:lnTo>
                      <a:pt x="0" y="200"/>
                    </a:lnTo>
                    <a:lnTo>
                      <a:pt x="0" y="196"/>
                    </a:lnTo>
                    <a:lnTo>
                      <a:pt x="0" y="195"/>
                    </a:lnTo>
                    <a:lnTo>
                      <a:pt x="2" y="191"/>
                    </a:lnTo>
                    <a:lnTo>
                      <a:pt x="7" y="186"/>
                    </a:lnTo>
                    <a:lnTo>
                      <a:pt x="14" y="181"/>
                    </a:lnTo>
                    <a:lnTo>
                      <a:pt x="25" y="172"/>
                    </a:lnTo>
                    <a:lnTo>
                      <a:pt x="25" y="172"/>
                    </a:lnTo>
                    <a:lnTo>
                      <a:pt x="25" y="170"/>
                    </a:lnTo>
                    <a:lnTo>
                      <a:pt x="21" y="169"/>
                    </a:lnTo>
                    <a:lnTo>
                      <a:pt x="21" y="169"/>
                    </a:lnTo>
                    <a:lnTo>
                      <a:pt x="9" y="167"/>
                    </a:lnTo>
                    <a:lnTo>
                      <a:pt x="6" y="165"/>
                    </a:lnTo>
                    <a:lnTo>
                      <a:pt x="6" y="163"/>
                    </a:lnTo>
                    <a:lnTo>
                      <a:pt x="6" y="162"/>
                    </a:lnTo>
                    <a:lnTo>
                      <a:pt x="7" y="160"/>
                    </a:lnTo>
                    <a:lnTo>
                      <a:pt x="16" y="151"/>
                    </a:lnTo>
                    <a:lnTo>
                      <a:pt x="16" y="151"/>
                    </a:lnTo>
                    <a:lnTo>
                      <a:pt x="21" y="149"/>
                    </a:lnTo>
                    <a:lnTo>
                      <a:pt x="25" y="148"/>
                    </a:lnTo>
                    <a:lnTo>
                      <a:pt x="25" y="149"/>
                    </a:lnTo>
                    <a:lnTo>
                      <a:pt x="27" y="151"/>
                    </a:lnTo>
                    <a:lnTo>
                      <a:pt x="27" y="151"/>
                    </a:lnTo>
                    <a:lnTo>
                      <a:pt x="28" y="148"/>
                    </a:lnTo>
                    <a:lnTo>
                      <a:pt x="37" y="132"/>
                    </a:lnTo>
                    <a:lnTo>
                      <a:pt x="37" y="132"/>
                    </a:lnTo>
                    <a:lnTo>
                      <a:pt x="49" y="102"/>
                    </a:lnTo>
                    <a:lnTo>
                      <a:pt x="61" y="75"/>
                    </a:lnTo>
                    <a:lnTo>
                      <a:pt x="72" y="52"/>
                    </a:lnTo>
                    <a:lnTo>
                      <a:pt x="77" y="45"/>
                    </a:lnTo>
                    <a:lnTo>
                      <a:pt x="82" y="40"/>
                    </a:lnTo>
                    <a:lnTo>
                      <a:pt x="82" y="40"/>
                    </a:lnTo>
                    <a:lnTo>
                      <a:pt x="87" y="36"/>
                    </a:lnTo>
                    <a:lnTo>
                      <a:pt x="89" y="33"/>
                    </a:lnTo>
                    <a:lnTo>
                      <a:pt x="91" y="26"/>
                    </a:lnTo>
                    <a:lnTo>
                      <a:pt x="93" y="22"/>
                    </a:lnTo>
                    <a:lnTo>
                      <a:pt x="96" y="17"/>
                    </a:lnTo>
                    <a:lnTo>
                      <a:pt x="101" y="12"/>
                    </a:lnTo>
                    <a:lnTo>
                      <a:pt x="110" y="7"/>
                    </a:lnTo>
                    <a:lnTo>
                      <a:pt x="110" y="7"/>
                    </a:lnTo>
                    <a:lnTo>
                      <a:pt x="119" y="3"/>
                    </a:lnTo>
                    <a:lnTo>
                      <a:pt x="128" y="1"/>
                    </a:lnTo>
                    <a:lnTo>
                      <a:pt x="133" y="0"/>
                    </a:lnTo>
                    <a:lnTo>
                      <a:pt x="138" y="1"/>
                    </a:lnTo>
                    <a:lnTo>
                      <a:pt x="140" y="5"/>
                    </a:lnTo>
                    <a:lnTo>
                      <a:pt x="141" y="7"/>
                    </a:lnTo>
                    <a:lnTo>
                      <a:pt x="140" y="12"/>
                    </a:lnTo>
                    <a:lnTo>
                      <a:pt x="138" y="15"/>
                    </a:lnTo>
                    <a:lnTo>
                      <a:pt x="138" y="15"/>
                    </a:lnTo>
                    <a:lnTo>
                      <a:pt x="129" y="28"/>
                    </a:lnTo>
                    <a:lnTo>
                      <a:pt x="122" y="42"/>
                    </a:lnTo>
                    <a:lnTo>
                      <a:pt x="114" y="55"/>
                    </a:lnTo>
                    <a:lnTo>
                      <a:pt x="114" y="55"/>
                    </a:lnTo>
                    <a:lnTo>
                      <a:pt x="103" y="73"/>
                    </a:lnTo>
                    <a:lnTo>
                      <a:pt x="94" y="90"/>
                    </a:lnTo>
                    <a:lnTo>
                      <a:pt x="93" y="95"/>
                    </a:lnTo>
                    <a:lnTo>
                      <a:pt x="94" y="97"/>
                    </a:lnTo>
                    <a:lnTo>
                      <a:pt x="98" y="95"/>
                    </a:lnTo>
                    <a:lnTo>
                      <a:pt x="103" y="90"/>
                    </a:lnTo>
                    <a:lnTo>
                      <a:pt x="103" y="90"/>
                    </a:lnTo>
                    <a:lnTo>
                      <a:pt x="112" y="85"/>
                    </a:lnTo>
                    <a:lnTo>
                      <a:pt x="119" y="82"/>
                    </a:lnTo>
                    <a:lnTo>
                      <a:pt x="124" y="82"/>
                    </a:lnTo>
                    <a:lnTo>
                      <a:pt x="129" y="83"/>
                    </a:lnTo>
                    <a:lnTo>
                      <a:pt x="133" y="85"/>
                    </a:lnTo>
                    <a:lnTo>
                      <a:pt x="135" y="89"/>
                    </a:lnTo>
                    <a:lnTo>
                      <a:pt x="135" y="92"/>
                    </a:lnTo>
                    <a:lnTo>
                      <a:pt x="131" y="94"/>
                    </a:lnTo>
                    <a:lnTo>
                      <a:pt x="131" y="94"/>
                    </a:lnTo>
                    <a:lnTo>
                      <a:pt x="128" y="95"/>
                    </a:lnTo>
                    <a:lnTo>
                      <a:pt x="124" y="99"/>
                    </a:lnTo>
                    <a:lnTo>
                      <a:pt x="122" y="102"/>
                    </a:lnTo>
                    <a:lnTo>
                      <a:pt x="122" y="108"/>
                    </a:lnTo>
                    <a:lnTo>
                      <a:pt x="124" y="111"/>
                    </a:lnTo>
                    <a:lnTo>
                      <a:pt x="128" y="113"/>
                    </a:lnTo>
                    <a:lnTo>
                      <a:pt x="131" y="115"/>
                    </a:lnTo>
                    <a:lnTo>
                      <a:pt x="138" y="115"/>
                    </a:lnTo>
                    <a:lnTo>
                      <a:pt x="138" y="115"/>
                    </a:lnTo>
                    <a:lnTo>
                      <a:pt x="143" y="113"/>
                    </a:lnTo>
                    <a:lnTo>
                      <a:pt x="147" y="115"/>
                    </a:lnTo>
                    <a:lnTo>
                      <a:pt x="147" y="116"/>
                    </a:lnTo>
                    <a:lnTo>
                      <a:pt x="147" y="118"/>
                    </a:lnTo>
                    <a:lnTo>
                      <a:pt x="147" y="120"/>
                    </a:lnTo>
                    <a:lnTo>
                      <a:pt x="148" y="120"/>
                    </a:lnTo>
                    <a:lnTo>
                      <a:pt x="154" y="120"/>
                    </a:lnTo>
                    <a:lnTo>
                      <a:pt x="164" y="118"/>
                    </a:lnTo>
                    <a:lnTo>
                      <a:pt x="164" y="118"/>
                    </a:lnTo>
                    <a:lnTo>
                      <a:pt x="175" y="115"/>
                    </a:lnTo>
                    <a:lnTo>
                      <a:pt x="185" y="115"/>
                    </a:lnTo>
                    <a:lnTo>
                      <a:pt x="194" y="116"/>
                    </a:lnTo>
                    <a:lnTo>
                      <a:pt x="202" y="118"/>
                    </a:lnTo>
                    <a:lnTo>
                      <a:pt x="206" y="122"/>
                    </a:lnTo>
                    <a:lnTo>
                      <a:pt x="209" y="127"/>
                    </a:lnTo>
                    <a:lnTo>
                      <a:pt x="208" y="132"/>
                    </a:lnTo>
                    <a:lnTo>
                      <a:pt x="202" y="137"/>
                    </a:lnTo>
                    <a:lnTo>
                      <a:pt x="202" y="137"/>
                    </a:lnTo>
                    <a:lnTo>
                      <a:pt x="195" y="144"/>
                    </a:lnTo>
                    <a:lnTo>
                      <a:pt x="194" y="148"/>
                    </a:lnTo>
                    <a:lnTo>
                      <a:pt x="194" y="153"/>
                    </a:lnTo>
                    <a:lnTo>
                      <a:pt x="195" y="156"/>
                    </a:lnTo>
                    <a:lnTo>
                      <a:pt x="201" y="160"/>
                    </a:lnTo>
                    <a:lnTo>
                      <a:pt x="204" y="162"/>
                    </a:lnTo>
                    <a:lnTo>
                      <a:pt x="211" y="162"/>
                    </a:lnTo>
                    <a:lnTo>
                      <a:pt x="216" y="160"/>
                    </a:lnTo>
                    <a:lnTo>
                      <a:pt x="216" y="160"/>
                    </a:lnTo>
                    <a:lnTo>
                      <a:pt x="220" y="158"/>
                    </a:lnTo>
                    <a:lnTo>
                      <a:pt x="223" y="158"/>
                    </a:lnTo>
                    <a:lnTo>
                      <a:pt x="225" y="160"/>
                    </a:lnTo>
                    <a:lnTo>
                      <a:pt x="227" y="162"/>
                    </a:lnTo>
                    <a:lnTo>
                      <a:pt x="225" y="165"/>
                    </a:lnTo>
                    <a:lnTo>
                      <a:pt x="223" y="169"/>
                    </a:lnTo>
                    <a:lnTo>
                      <a:pt x="220" y="172"/>
                    </a:lnTo>
                    <a:lnTo>
                      <a:pt x="213" y="176"/>
                    </a:lnTo>
                    <a:lnTo>
                      <a:pt x="213" y="176"/>
                    </a:lnTo>
                    <a:lnTo>
                      <a:pt x="208" y="181"/>
                    </a:lnTo>
                    <a:lnTo>
                      <a:pt x="204" y="186"/>
                    </a:lnTo>
                    <a:lnTo>
                      <a:pt x="201" y="193"/>
                    </a:lnTo>
                    <a:lnTo>
                      <a:pt x="201" y="200"/>
                    </a:lnTo>
                    <a:lnTo>
                      <a:pt x="201" y="205"/>
                    </a:lnTo>
                    <a:lnTo>
                      <a:pt x="201" y="209"/>
                    </a:lnTo>
                    <a:lnTo>
                      <a:pt x="204" y="207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3" y="195"/>
                    </a:lnTo>
                    <a:lnTo>
                      <a:pt x="218" y="188"/>
                    </a:lnTo>
                    <a:lnTo>
                      <a:pt x="229" y="181"/>
                    </a:lnTo>
                    <a:lnTo>
                      <a:pt x="232" y="179"/>
                    </a:lnTo>
                    <a:lnTo>
                      <a:pt x="234" y="181"/>
                    </a:lnTo>
                    <a:lnTo>
                      <a:pt x="234" y="184"/>
                    </a:lnTo>
                    <a:lnTo>
                      <a:pt x="229" y="191"/>
                    </a:lnTo>
                    <a:lnTo>
                      <a:pt x="229" y="191"/>
                    </a:lnTo>
                    <a:lnTo>
                      <a:pt x="225" y="198"/>
                    </a:lnTo>
                    <a:lnTo>
                      <a:pt x="225" y="200"/>
                    </a:lnTo>
                    <a:lnTo>
                      <a:pt x="229" y="202"/>
                    </a:lnTo>
                    <a:lnTo>
                      <a:pt x="232" y="200"/>
                    </a:lnTo>
                    <a:lnTo>
                      <a:pt x="235" y="200"/>
                    </a:lnTo>
                    <a:lnTo>
                      <a:pt x="237" y="202"/>
                    </a:lnTo>
                    <a:lnTo>
                      <a:pt x="237" y="205"/>
                    </a:lnTo>
                    <a:lnTo>
                      <a:pt x="235" y="216"/>
                    </a:lnTo>
                    <a:lnTo>
                      <a:pt x="235" y="216"/>
                    </a:lnTo>
                    <a:lnTo>
                      <a:pt x="232" y="226"/>
                    </a:lnTo>
                    <a:lnTo>
                      <a:pt x="232" y="235"/>
                    </a:lnTo>
                    <a:lnTo>
                      <a:pt x="232" y="247"/>
                    </a:lnTo>
                    <a:lnTo>
                      <a:pt x="232" y="252"/>
                    </a:lnTo>
                    <a:lnTo>
                      <a:pt x="230" y="254"/>
                    </a:lnTo>
                    <a:lnTo>
                      <a:pt x="227" y="256"/>
                    </a:lnTo>
                    <a:lnTo>
                      <a:pt x="220" y="257"/>
                    </a:lnTo>
                    <a:lnTo>
                      <a:pt x="220" y="257"/>
                    </a:lnTo>
                    <a:lnTo>
                      <a:pt x="215" y="256"/>
                    </a:lnTo>
                    <a:lnTo>
                      <a:pt x="209" y="252"/>
                    </a:lnTo>
                    <a:lnTo>
                      <a:pt x="206" y="249"/>
                    </a:lnTo>
                    <a:lnTo>
                      <a:pt x="204" y="245"/>
                    </a:lnTo>
                    <a:lnTo>
                      <a:pt x="202" y="242"/>
                    </a:lnTo>
                    <a:lnTo>
                      <a:pt x="201" y="240"/>
                    </a:lnTo>
                    <a:lnTo>
                      <a:pt x="199" y="240"/>
                    </a:lnTo>
                    <a:lnTo>
                      <a:pt x="194" y="243"/>
                    </a:lnTo>
                    <a:lnTo>
                      <a:pt x="194" y="243"/>
                    </a:lnTo>
                    <a:lnTo>
                      <a:pt x="187" y="249"/>
                    </a:lnTo>
                    <a:lnTo>
                      <a:pt x="183" y="249"/>
                    </a:lnTo>
                    <a:lnTo>
                      <a:pt x="183" y="247"/>
                    </a:lnTo>
                    <a:lnTo>
                      <a:pt x="185" y="238"/>
                    </a:lnTo>
                    <a:lnTo>
                      <a:pt x="188" y="224"/>
                    </a:lnTo>
                    <a:lnTo>
                      <a:pt x="188" y="224"/>
                    </a:lnTo>
                    <a:lnTo>
                      <a:pt x="190" y="216"/>
                    </a:lnTo>
                    <a:lnTo>
                      <a:pt x="192" y="210"/>
                    </a:lnTo>
                    <a:lnTo>
                      <a:pt x="192" y="203"/>
                    </a:lnTo>
                    <a:lnTo>
                      <a:pt x="190" y="200"/>
                    </a:lnTo>
                    <a:lnTo>
                      <a:pt x="188" y="198"/>
                    </a:lnTo>
                    <a:lnTo>
                      <a:pt x="185" y="200"/>
                    </a:lnTo>
                    <a:lnTo>
                      <a:pt x="182" y="203"/>
                    </a:lnTo>
                    <a:lnTo>
                      <a:pt x="178" y="209"/>
                    </a:lnTo>
                    <a:lnTo>
                      <a:pt x="178" y="209"/>
                    </a:lnTo>
                    <a:lnTo>
                      <a:pt x="175" y="216"/>
                    </a:lnTo>
                    <a:lnTo>
                      <a:pt x="173" y="217"/>
                    </a:lnTo>
                    <a:lnTo>
                      <a:pt x="169" y="219"/>
                    </a:lnTo>
                    <a:lnTo>
                      <a:pt x="168" y="221"/>
                    </a:lnTo>
                    <a:lnTo>
                      <a:pt x="164" y="221"/>
                    </a:lnTo>
                    <a:lnTo>
                      <a:pt x="161" y="223"/>
                    </a:lnTo>
                    <a:lnTo>
                      <a:pt x="157" y="226"/>
                    </a:lnTo>
                    <a:lnTo>
                      <a:pt x="152" y="233"/>
                    </a:lnTo>
                    <a:lnTo>
                      <a:pt x="152" y="233"/>
                    </a:lnTo>
                    <a:lnTo>
                      <a:pt x="147" y="240"/>
                    </a:lnTo>
                    <a:lnTo>
                      <a:pt x="141" y="245"/>
                    </a:lnTo>
                    <a:lnTo>
                      <a:pt x="135" y="249"/>
                    </a:lnTo>
                    <a:lnTo>
                      <a:pt x="129" y="250"/>
                    </a:lnTo>
                    <a:lnTo>
                      <a:pt x="126" y="250"/>
                    </a:lnTo>
                    <a:lnTo>
                      <a:pt x="121" y="249"/>
                    </a:lnTo>
                    <a:lnTo>
                      <a:pt x="119" y="247"/>
                    </a:lnTo>
                    <a:lnTo>
                      <a:pt x="119" y="243"/>
                    </a:lnTo>
                    <a:lnTo>
                      <a:pt x="119" y="243"/>
                    </a:lnTo>
                    <a:lnTo>
                      <a:pt x="121" y="240"/>
                    </a:lnTo>
                    <a:lnTo>
                      <a:pt x="126" y="235"/>
                    </a:lnTo>
                    <a:lnTo>
                      <a:pt x="141" y="224"/>
                    </a:lnTo>
                    <a:lnTo>
                      <a:pt x="147" y="219"/>
                    </a:lnTo>
                    <a:lnTo>
                      <a:pt x="148" y="216"/>
                    </a:lnTo>
                    <a:lnTo>
                      <a:pt x="148" y="216"/>
                    </a:lnTo>
                    <a:lnTo>
                      <a:pt x="145" y="214"/>
                    </a:lnTo>
                    <a:lnTo>
                      <a:pt x="135" y="216"/>
                    </a:lnTo>
                    <a:lnTo>
                      <a:pt x="135" y="216"/>
                    </a:lnTo>
                    <a:lnTo>
                      <a:pt x="124" y="216"/>
                    </a:lnTo>
                    <a:lnTo>
                      <a:pt x="119" y="214"/>
                    </a:lnTo>
                    <a:lnTo>
                      <a:pt x="117" y="212"/>
                    </a:lnTo>
                    <a:lnTo>
                      <a:pt x="117" y="210"/>
                    </a:lnTo>
                    <a:lnTo>
                      <a:pt x="119" y="209"/>
                    </a:lnTo>
                    <a:lnTo>
                      <a:pt x="117" y="207"/>
                    </a:lnTo>
                    <a:lnTo>
                      <a:pt x="110" y="207"/>
                    </a:lnTo>
                    <a:lnTo>
                      <a:pt x="98" y="209"/>
                    </a:lnTo>
                    <a:lnTo>
                      <a:pt x="98" y="209"/>
                    </a:lnTo>
                    <a:lnTo>
                      <a:pt x="84" y="210"/>
                    </a:lnTo>
                    <a:lnTo>
                      <a:pt x="74" y="210"/>
                    </a:lnTo>
                    <a:lnTo>
                      <a:pt x="65" y="209"/>
                    </a:lnTo>
                    <a:lnTo>
                      <a:pt x="60" y="207"/>
                    </a:lnTo>
                    <a:lnTo>
                      <a:pt x="49" y="203"/>
                    </a:lnTo>
                    <a:lnTo>
                      <a:pt x="42" y="203"/>
                    </a:lnTo>
                    <a:lnTo>
                      <a:pt x="34" y="205"/>
                    </a:lnTo>
                    <a:lnTo>
                      <a:pt x="34" y="205"/>
                    </a:lnTo>
                    <a:lnTo>
                      <a:pt x="18" y="209"/>
                    </a:lnTo>
                    <a:lnTo>
                      <a:pt x="11" y="209"/>
                    </a:lnTo>
                    <a:lnTo>
                      <a:pt x="6" y="207"/>
                    </a:lnTo>
                    <a:lnTo>
                      <a:pt x="4" y="203"/>
                    </a:lnTo>
                    <a:lnTo>
                      <a:pt x="4" y="20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42"/>
              <p:cNvSpPr/>
              <p:nvPr/>
            </p:nvSpPr>
            <p:spPr>
              <a:xfrm>
                <a:off x="-9156807" y="-712455"/>
                <a:ext cx="661801" cy="405746"/>
              </a:xfrm>
              <a:custGeom>
                <a:rect b="b" l="l" r="r" t="t"/>
                <a:pathLst>
                  <a:path extrusionOk="0" h="228" w="371">
                    <a:moveTo>
                      <a:pt x="59" y="188"/>
                    </a:moveTo>
                    <a:lnTo>
                      <a:pt x="59" y="188"/>
                    </a:lnTo>
                    <a:lnTo>
                      <a:pt x="33" y="179"/>
                    </a:lnTo>
                    <a:lnTo>
                      <a:pt x="18" y="174"/>
                    </a:lnTo>
                    <a:lnTo>
                      <a:pt x="4" y="170"/>
                    </a:lnTo>
                    <a:lnTo>
                      <a:pt x="4" y="170"/>
                    </a:lnTo>
                    <a:lnTo>
                      <a:pt x="0" y="169"/>
                    </a:lnTo>
                    <a:lnTo>
                      <a:pt x="2" y="169"/>
                    </a:lnTo>
                    <a:lnTo>
                      <a:pt x="4" y="165"/>
                    </a:lnTo>
                    <a:lnTo>
                      <a:pt x="5" y="160"/>
                    </a:lnTo>
                    <a:lnTo>
                      <a:pt x="5" y="160"/>
                    </a:lnTo>
                    <a:lnTo>
                      <a:pt x="7" y="155"/>
                    </a:lnTo>
                    <a:lnTo>
                      <a:pt x="11" y="151"/>
                    </a:lnTo>
                    <a:lnTo>
                      <a:pt x="19" y="141"/>
                    </a:lnTo>
                    <a:lnTo>
                      <a:pt x="28" y="132"/>
                    </a:lnTo>
                    <a:lnTo>
                      <a:pt x="30" y="127"/>
                    </a:lnTo>
                    <a:lnTo>
                      <a:pt x="30" y="123"/>
                    </a:lnTo>
                    <a:lnTo>
                      <a:pt x="30" y="123"/>
                    </a:lnTo>
                    <a:lnTo>
                      <a:pt x="26" y="118"/>
                    </a:lnTo>
                    <a:lnTo>
                      <a:pt x="26" y="115"/>
                    </a:lnTo>
                    <a:lnTo>
                      <a:pt x="30" y="113"/>
                    </a:lnTo>
                    <a:lnTo>
                      <a:pt x="39" y="111"/>
                    </a:lnTo>
                    <a:lnTo>
                      <a:pt x="39" y="111"/>
                    </a:lnTo>
                    <a:lnTo>
                      <a:pt x="47" y="110"/>
                    </a:lnTo>
                    <a:lnTo>
                      <a:pt x="49" y="110"/>
                    </a:lnTo>
                    <a:lnTo>
                      <a:pt x="49" y="108"/>
                    </a:lnTo>
                    <a:lnTo>
                      <a:pt x="47" y="104"/>
                    </a:lnTo>
                    <a:lnTo>
                      <a:pt x="40" y="101"/>
                    </a:lnTo>
                    <a:lnTo>
                      <a:pt x="40" y="101"/>
                    </a:lnTo>
                    <a:lnTo>
                      <a:pt x="39" y="99"/>
                    </a:lnTo>
                    <a:lnTo>
                      <a:pt x="39" y="97"/>
                    </a:lnTo>
                    <a:lnTo>
                      <a:pt x="42" y="92"/>
                    </a:lnTo>
                    <a:lnTo>
                      <a:pt x="47" y="87"/>
                    </a:lnTo>
                    <a:lnTo>
                      <a:pt x="49" y="83"/>
                    </a:lnTo>
                    <a:lnTo>
                      <a:pt x="49" y="80"/>
                    </a:lnTo>
                    <a:lnTo>
                      <a:pt x="49" y="80"/>
                    </a:lnTo>
                    <a:lnTo>
                      <a:pt x="51" y="76"/>
                    </a:lnTo>
                    <a:lnTo>
                      <a:pt x="52" y="75"/>
                    </a:lnTo>
                    <a:lnTo>
                      <a:pt x="58" y="73"/>
                    </a:lnTo>
                    <a:lnTo>
                      <a:pt x="61" y="71"/>
                    </a:lnTo>
                    <a:lnTo>
                      <a:pt x="63" y="70"/>
                    </a:lnTo>
                    <a:lnTo>
                      <a:pt x="65" y="68"/>
                    </a:lnTo>
                    <a:lnTo>
                      <a:pt x="65" y="68"/>
                    </a:lnTo>
                    <a:lnTo>
                      <a:pt x="65" y="64"/>
                    </a:lnTo>
                    <a:lnTo>
                      <a:pt x="66" y="61"/>
                    </a:lnTo>
                    <a:lnTo>
                      <a:pt x="73" y="56"/>
                    </a:lnTo>
                    <a:lnTo>
                      <a:pt x="75" y="54"/>
                    </a:lnTo>
                    <a:lnTo>
                      <a:pt x="75" y="52"/>
                    </a:lnTo>
                    <a:lnTo>
                      <a:pt x="73" y="49"/>
                    </a:lnTo>
                    <a:lnTo>
                      <a:pt x="66" y="47"/>
                    </a:lnTo>
                    <a:lnTo>
                      <a:pt x="66" y="47"/>
                    </a:lnTo>
                    <a:lnTo>
                      <a:pt x="61" y="43"/>
                    </a:lnTo>
                    <a:lnTo>
                      <a:pt x="56" y="40"/>
                    </a:lnTo>
                    <a:lnTo>
                      <a:pt x="54" y="36"/>
                    </a:lnTo>
                    <a:lnTo>
                      <a:pt x="52" y="33"/>
                    </a:lnTo>
                    <a:lnTo>
                      <a:pt x="49" y="26"/>
                    </a:lnTo>
                    <a:lnTo>
                      <a:pt x="47" y="22"/>
                    </a:lnTo>
                    <a:lnTo>
                      <a:pt x="44" y="19"/>
                    </a:lnTo>
                    <a:lnTo>
                      <a:pt x="44" y="19"/>
                    </a:lnTo>
                    <a:lnTo>
                      <a:pt x="42" y="17"/>
                    </a:lnTo>
                    <a:lnTo>
                      <a:pt x="42" y="16"/>
                    </a:lnTo>
                    <a:lnTo>
                      <a:pt x="49" y="14"/>
                    </a:lnTo>
                    <a:lnTo>
                      <a:pt x="72" y="12"/>
                    </a:lnTo>
                    <a:lnTo>
                      <a:pt x="105" y="9"/>
                    </a:lnTo>
                    <a:lnTo>
                      <a:pt x="120" y="7"/>
                    </a:lnTo>
                    <a:lnTo>
                      <a:pt x="136" y="3"/>
                    </a:lnTo>
                    <a:lnTo>
                      <a:pt x="136" y="3"/>
                    </a:lnTo>
                    <a:lnTo>
                      <a:pt x="146" y="2"/>
                    </a:lnTo>
                    <a:lnTo>
                      <a:pt x="155" y="0"/>
                    </a:lnTo>
                    <a:lnTo>
                      <a:pt x="162" y="2"/>
                    </a:lnTo>
                    <a:lnTo>
                      <a:pt x="167" y="3"/>
                    </a:lnTo>
                    <a:lnTo>
                      <a:pt x="181" y="10"/>
                    </a:lnTo>
                    <a:lnTo>
                      <a:pt x="192" y="16"/>
                    </a:lnTo>
                    <a:lnTo>
                      <a:pt x="204" y="19"/>
                    </a:lnTo>
                    <a:lnTo>
                      <a:pt x="204" y="19"/>
                    </a:lnTo>
                    <a:lnTo>
                      <a:pt x="218" y="22"/>
                    </a:lnTo>
                    <a:lnTo>
                      <a:pt x="227" y="24"/>
                    </a:lnTo>
                    <a:lnTo>
                      <a:pt x="232" y="22"/>
                    </a:lnTo>
                    <a:lnTo>
                      <a:pt x="235" y="24"/>
                    </a:lnTo>
                    <a:lnTo>
                      <a:pt x="235" y="24"/>
                    </a:lnTo>
                    <a:lnTo>
                      <a:pt x="237" y="26"/>
                    </a:lnTo>
                    <a:lnTo>
                      <a:pt x="239" y="29"/>
                    </a:lnTo>
                    <a:lnTo>
                      <a:pt x="239" y="33"/>
                    </a:lnTo>
                    <a:lnTo>
                      <a:pt x="237" y="36"/>
                    </a:lnTo>
                    <a:lnTo>
                      <a:pt x="240" y="36"/>
                    </a:lnTo>
                    <a:lnTo>
                      <a:pt x="240" y="36"/>
                    </a:lnTo>
                    <a:lnTo>
                      <a:pt x="244" y="35"/>
                    </a:lnTo>
                    <a:lnTo>
                      <a:pt x="246" y="33"/>
                    </a:lnTo>
                    <a:lnTo>
                      <a:pt x="247" y="28"/>
                    </a:lnTo>
                    <a:lnTo>
                      <a:pt x="251" y="24"/>
                    </a:lnTo>
                    <a:lnTo>
                      <a:pt x="256" y="22"/>
                    </a:lnTo>
                    <a:lnTo>
                      <a:pt x="265" y="21"/>
                    </a:lnTo>
                    <a:lnTo>
                      <a:pt x="277" y="19"/>
                    </a:lnTo>
                    <a:lnTo>
                      <a:pt x="277" y="19"/>
                    </a:lnTo>
                    <a:lnTo>
                      <a:pt x="291" y="21"/>
                    </a:lnTo>
                    <a:lnTo>
                      <a:pt x="303" y="24"/>
                    </a:lnTo>
                    <a:lnTo>
                      <a:pt x="314" y="29"/>
                    </a:lnTo>
                    <a:lnTo>
                      <a:pt x="322" y="36"/>
                    </a:lnTo>
                    <a:lnTo>
                      <a:pt x="340" y="49"/>
                    </a:lnTo>
                    <a:lnTo>
                      <a:pt x="347" y="54"/>
                    </a:lnTo>
                    <a:lnTo>
                      <a:pt x="355" y="57"/>
                    </a:lnTo>
                    <a:lnTo>
                      <a:pt x="355" y="57"/>
                    </a:lnTo>
                    <a:lnTo>
                      <a:pt x="366" y="61"/>
                    </a:lnTo>
                    <a:lnTo>
                      <a:pt x="369" y="64"/>
                    </a:lnTo>
                    <a:lnTo>
                      <a:pt x="371" y="68"/>
                    </a:lnTo>
                    <a:lnTo>
                      <a:pt x="369" y="71"/>
                    </a:lnTo>
                    <a:lnTo>
                      <a:pt x="364" y="76"/>
                    </a:lnTo>
                    <a:lnTo>
                      <a:pt x="355" y="80"/>
                    </a:lnTo>
                    <a:lnTo>
                      <a:pt x="341" y="83"/>
                    </a:lnTo>
                    <a:lnTo>
                      <a:pt x="341" y="83"/>
                    </a:lnTo>
                    <a:lnTo>
                      <a:pt x="324" y="89"/>
                    </a:lnTo>
                    <a:lnTo>
                      <a:pt x="303" y="99"/>
                    </a:lnTo>
                    <a:lnTo>
                      <a:pt x="281" y="108"/>
                    </a:lnTo>
                    <a:lnTo>
                      <a:pt x="256" y="118"/>
                    </a:lnTo>
                    <a:lnTo>
                      <a:pt x="256" y="118"/>
                    </a:lnTo>
                    <a:lnTo>
                      <a:pt x="244" y="123"/>
                    </a:lnTo>
                    <a:lnTo>
                      <a:pt x="237" y="129"/>
                    </a:lnTo>
                    <a:lnTo>
                      <a:pt x="234" y="134"/>
                    </a:lnTo>
                    <a:lnTo>
                      <a:pt x="232" y="139"/>
                    </a:lnTo>
                    <a:lnTo>
                      <a:pt x="230" y="144"/>
                    </a:lnTo>
                    <a:lnTo>
                      <a:pt x="227" y="148"/>
                    </a:lnTo>
                    <a:lnTo>
                      <a:pt x="221" y="151"/>
                    </a:lnTo>
                    <a:lnTo>
                      <a:pt x="213" y="153"/>
                    </a:lnTo>
                    <a:lnTo>
                      <a:pt x="213" y="153"/>
                    </a:lnTo>
                    <a:lnTo>
                      <a:pt x="202" y="157"/>
                    </a:lnTo>
                    <a:lnTo>
                      <a:pt x="199" y="162"/>
                    </a:lnTo>
                    <a:lnTo>
                      <a:pt x="195" y="167"/>
                    </a:lnTo>
                    <a:lnTo>
                      <a:pt x="195" y="176"/>
                    </a:lnTo>
                    <a:lnTo>
                      <a:pt x="195" y="184"/>
                    </a:lnTo>
                    <a:lnTo>
                      <a:pt x="193" y="191"/>
                    </a:lnTo>
                    <a:lnTo>
                      <a:pt x="188" y="198"/>
                    </a:lnTo>
                    <a:lnTo>
                      <a:pt x="187" y="202"/>
                    </a:lnTo>
                    <a:lnTo>
                      <a:pt x="181" y="204"/>
                    </a:lnTo>
                    <a:lnTo>
                      <a:pt x="181" y="204"/>
                    </a:lnTo>
                    <a:lnTo>
                      <a:pt x="173" y="207"/>
                    </a:lnTo>
                    <a:lnTo>
                      <a:pt x="166" y="209"/>
                    </a:lnTo>
                    <a:lnTo>
                      <a:pt x="160" y="209"/>
                    </a:lnTo>
                    <a:lnTo>
                      <a:pt x="157" y="207"/>
                    </a:lnTo>
                    <a:lnTo>
                      <a:pt x="150" y="205"/>
                    </a:lnTo>
                    <a:lnTo>
                      <a:pt x="146" y="207"/>
                    </a:lnTo>
                    <a:lnTo>
                      <a:pt x="141" y="209"/>
                    </a:lnTo>
                    <a:lnTo>
                      <a:pt x="141" y="209"/>
                    </a:lnTo>
                    <a:lnTo>
                      <a:pt x="129" y="217"/>
                    </a:lnTo>
                    <a:lnTo>
                      <a:pt x="117" y="224"/>
                    </a:lnTo>
                    <a:lnTo>
                      <a:pt x="106" y="228"/>
                    </a:lnTo>
                    <a:lnTo>
                      <a:pt x="101" y="228"/>
                    </a:lnTo>
                    <a:lnTo>
                      <a:pt x="96" y="226"/>
                    </a:lnTo>
                    <a:lnTo>
                      <a:pt x="96" y="226"/>
                    </a:lnTo>
                    <a:lnTo>
                      <a:pt x="92" y="224"/>
                    </a:lnTo>
                    <a:lnTo>
                      <a:pt x="89" y="221"/>
                    </a:lnTo>
                    <a:lnTo>
                      <a:pt x="84" y="211"/>
                    </a:lnTo>
                    <a:lnTo>
                      <a:pt x="80" y="204"/>
                    </a:lnTo>
                    <a:lnTo>
                      <a:pt x="75" y="198"/>
                    </a:lnTo>
                    <a:lnTo>
                      <a:pt x="68" y="193"/>
                    </a:lnTo>
                    <a:lnTo>
                      <a:pt x="59" y="188"/>
                    </a:lnTo>
                    <a:lnTo>
                      <a:pt x="59" y="188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42"/>
              <p:cNvSpPr/>
              <p:nvPr/>
            </p:nvSpPr>
            <p:spPr>
              <a:xfrm>
                <a:off x="-8731364" y="-570639"/>
                <a:ext cx="1142395" cy="559380"/>
              </a:xfrm>
              <a:custGeom>
                <a:rect b="b" l="l" r="r" t="t"/>
                <a:pathLst>
                  <a:path extrusionOk="0" h="312" w="639">
                    <a:moveTo>
                      <a:pt x="433" y="252"/>
                    </a:moveTo>
                    <a:lnTo>
                      <a:pt x="433" y="252"/>
                    </a:lnTo>
                    <a:lnTo>
                      <a:pt x="428" y="254"/>
                    </a:lnTo>
                    <a:lnTo>
                      <a:pt x="425" y="258"/>
                    </a:lnTo>
                    <a:lnTo>
                      <a:pt x="425" y="259"/>
                    </a:lnTo>
                    <a:lnTo>
                      <a:pt x="425" y="263"/>
                    </a:lnTo>
                    <a:lnTo>
                      <a:pt x="425" y="265"/>
                    </a:lnTo>
                    <a:lnTo>
                      <a:pt x="425" y="268"/>
                    </a:lnTo>
                    <a:lnTo>
                      <a:pt x="421" y="272"/>
                    </a:lnTo>
                    <a:lnTo>
                      <a:pt x="416" y="275"/>
                    </a:lnTo>
                    <a:lnTo>
                      <a:pt x="416" y="275"/>
                    </a:lnTo>
                    <a:lnTo>
                      <a:pt x="407" y="279"/>
                    </a:lnTo>
                    <a:lnTo>
                      <a:pt x="402" y="282"/>
                    </a:lnTo>
                    <a:lnTo>
                      <a:pt x="390" y="282"/>
                    </a:lnTo>
                    <a:lnTo>
                      <a:pt x="378" y="284"/>
                    </a:lnTo>
                    <a:lnTo>
                      <a:pt x="371" y="285"/>
                    </a:lnTo>
                    <a:lnTo>
                      <a:pt x="365" y="289"/>
                    </a:lnTo>
                    <a:lnTo>
                      <a:pt x="365" y="289"/>
                    </a:lnTo>
                    <a:lnTo>
                      <a:pt x="357" y="294"/>
                    </a:lnTo>
                    <a:lnTo>
                      <a:pt x="346" y="296"/>
                    </a:lnTo>
                    <a:lnTo>
                      <a:pt x="320" y="303"/>
                    </a:lnTo>
                    <a:lnTo>
                      <a:pt x="296" y="306"/>
                    </a:lnTo>
                    <a:lnTo>
                      <a:pt x="280" y="310"/>
                    </a:lnTo>
                    <a:lnTo>
                      <a:pt x="280" y="310"/>
                    </a:lnTo>
                    <a:lnTo>
                      <a:pt x="271" y="312"/>
                    </a:lnTo>
                    <a:lnTo>
                      <a:pt x="259" y="312"/>
                    </a:lnTo>
                    <a:lnTo>
                      <a:pt x="244" y="310"/>
                    </a:lnTo>
                    <a:lnTo>
                      <a:pt x="224" y="312"/>
                    </a:lnTo>
                    <a:lnTo>
                      <a:pt x="224" y="312"/>
                    </a:lnTo>
                    <a:lnTo>
                      <a:pt x="212" y="312"/>
                    </a:lnTo>
                    <a:lnTo>
                      <a:pt x="205" y="308"/>
                    </a:lnTo>
                    <a:lnTo>
                      <a:pt x="200" y="303"/>
                    </a:lnTo>
                    <a:lnTo>
                      <a:pt x="195" y="298"/>
                    </a:lnTo>
                    <a:lnTo>
                      <a:pt x="195" y="298"/>
                    </a:lnTo>
                    <a:lnTo>
                      <a:pt x="191" y="292"/>
                    </a:lnTo>
                    <a:lnTo>
                      <a:pt x="191" y="289"/>
                    </a:lnTo>
                    <a:lnTo>
                      <a:pt x="193" y="277"/>
                    </a:lnTo>
                    <a:lnTo>
                      <a:pt x="193" y="273"/>
                    </a:lnTo>
                    <a:lnTo>
                      <a:pt x="193" y="268"/>
                    </a:lnTo>
                    <a:lnTo>
                      <a:pt x="190" y="266"/>
                    </a:lnTo>
                    <a:lnTo>
                      <a:pt x="184" y="265"/>
                    </a:lnTo>
                    <a:lnTo>
                      <a:pt x="184" y="265"/>
                    </a:lnTo>
                    <a:lnTo>
                      <a:pt x="163" y="265"/>
                    </a:lnTo>
                    <a:lnTo>
                      <a:pt x="134" y="263"/>
                    </a:lnTo>
                    <a:lnTo>
                      <a:pt x="118" y="263"/>
                    </a:lnTo>
                    <a:lnTo>
                      <a:pt x="104" y="259"/>
                    </a:lnTo>
                    <a:lnTo>
                      <a:pt x="94" y="256"/>
                    </a:lnTo>
                    <a:lnTo>
                      <a:pt x="87" y="251"/>
                    </a:lnTo>
                    <a:lnTo>
                      <a:pt x="87" y="251"/>
                    </a:lnTo>
                    <a:lnTo>
                      <a:pt x="73" y="238"/>
                    </a:lnTo>
                    <a:lnTo>
                      <a:pt x="66" y="233"/>
                    </a:lnTo>
                    <a:lnTo>
                      <a:pt x="62" y="226"/>
                    </a:lnTo>
                    <a:lnTo>
                      <a:pt x="59" y="221"/>
                    </a:lnTo>
                    <a:lnTo>
                      <a:pt x="59" y="219"/>
                    </a:lnTo>
                    <a:lnTo>
                      <a:pt x="61" y="216"/>
                    </a:lnTo>
                    <a:lnTo>
                      <a:pt x="66" y="212"/>
                    </a:lnTo>
                    <a:lnTo>
                      <a:pt x="76" y="209"/>
                    </a:lnTo>
                    <a:lnTo>
                      <a:pt x="76" y="209"/>
                    </a:lnTo>
                    <a:lnTo>
                      <a:pt x="108" y="204"/>
                    </a:lnTo>
                    <a:lnTo>
                      <a:pt x="144" y="200"/>
                    </a:lnTo>
                    <a:lnTo>
                      <a:pt x="181" y="198"/>
                    </a:lnTo>
                    <a:lnTo>
                      <a:pt x="214" y="200"/>
                    </a:lnTo>
                    <a:lnTo>
                      <a:pt x="214" y="200"/>
                    </a:lnTo>
                    <a:lnTo>
                      <a:pt x="231" y="202"/>
                    </a:lnTo>
                    <a:lnTo>
                      <a:pt x="238" y="200"/>
                    </a:lnTo>
                    <a:lnTo>
                      <a:pt x="244" y="200"/>
                    </a:lnTo>
                    <a:lnTo>
                      <a:pt x="254" y="200"/>
                    </a:lnTo>
                    <a:lnTo>
                      <a:pt x="254" y="200"/>
                    </a:lnTo>
                    <a:lnTo>
                      <a:pt x="264" y="200"/>
                    </a:lnTo>
                    <a:lnTo>
                      <a:pt x="264" y="198"/>
                    </a:lnTo>
                    <a:lnTo>
                      <a:pt x="261" y="197"/>
                    </a:lnTo>
                    <a:lnTo>
                      <a:pt x="250" y="191"/>
                    </a:lnTo>
                    <a:lnTo>
                      <a:pt x="240" y="186"/>
                    </a:lnTo>
                    <a:lnTo>
                      <a:pt x="240" y="186"/>
                    </a:lnTo>
                    <a:lnTo>
                      <a:pt x="231" y="181"/>
                    </a:lnTo>
                    <a:lnTo>
                      <a:pt x="226" y="181"/>
                    </a:lnTo>
                    <a:lnTo>
                      <a:pt x="216" y="181"/>
                    </a:lnTo>
                    <a:lnTo>
                      <a:pt x="200" y="178"/>
                    </a:lnTo>
                    <a:lnTo>
                      <a:pt x="200" y="178"/>
                    </a:lnTo>
                    <a:lnTo>
                      <a:pt x="190" y="176"/>
                    </a:lnTo>
                    <a:lnTo>
                      <a:pt x="181" y="174"/>
                    </a:lnTo>
                    <a:lnTo>
                      <a:pt x="167" y="176"/>
                    </a:lnTo>
                    <a:lnTo>
                      <a:pt x="153" y="179"/>
                    </a:lnTo>
                    <a:lnTo>
                      <a:pt x="132" y="181"/>
                    </a:lnTo>
                    <a:lnTo>
                      <a:pt x="132" y="181"/>
                    </a:lnTo>
                    <a:lnTo>
                      <a:pt x="113" y="179"/>
                    </a:lnTo>
                    <a:lnTo>
                      <a:pt x="102" y="178"/>
                    </a:lnTo>
                    <a:lnTo>
                      <a:pt x="96" y="176"/>
                    </a:lnTo>
                    <a:lnTo>
                      <a:pt x="82" y="178"/>
                    </a:lnTo>
                    <a:lnTo>
                      <a:pt x="82" y="178"/>
                    </a:lnTo>
                    <a:lnTo>
                      <a:pt x="66" y="179"/>
                    </a:lnTo>
                    <a:lnTo>
                      <a:pt x="55" y="178"/>
                    </a:lnTo>
                    <a:lnTo>
                      <a:pt x="49" y="176"/>
                    </a:lnTo>
                    <a:lnTo>
                      <a:pt x="36" y="167"/>
                    </a:lnTo>
                    <a:lnTo>
                      <a:pt x="36" y="167"/>
                    </a:lnTo>
                    <a:lnTo>
                      <a:pt x="31" y="162"/>
                    </a:lnTo>
                    <a:lnTo>
                      <a:pt x="28" y="158"/>
                    </a:lnTo>
                    <a:lnTo>
                      <a:pt x="26" y="155"/>
                    </a:lnTo>
                    <a:lnTo>
                      <a:pt x="28" y="151"/>
                    </a:lnTo>
                    <a:lnTo>
                      <a:pt x="31" y="148"/>
                    </a:lnTo>
                    <a:lnTo>
                      <a:pt x="38" y="144"/>
                    </a:lnTo>
                    <a:lnTo>
                      <a:pt x="64" y="139"/>
                    </a:lnTo>
                    <a:lnTo>
                      <a:pt x="64" y="139"/>
                    </a:lnTo>
                    <a:lnTo>
                      <a:pt x="85" y="134"/>
                    </a:lnTo>
                    <a:lnTo>
                      <a:pt x="97" y="131"/>
                    </a:lnTo>
                    <a:lnTo>
                      <a:pt x="104" y="127"/>
                    </a:lnTo>
                    <a:lnTo>
                      <a:pt x="104" y="125"/>
                    </a:lnTo>
                    <a:lnTo>
                      <a:pt x="102" y="122"/>
                    </a:lnTo>
                    <a:lnTo>
                      <a:pt x="99" y="122"/>
                    </a:lnTo>
                    <a:lnTo>
                      <a:pt x="89" y="122"/>
                    </a:lnTo>
                    <a:lnTo>
                      <a:pt x="89" y="122"/>
                    </a:lnTo>
                    <a:lnTo>
                      <a:pt x="75" y="125"/>
                    </a:lnTo>
                    <a:lnTo>
                      <a:pt x="55" y="129"/>
                    </a:lnTo>
                    <a:lnTo>
                      <a:pt x="38" y="131"/>
                    </a:lnTo>
                    <a:lnTo>
                      <a:pt x="31" y="131"/>
                    </a:lnTo>
                    <a:lnTo>
                      <a:pt x="28" y="127"/>
                    </a:lnTo>
                    <a:lnTo>
                      <a:pt x="28" y="127"/>
                    </a:lnTo>
                    <a:lnTo>
                      <a:pt x="24" y="120"/>
                    </a:lnTo>
                    <a:lnTo>
                      <a:pt x="22" y="113"/>
                    </a:lnTo>
                    <a:lnTo>
                      <a:pt x="21" y="111"/>
                    </a:lnTo>
                    <a:lnTo>
                      <a:pt x="19" y="110"/>
                    </a:lnTo>
                    <a:lnTo>
                      <a:pt x="15" y="110"/>
                    </a:lnTo>
                    <a:lnTo>
                      <a:pt x="12" y="111"/>
                    </a:lnTo>
                    <a:lnTo>
                      <a:pt x="12" y="111"/>
                    </a:lnTo>
                    <a:lnTo>
                      <a:pt x="7" y="115"/>
                    </a:lnTo>
                    <a:lnTo>
                      <a:pt x="3" y="115"/>
                    </a:lnTo>
                    <a:lnTo>
                      <a:pt x="0" y="113"/>
                    </a:lnTo>
                    <a:lnTo>
                      <a:pt x="0" y="110"/>
                    </a:lnTo>
                    <a:lnTo>
                      <a:pt x="0" y="106"/>
                    </a:lnTo>
                    <a:lnTo>
                      <a:pt x="0" y="101"/>
                    </a:lnTo>
                    <a:lnTo>
                      <a:pt x="3" y="96"/>
                    </a:lnTo>
                    <a:lnTo>
                      <a:pt x="7" y="89"/>
                    </a:lnTo>
                    <a:lnTo>
                      <a:pt x="7" y="89"/>
                    </a:lnTo>
                    <a:lnTo>
                      <a:pt x="12" y="84"/>
                    </a:lnTo>
                    <a:lnTo>
                      <a:pt x="17" y="80"/>
                    </a:lnTo>
                    <a:lnTo>
                      <a:pt x="26" y="77"/>
                    </a:lnTo>
                    <a:lnTo>
                      <a:pt x="33" y="75"/>
                    </a:lnTo>
                    <a:lnTo>
                      <a:pt x="35" y="73"/>
                    </a:lnTo>
                    <a:lnTo>
                      <a:pt x="35" y="71"/>
                    </a:lnTo>
                    <a:lnTo>
                      <a:pt x="35" y="71"/>
                    </a:lnTo>
                    <a:lnTo>
                      <a:pt x="33" y="70"/>
                    </a:lnTo>
                    <a:lnTo>
                      <a:pt x="29" y="68"/>
                    </a:lnTo>
                    <a:lnTo>
                      <a:pt x="21" y="64"/>
                    </a:lnTo>
                    <a:lnTo>
                      <a:pt x="17" y="63"/>
                    </a:lnTo>
                    <a:lnTo>
                      <a:pt x="17" y="59"/>
                    </a:lnTo>
                    <a:lnTo>
                      <a:pt x="21" y="56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55" y="35"/>
                    </a:lnTo>
                    <a:lnTo>
                      <a:pt x="69" y="28"/>
                    </a:lnTo>
                    <a:lnTo>
                      <a:pt x="85" y="23"/>
                    </a:lnTo>
                    <a:lnTo>
                      <a:pt x="85" y="23"/>
                    </a:lnTo>
                    <a:lnTo>
                      <a:pt x="106" y="16"/>
                    </a:lnTo>
                    <a:lnTo>
                      <a:pt x="129" y="5"/>
                    </a:lnTo>
                    <a:lnTo>
                      <a:pt x="141" y="2"/>
                    </a:lnTo>
                    <a:lnTo>
                      <a:pt x="151" y="0"/>
                    </a:lnTo>
                    <a:lnTo>
                      <a:pt x="160" y="0"/>
                    </a:lnTo>
                    <a:lnTo>
                      <a:pt x="169" y="2"/>
                    </a:lnTo>
                    <a:lnTo>
                      <a:pt x="169" y="2"/>
                    </a:lnTo>
                    <a:lnTo>
                      <a:pt x="176" y="5"/>
                    </a:lnTo>
                    <a:lnTo>
                      <a:pt x="179" y="10"/>
                    </a:lnTo>
                    <a:lnTo>
                      <a:pt x="181" y="14"/>
                    </a:lnTo>
                    <a:lnTo>
                      <a:pt x="181" y="17"/>
                    </a:lnTo>
                    <a:lnTo>
                      <a:pt x="179" y="24"/>
                    </a:lnTo>
                    <a:lnTo>
                      <a:pt x="177" y="28"/>
                    </a:lnTo>
                    <a:lnTo>
                      <a:pt x="179" y="31"/>
                    </a:lnTo>
                    <a:lnTo>
                      <a:pt x="179" y="31"/>
                    </a:lnTo>
                    <a:lnTo>
                      <a:pt x="177" y="35"/>
                    </a:lnTo>
                    <a:lnTo>
                      <a:pt x="176" y="38"/>
                    </a:lnTo>
                    <a:lnTo>
                      <a:pt x="165" y="47"/>
                    </a:lnTo>
                    <a:lnTo>
                      <a:pt x="162" y="50"/>
                    </a:lnTo>
                    <a:lnTo>
                      <a:pt x="163" y="52"/>
                    </a:lnTo>
                    <a:lnTo>
                      <a:pt x="170" y="50"/>
                    </a:lnTo>
                    <a:lnTo>
                      <a:pt x="170" y="50"/>
                    </a:lnTo>
                    <a:lnTo>
                      <a:pt x="191" y="43"/>
                    </a:lnTo>
                    <a:lnTo>
                      <a:pt x="195" y="42"/>
                    </a:lnTo>
                    <a:lnTo>
                      <a:pt x="195" y="40"/>
                    </a:lnTo>
                    <a:lnTo>
                      <a:pt x="193" y="37"/>
                    </a:lnTo>
                    <a:lnTo>
                      <a:pt x="195" y="33"/>
                    </a:lnTo>
                    <a:lnTo>
                      <a:pt x="198" y="30"/>
                    </a:lnTo>
                    <a:lnTo>
                      <a:pt x="198" y="30"/>
                    </a:lnTo>
                    <a:lnTo>
                      <a:pt x="207" y="26"/>
                    </a:lnTo>
                    <a:lnTo>
                      <a:pt x="217" y="26"/>
                    </a:lnTo>
                    <a:lnTo>
                      <a:pt x="233" y="28"/>
                    </a:lnTo>
                    <a:lnTo>
                      <a:pt x="256" y="35"/>
                    </a:lnTo>
                    <a:lnTo>
                      <a:pt x="256" y="35"/>
                    </a:lnTo>
                    <a:lnTo>
                      <a:pt x="268" y="38"/>
                    </a:lnTo>
                    <a:lnTo>
                      <a:pt x="273" y="42"/>
                    </a:lnTo>
                    <a:lnTo>
                      <a:pt x="277" y="45"/>
                    </a:lnTo>
                    <a:lnTo>
                      <a:pt x="275" y="49"/>
                    </a:lnTo>
                    <a:lnTo>
                      <a:pt x="271" y="56"/>
                    </a:lnTo>
                    <a:lnTo>
                      <a:pt x="271" y="59"/>
                    </a:lnTo>
                    <a:lnTo>
                      <a:pt x="275" y="64"/>
                    </a:lnTo>
                    <a:lnTo>
                      <a:pt x="275" y="64"/>
                    </a:lnTo>
                    <a:lnTo>
                      <a:pt x="278" y="68"/>
                    </a:lnTo>
                    <a:lnTo>
                      <a:pt x="282" y="68"/>
                    </a:lnTo>
                    <a:lnTo>
                      <a:pt x="284" y="64"/>
                    </a:lnTo>
                    <a:lnTo>
                      <a:pt x="285" y="61"/>
                    </a:lnTo>
                    <a:lnTo>
                      <a:pt x="287" y="56"/>
                    </a:lnTo>
                    <a:lnTo>
                      <a:pt x="291" y="52"/>
                    </a:lnTo>
                    <a:lnTo>
                      <a:pt x="298" y="50"/>
                    </a:lnTo>
                    <a:lnTo>
                      <a:pt x="306" y="52"/>
                    </a:lnTo>
                    <a:lnTo>
                      <a:pt x="306" y="52"/>
                    </a:lnTo>
                    <a:lnTo>
                      <a:pt x="322" y="56"/>
                    </a:lnTo>
                    <a:lnTo>
                      <a:pt x="325" y="54"/>
                    </a:lnTo>
                    <a:lnTo>
                      <a:pt x="325" y="54"/>
                    </a:lnTo>
                    <a:lnTo>
                      <a:pt x="322" y="49"/>
                    </a:lnTo>
                    <a:lnTo>
                      <a:pt x="313" y="45"/>
                    </a:lnTo>
                    <a:lnTo>
                      <a:pt x="313" y="45"/>
                    </a:lnTo>
                    <a:lnTo>
                      <a:pt x="308" y="43"/>
                    </a:lnTo>
                    <a:lnTo>
                      <a:pt x="310" y="42"/>
                    </a:lnTo>
                    <a:lnTo>
                      <a:pt x="310" y="40"/>
                    </a:lnTo>
                    <a:lnTo>
                      <a:pt x="308" y="38"/>
                    </a:lnTo>
                    <a:lnTo>
                      <a:pt x="306" y="35"/>
                    </a:lnTo>
                    <a:lnTo>
                      <a:pt x="299" y="31"/>
                    </a:lnTo>
                    <a:lnTo>
                      <a:pt x="299" y="31"/>
                    </a:lnTo>
                    <a:lnTo>
                      <a:pt x="294" y="28"/>
                    </a:lnTo>
                    <a:lnTo>
                      <a:pt x="292" y="26"/>
                    </a:lnTo>
                    <a:lnTo>
                      <a:pt x="292" y="23"/>
                    </a:lnTo>
                    <a:lnTo>
                      <a:pt x="296" y="23"/>
                    </a:lnTo>
                    <a:lnTo>
                      <a:pt x="306" y="23"/>
                    </a:lnTo>
                    <a:lnTo>
                      <a:pt x="324" y="26"/>
                    </a:lnTo>
                    <a:lnTo>
                      <a:pt x="324" y="26"/>
                    </a:lnTo>
                    <a:lnTo>
                      <a:pt x="329" y="28"/>
                    </a:lnTo>
                    <a:lnTo>
                      <a:pt x="332" y="30"/>
                    </a:lnTo>
                    <a:lnTo>
                      <a:pt x="332" y="31"/>
                    </a:lnTo>
                    <a:lnTo>
                      <a:pt x="332" y="33"/>
                    </a:lnTo>
                    <a:lnTo>
                      <a:pt x="331" y="33"/>
                    </a:lnTo>
                    <a:lnTo>
                      <a:pt x="332" y="35"/>
                    </a:lnTo>
                    <a:lnTo>
                      <a:pt x="343" y="40"/>
                    </a:lnTo>
                    <a:lnTo>
                      <a:pt x="343" y="40"/>
                    </a:lnTo>
                    <a:lnTo>
                      <a:pt x="351" y="43"/>
                    </a:lnTo>
                    <a:lnTo>
                      <a:pt x="358" y="47"/>
                    </a:lnTo>
                    <a:lnTo>
                      <a:pt x="362" y="52"/>
                    </a:lnTo>
                    <a:lnTo>
                      <a:pt x="364" y="57"/>
                    </a:lnTo>
                    <a:lnTo>
                      <a:pt x="369" y="71"/>
                    </a:lnTo>
                    <a:lnTo>
                      <a:pt x="372" y="80"/>
                    </a:lnTo>
                    <a:lnTo>
                      <a:pt x="376" y="90"/>
                    </a:lnTo>
                    <a:lnTo>
                      <a:pt x="376" y="90"/>
                    </a:lnTo>
                    <a:lnTo>
                      <a:pt x="386" y="104"/>
                    </a:lnTo>
                    <a:lnTo>
                      <a:pt x="393" y="113"/>
                    </a:lnTo>
                    <a:lnTo>
                      <a:pt x="395" y="113"/>
                    </a:lnTo>
                    <a:lnTo>
                      <a:pt x="397" y="113"/>
                    </a:lnTo>
                    <a:lnTo>
                      <a:pt x="400" y="110"/>
                    </a:lnTo>
                    <a:lnTo>
                      <a:pt x="400" y="110"/>
                    </a:lnTo>
                    <a:lnTo>
                      <a:pt x="405" y="106"/>
                    </a:lnTo>
                    <a:lnTo>
                      <a:pt x="412" y="103"/>
                    </a:lnTo>
                    <a:lnTo>
                      <a:pt x="414" y="101"/>
                    </a:lnTo>
                    <a:lnTo>
                      <a:pt x="414" y="99"/>
                    </a:lnTo>
                    <a:lnTo>
                      <a:pt x="414" y="96"/>
                    </a:lnTo>
                    <a:lnTo>
                      <a:pt x="411" y="92"/>
                    </a:lnTo>
                    <a:lnTo>
                      <a:pt x="411" y="92"/>
                    </a:lnTo>
                    <a:lnTo>
                      <a:pt x="402" y="85"/>
                    </a:lnTo>
                    <a:lnTo>
                      <a:pt x="397" y="77"/>
                    </a:lnTo>
                    <a:lnTo>
                      <a:pt x="393" y="68"/>
                    </a:lnTo>
                    <a:lnTo>
                      <a:pt x="392" y="59"/>
                    </a:lnTo>
                    <a:lnTo>
                      <a:pt x="386" y="40"/>
                    </a:lnTo>
                    <a:lnTo>
                      <a:pt x="385" y="31"/>
                    </a:lnTo>
                    <a:lnTo>
                      <a:pt x="381" y="24"/>
                    </a:lnTo>
                    <a:lnTo>
                      <a:pt x="381" y="24"/>
                    </a:lnTo>
                    <a:lnTo>
                      <a:pt x="378" y="16"/>
                    </a:lnTo>
                    <a:lnTo>
                      <a:pt x="378" y="10"/>
                    </a:lnTo>
                    <a:lnTo>
                      <a:pt x="379" y="7"/>
                    </a:lnTo>
                    <a:lnTo>
                      <a:pt x="383" y="3"/>
                    </a:lnTo>
                    <a:lnTo>
                      <a:pt x="386" y="2"/>
                    </a:lnTo>
                    <a:lnTo>
                      <a:pt x="392" y="2"/>
                    </a:lnTo>
                    <a:lnTo>
                      <a:pt x="402" y="3"/>
                    </a:lnTo>
                    <a:lnTo>
                      <a:pt x="402" y="3"/>
                    </a:lnTo>
                    <a:lnTo>
                      <a:pt x="412" y="7"/>
                    </a:lnTo>
                    <a:lnTo>
                      <a:pt x="419" y="9"/>
                    </a:lnTo>
                    <a:lnTo>
                      <a:pt x="421" y="7"/>
                    </a:lnTo>
                    <a:lnTo>
                      <a:pt x="423" y="5"/>
                    </a:lnTo>
                    <a:lnTo>
                      <a:pt x="425" y="3"/>
                    </a:lnTo>
                    <a:lnTo>
                      <a:pt x="428" y="2"/>
                    </a:lnTo>
                    <a:lnTo>
                      <a:pt x="432" y="3"/>
                    </a:lnTo>
                    <a:lnTo>
                      <a:pt x="439" y="9"/>
                    </a:lnTo>
                    <a:lnTo>
                      <a:pt x="439" y="9"/>
                    </a:lnTo>
                    <a:lnTo>
                      <a:pt x="452" y="17"/>
                    </a:lnTo>
                    <a:lnTo>
                      <a:pt x="461" y="21"/>
                    </a:lnTo>
                    <a:lnTo>
                      <a:pt x="468" y="24"/>
                    </a:lnTo>
                    <a:lnTo>
                      <a:pt x="477" y="33"/>
                    </a:lnTo>
                    <a:lnTo>
                      <a:pt x="477" y="33"/>
                    </a:lnTo>
                    <a:lnTo>
                      <a:pt x="482" y="40"/>
                    </a:lnTo>
                    <a:lnTo>
                      <a:pt x="486" y="50"/>
                    </a:lnTo>
                    <a:lnTo>
                      <a:pt x="491" y="70"/>
                    </a:lnTo>
                    <a:lnTo>
                      <a:pt x="496" y="89"/>
                    </a:lnTo>
                    <a:lnTo>
                      <a:pt x="499" y="96"/>
                    </a:lnTo>
                    <a:lnTo>
                      <a:pt x="505" y="101"/>
                    </a:lnTo>
                    <a:lnTo>
                      <a:pt x="505" y="101"/>
                    </a:lnTo>
                    <a:lnTo>
                      <a:pt x="510" y="106"/>
                    </a:lnTo>
                    <a:lnTo>
                      <a:pt x="513" y="111"/>
                    </a:lnTo>
                    <a:lnTo>
                      <a:pt x="517" y="117"/>
                    </a:lnTo>
                    <a:lnTo>
                      <a:pt x="517" y="122"/>
                    </a:lnTo>
                    <a:lnTo>
                      <a:pt x="517" y="127"/>
                    </a:lnTo>
                    <a:lnTo>
                      <a:pt x="515" y="132"/>
                    </a:lnTo>
                    <a:lnTo>
                      <a:pt x="510" y="141"/>
                    </a:lnTo>
                    <a:lnTo>
                      <a:pt x="510" y="141"/>
                    </a:lnTo>
                    <a:lnTo>
                      <a:pt x="508" y="144"/>
                    </a:lnTo>
                    <a:lnTo>
                      <a:pt x="508" y="146"/>
                    </a:lnTo>
                    <a:lnTo>
                      <a:pt x="508" y="150"/>
                    </a:lnTo>
                    <a:lnTo>
                      <a:pt x="512" y="151"/>
                    </a:lnTo>
                    <a:lnTo>
                      <a:pt x="519" y="157"/>
                    </a:lnTo>
                    <a:lnTo>
                      <a:pt x="524" y="160"/>
                    </a:lnTo>
                    <a:lnTo>
                      <a:pt x="527" y="165"/>
                    </a:lnTo>
                    <a:lnTo>
                      <a:pt x="527" y="165"/>
                    </a:lnTo>
                    <a:lnTo>
                      <a:pt x="531" y="169"/>
                    </a:lnTo>
                    <a:lnTo>
                      <a:pt x="536" y="174"/>
                    </a:lnTo>
                    <a:lnTo>
                      <a:pt x="548" y="181"/>
                    </a:lnTo>
                    <a:lnTo>
                      <a:pt x="557" y="183"/>
                    </a:lnTo>
                    <a:lnTo>
                      <a:pt x="560" y="181"/>
                    </a:lnTo>
                    <a:lnTo>
                      <a:pt x="560" y="179"/>
                    </a:lnTo>
                    <a:lnTo>
                      <a:pt x="560" y="179"/>
                    </a:lnTo>
                    <a:lnTo>
                      <a:pt x="559" y="174"/>
                    </a:lnTo>
                    <a:lnTo>
                      <a:pt x="562" y="174"/>
                    </a:lnTo>
                    <a:lnTo>
                      <a:pt x="567" y="176"/>
                    </a:lnTo>
                    <a:lnTo>
                      <a:pt x="573" y="181"/>
                    </a:lnTo>
                    <a:lnTo>
                      <a:pt x="573" y="181"/>
                    </a:lnTo>
                    <a:lnTo>
                      <a:pt x="585" y="190"/>
                    </a:lnTo>
                    <a:lnTo>
                      <a:pt x="594" y="195"/>
                    </a:lnTo>
                    <a:lnTo>
                      <a:pt x="600" y="198"/>
                    </a:lnTo>
                    <a:lnTo>
                      <a:pt x="606" y="198"/>
                    </a:lnTo>
                    <a:lnTo>
                      <a:pt x="613" y="198"/>
                    </a:lnTo>
                    <a:lnTo>
                      <a:pt x="613" y="200"/>
                    </a:lnTo>
                    <a:lnTo>
                      <a:pt x="614" y="204"/>
                    </a:lnTo>
                    <a:lnTo>
                      <a:pt x="614" y="204"/>
                    </a:lnTo>
                    <a:lnTo>
                      <a:pt x="614" y="207"/>
                    </a:lnTo>
                    <a:lnTo>
                      <a:pt x="618" y="207"/>
                    </a:lnTo>
                    <a:lnTo>
                      <a:pt x="625" y="207"/>
                    </a:lnTo>
                    <a:lnTo>
                      <a:pt x="632" y="205"/>
                    </a:lnTo>
                    <a:lnTo>
                      <a:pt x="635" y="207"/>
                    </a:lnTo>
                    <a:lnTo>
                      <a:pt x="637" y="211"/>
                    </a:lnTo>
                    <a:lnTo>
                      <a:pt x="637" y="211"/>
                    </a:lnTo>
                    <a:lnTo>
                      <a:pt x="639" y="221"/>
                    </a:lnTo>
                    <a:lnTo>
                      <a:pt x="639" y="230"/>
                    </a:lnTo>
                    <a:lnTo>
                      <a:pt x="639" y="233"/>
                    </a:lnTo>
                    <a:lnTo>
                      <a:pt x="637" y="235"/>
                    </a:lnTo>
                    <a:lnTo>
                      <a:pt x="634" y="237"/>
                    </a:lnTo>
                    <a:lnTo>
                      <a:pt x="630" y="238"/>
                    </a:lnTo>
                    <a:lnTo>
                      <a:pt x="630" y="238"/>
                    </a:lnTo>
                    <a:lnTo>
                      <a:pt x="627" y="238"/>
                    </a:lnTo>
                    <a:lnTo>
                      <a:pt x="623" y="237"/>
                    </a:lnTo>
                    <a:lnTo>
                      <a:pt x="620" y="233"/>
                    </a:lnTo>
                    <a:lnTo>
                      <a:pt x="616" y="232"/>
                    </a:lnTo>
                    <a:lnTo>
                      <a:pt x="613" y="235"/>
                    </a:lnTo>
                    <a:lnTo>
                      <a:pt x="613" y="235"/>
                    </a:lnTo>
                    <a:lnTo>
                      <a:pt x="609" y="237"/>
                    </a:lnTo>
                    <a:lnTo>
                      <a:pt x="607" y="237"/>
                    </a:lnTo>
                    <a:lnTo>
                      <a:pt x="602" y="232"/>
                    </a:lnTo>
                    <a:lnTo>
                      <a:pt x="599" y="230"/>
                    </a:lnTo>
                    <a:lnTo>
                      <a:pt x="595" y="228"/>
                    </a:lnTo>
                    <a:lnTo>
                      <a:pt x="592" y="226"/>
                    </a:lnTo>
                    <a:lnTo>
                      <a:pt x="587" y="228"/>
                    </a:lnTo>
                    <a:lnTo>
                      <a:pt x="587" y="228"/>
                    </a:lnTo>
                    <a:lnTo>
                      <a:pt x="581" y="232"/>
                    </a:lnTo>
                    <a:lnTo>
                      <a:pt x="580" y="233"/>
                    </a:lnTo>
                    <a:lnTo>
                      <a:pt x="580" y="235"/>
                    </a:lnTo>
                    <a:lnTo>
                      <a:pt x="581" y="237"/>
                    </a:lnTo>
                    <a:lnTo>
                      <a:pt x="585" y="240"/>
                    </a:lnTo>
                    <a:lnTo>
                      <a:pt x="585" y="242"/>
                    </a:lnTo>
                    <a:lnTo>
                      <a:pt x="581" y="244"/>
                    </a:lnTo>
                    <a:lnTo>
                      <a:pt x="581" y="244"/>
                    </a:lnTo>
                    <a:lnTo>
                      <a:pt x="578" y="245"/>
                    </a:lnTo>
                    <a:lnTo>
                      <a:pt x="573" y="244"/>
                    </a:lnTo>
                    <a:lnTo>
                      <a:pt x="564" y="240"/>
                    </a:lnTo>
                    <a:lnTo>
                      <a:pt x="553" y="237"/>
                    </a:lnTo>
                    <a:lnTo>
                      <a:pt x="550" y="237"/>
                    </a:lnTo>
                    <a:lnTo>
                      <a:pt x="548" y="237"/>
                    </a:lnTo>
                    <a:lnTo>
                      <a:pt x="548" y="237"/>
                    </a:lnTo>
                    <a:lnTo>
                      <a:pt x="546" y="240"/>
                    </a:lnTo>
                    <a:lnTo>
                      <a:pt x="550" y="240"/>
                    </a:lnTo>
                    <a:lnTo>
                      <a:pt x="557" y="244"/>
                    </a:lnTo>
                    <a:lnTo>
                      <a:pt x="560" y="245"/>
                    </a:lnTo>
                    <a:lnTo>
                      <a:pt x="564" y="249"/>
                    </a:lnTo>
                    <a:lnTo>
                      <a:pt x="566" y="252"/>
                    </a:lnTo>
                    <a:lnTo>
                      <a:pt x="564" y="258"/>
                    </a:lnTo>
                    <a:lnTo>
                      <a:pt x="564" y="258"/>
                    </a:lnTo>
                    <a:lnTo>
                      <a:pt x="562" y="261"/>
                    </a:lnTo>
                    <a:lnTo>
                      <a:pt x="564" y="261"/>
                    </a:lnTo>
                    <a:lnTo>
                      <a:pt x="573" y="258"/>
                    </a:lnTo>
                    <a:lnTo>
                      <a:pt x="585" y="251"/>
                    </a:lnTo>
                    <a:lnTo>
                      <a:pt x="592" y="249"/>
                    </a:lnTo>
                    <a:lnTo>
                      <a:pt x="597" y="249"/>
                    </a:lnTo>
                    <a:lnTo>
                      <a:pt x="597" y="249"/>
                    </a:lnTo>
                    <a:lnTo>
                      <a:pt x="600" y="251"/>
                    </a:lnTo>
                    <a:lnTo>
                      <a:pt x="602" y="252"/>
                    </a:lnTo>
                    <a:lnTo>
                      <a:pt x="600" y="254"/>
                    </a:lnTo>
                    <a:lnTo>
                      <a:pt x="599" y="259"/>
                    </a:lnTo>
                    <a:lnTo>
                      <a:pt x="600" y="261"/>
                    </a:lnTo>
                    <a:lnTo>
                      <a:pt x="604" y="263"/>
                    </a:lnTo>
                    <a:lnTo>
                      <a:pt x="604" y="263"/>
                    </a:lnTo>
                    <a:lnTo>
                      <a:pt x="607" y="266"/>
                    </a:lnTo>
                    <a:lnTo>
                      <a:pt x="609" y="270"/>
                    </a:lnTo>
                    <a:lnTo>
                      <a:pt x="609" y="272"/>
                    </a:lnTo>
                    <a:lnTo>
                      <a:pt x="607" y="275"/>
                    </a:lnTo>
                    <a:lnTo>
                      <a:pt x="602" y="280"/>
                    </a:lnTo>
                    <a:lnTo>
                      <a:pt x="595" y="280"/>
                    </a:lnTo>
                    <a:lnTo>
                      <a:pt x="595" y="280"/>
                    </a:lnTo>
                    <a:lnTo>
                      <a:pt x="590" y="280"/>
                    </a:lnTo>
                    <a:lnTo>
                      <a:pt x="587" y="282"/>
                    </a:lnTo>
                    <a:lnTo>
                      <a:pt x="580" y="287"/>
                    </a:lnTo>
                    <a:lnTo>
                      <a:pt x="573" y="292"/>
                    </a:lnTo>
                    <a:lnTo>
                      <a:pt x="567" y="292"/>
                    </a:lnTo>
                    <a:lnTo>
                      <a:pt x="562" y="292"/>
                    </a:lnTo>
                    <a:lnTo>
                      <a:pt x="562" y="292"/>
                    </a:lnTo>
                    <a:lnTo>
                      <a:pt x="555" y="291"/>
                    </a:lnTo>
                    <a:lnTo>
                      <a:pt x="552" y="291"/>
                    </a:lnTo>
                    <a:lnTo>
                      <a:pt x="546" y="291"/>
                    </a:lnTo>
                    <a:lnTo>
                      <a:pt x="531" y="287"/>
                    </a:lnTo>
                    <a:lnTo>
                      <a:pt x="531" y="287"/>
                    </a:lnTo>
                    <a:lnTo>
                      <a:pt x="522" y="285"/>
                    </a:lnTo>
                    <a:lnTo>
                      <a:pt x="517" y="285"/>
                    </a:lnTo>
                    <a:lnTo>
                      <a:pt x="513" y="285"/>
                    </a:lnTo>
                    <a:lnTo>
                      <a:pt x="510" y="287"/>
                    </a:lnTo>
                    <a:lnTo>
                      <a:pt x="505" y="289"/>
                    </a:lnTo>
                    <a:lnTo>
                      <a:pt x="501" y="289"/>
                    </a:lnTo>
                    <a:lnTo>
                      <a:pt x="493" y="285"/>
                    </a:lnTo>
                    <a:lnTo>
                      <a:pt x="493" y="285"/>
                    </a:lnTo>
                    <a:lnTo>
                      <a:pt x="487" y="284"/>
                    </a:lnTo>
                    <a:lnTo>
                      <a:pt x="486" y="282"/>
                    </a:lnTo>
                    <a:lnTo>
                      <a:pt x="491" y="280"/>
                    </a:lnTo>
                    <a:lnTo>
                      <a:pt x="493" y="279"/>
                    </a:lnTo>
                    <a:lnTo>
                      <a:pt x="494" y="279"/>
                    </a:lnTo>
                    <a:lnTo>
                      <a:pt x="489" y="275"/>
                    </a:lnTo>
                    <a:lnTo>
                      <a:pt x="480" y="273"/>
                    </a:lnTo>
                    <a:lnTo>
                      <a:pt x="480" y="273"/>
                    </a:lnTo>
                    <a:lnTo>
                      <a:pt x="468" y="270"/>
                    </a:lnTo>
                    <a:lnTo>
                      <a:pt x="459" y="270"/>
                    </a:lnTo>
                    <a:lnTo>
                      <a:pt x="449" y="270"/>
                    </a:lnTo>
                    <a:lnTo>
                      <a:pt x="447" y="272"/>
                    </a:lnTo>
                    <a:lnTo>
                      <a:pt x="446" y="270"/>
                    </a:lnTo>
                    <a:lnTo>
                      <a:pt x="446" y="265"/>
                    </a:lnTo>
                    <a:lnTo>
                      <a:pt x="446" y="265"/>
                    </a:lnTo>
                    <a:lnTo>
                      <a:pt x="447" y="256"/>
                    </a:lnTo>
                    <a:lnTo>
                      <a:pt x="446" y="252"/>
                    </a:lnTo>
                    <a:lnTo>
                      <a:pt x="444" y="251"/>
                    </a:lnTo>
                    <a:lnTo>
                      <a:pt x="440" y="251"/>
                    </a:lnTo>
                    <a:lnTo>
                      <a:pt x="433" y="252"/>
                    </a:lnTo>
                    <a:lnTo>
                      <a:pt x="433" y="252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42"/>
              <p:cNvSpPr/>
              <p:nvPr/>
            </p:nvSpPr>
            <p:spPr>
              <a:xfrm>
                <a:off x="-6907471" y="-625790"/>
                <a:ext cx="1804198" cy="1323605"/>
              </a:xfrm>
              <a:custGeom>
                <a:rect b="b" l="l" r="r" t="t"/>
                <a:pathLst>
                  <a:path extrusionOk="0" h="740" w="1006">
                    <a:moveTo>
                      <a:pt x="264" y="258"/>
                    </a:moveTo>
                    <a:lnTo>
                      <a:pt x="264" y="258"/>
                    </a:lnTo>
                    <a:lnTo>
                      <a:pt x="250" y="254"/>
                    </a:lnTo>
                    <a:lnTo>
                      <a:pt x="240" y="252"/>
                    </a:lnTo>
                    <a:lnTo>
                      <a:pt x="233" y="251"/>
                    </a:lnTo>
                    <a:lnTo>
                      <a:pt x="226" y="252"/>
                    </a:lnTo>
                    <a:lnTo>
                      <a:pt x="214" y="252"/>
                    </a:lnTo>
                    <a:lnTo>
                      <a:pt x="203" y="251"/>
                    </a:lnTo>
                    <a:lnTo>
                      <a:pt x="191" y="247"/>
                    </a:lnTo>
                    <a:lnTo>
                      <a:pt x="191" y="247"/>
                    </a:lnTo>
                    <a:lnTo>
                      <a:pt x="182" y="249"/>
                    </a:lnTo>
                    <a:lnTo>
                      <a:pt x="169" y="251"/>
                    </a:lnTo>
                    <a:lnTo>
                      <a:pt x="160" y="251"/>
                    </a:lnTo>
                    <a:lnTo>
                      <a:pt x="151" y="251"/>
                    </a:lnTo>
                    <a:lnTo>
                      <a:pt x="142" y="247"/>
                    </a:lnTo>
                    <a:lnTo>
                      <a:pt x="132" y="242"/>
                    </a:lnTo>
                    <a:lnTo>
                      <a:pt x="132" y="242"/>
                    </a:lnTo>
                    <a:lnTo>
                      <a:pt x="123" y="235"/>
                    </a:lnTo>
                    <a:lnTo>
                      <a:pt x="113" y="233"/>
                    </a:lnTo>
                    <a:lnTo>
                      <a:pt x="104" y="233"/>
                    </a:lnTo>
                    <a:lnTo>
                      <a:pt x="94" y="235"/>
                    </a:lnTo>
                    <a:lnTo>
                      <a:pt x="81" y="235"/>
                    </a:lnTo>
                    <a:lnTo>
                      <a:pt x="71" y="233"/>
                    </a:lnTo>
                    <a:lnTo>
                      <a:pt x="59" y="228"/>
                    </a:lnTo>
                    <a:lnTo>
                      <a:pt x="45" y="218"/>
                    </a:lnTo>
                    <a:lnTo>
                      <a:pt x="45" y="218"/>
                    </a:lnTo>
                    <a:lnTo>
                      <a:pt x="34" y="207"/>
                    </a:lnTo>
                    <a:lnTo>
                      <a:pt x="29" y="198"/>
                    </a:lnTo>
                    <a:lnTo>
                      <a:pt x="27" y="193"/>
                    </a:lnTo>
                    <a:lnTo>
                      <a:pt x="27" y="191"/>
                    </a:lnTo>
                    <a:lnTo>
                      <a:pt x="29" y="190"/>
                    </a:lnTo>
                    <a:lnTo>
                      <a:pt x="34" y="188"/>
                    </a:lnTo>
                    <a:lnTo>
                      <a:pt x="43" y="188"/>
                    </a:lnTo>
                    <a:lnTo>
                      <a:pt x="69" y="190"/>
                    </a:lnTo>
                    <a:lnTo>
                      <a:pt x="69" y="190"/>
                    </a:lnTo>
                    <a:lnTo>
                      <a:pt x="81" y="190"/>
                    </a:lnTo>
                    <a:lnTo>
                      <a:pt x="90" y="190"/>
                    </a:lnTo>
                    <a:lnTo>
                      <a:pt x="92" y="186"/>
                    </a:lnTo>
                    <a:lnTo>
                      <a:pt x="92" y="183"/>
                    </a:lnTo>
                    <a:lnTo>
                      <a:pt x="87" y="179"/>
                    </a:lnTo>
                    <a:lnTo>
                      <a:pt x="78" y="176"/>
                    </a:lnTo>
                    <a:lnTo>
                      <a:pt x="66" y="172"/>
                    </a:lnTo>
                    <a:lnTo>
                      <a:pt x="50" y="170"/>
                    </a:lnTo>
                    <a:lnTo>
                      <a:pt x="50" y="170"/>
                    </a:lnTo>
                    <a:lnTo>
                      <a:pt x="22" y="169"/>
                    </a:lnTo>
                    <a:lnTo>
                      <a:pt x="14" y="167"/>
                    </a:lnTo>
                    <a:lnTo>
                      <a:pt x="7" y="164"/>
                    </a:lnTo>
                    <a:lnTo>
                      <a:pt x="1" y="160"/>
                    </a:lnTo>
                    <a:lnTo>
                      <a:pt x="0" y="155"/>
                    </a:lnTo>
                    <a:lnTo>
                      <a:pt x="0" y="146"/>
                    </a:lnTo>
                    <a:lnTo>
                      <a:pt x="1" y="136"/>
                    </a:lnTo>
                    <a:lnTo>
                      <a:pt x="1" y="136"/>
                    </a:lnTo>
                    <a:lnTo>
                      <a:pt x="5" y="113"/>
                    </a:lnTo>
                    <a:lnTo>
                      <a:pt x="7" y="97"/>
                    </a:lnTo>
                    <a:lnTo>
                      <a:pt x="12" y="83"/>
                    </a:lnTo>
                    <a:lnTo>
                      <a:pt x="15" y="76"/>
                    </a:lnTo>
                    <a:lnTo>
                      <a:pt x="21" y="71"/>
                    </a:lnTo>
                    <a:lnTo>
                      <a:pt x="21" y="71"/>
                    </a:lnTo>
                    <a:lnTo>
                      <a:pt x="26" y="66"/>
                    </a:lnTo>
                    <a:lnTo>
                      <a:pt x="27" y="61"/>
                    </a:lnTo>
                    <a:lnTo>
                      <a:pt x="27" y="52"/>
                    </a:lnTo>
                    <a:lnTo>
                      <a:pt x="31" y="47"/>
                    </a:lnTo>
                    <a:lnTo>
                      <a:pt x="36" y="42"/>
                    </a:lnTo>
                    <a:lnTo>
                      <a:pt x="45" y="33"/>
                    </a:lnTo>
                    <a:lnTo>
                      <a:pt x="61" y="23"/>
                    </a:lnTo>
                    <a:lnTo>
                      <a:pt x="61" y="23"/>
                    </a:lnTo>
                    <a:lnTo>
                      <a:pt x="80" y="14"/>
                    </a:lnTo>
                    <a:lnTo>
                      <a:pt x="101" y="7"/>
                    </a:lnTo>
                    <a:lnTo>
                      <a:pt x="122" y="2"/>
                    </a:lnTo>
                    <a:lnTo>
                      <a:pt x="142" y="0"/>
                    </a:lnTo>
                    <a:lnTo>
                      <a:pt x="160" y="0"/>
                    </a:lnTo>
                    <a:lnTo>
                      <a:pt x="174" y="2"/>
                    </a:lnTo>
                    <a:lnTo>
                      <a:pt x="182" y="3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4" y="12"/>
                    </a:lnTo>
                    <a:lnTo>
                      <a:pt x="181" y="14"/>
                    </a:lnTo>
                    <a:lnTo>
                      <a:pt x="172" y="19"/>
                    </a:lnTo>
                    <a:lnTo>
                      <a:pt x="165" y="23"/>
                    </a:lnTo>
                    <a:lnTo>
                      <a:pt x="156" y="29"/>
                    </a:lnTo>
                    <a:lnTo>
                      <a:pt x="146" y="38"/>
                    </a:lnTo>
                    <a:lnTo>
                      <a:pt x="134" y="52"/>
                    </a:lnTo>
                    <a:lnTo>
                      <a:pt x="134" y="52"/>
                    </a:lnTo>
                    <a:lnTo>
                      <a:pt x="125" y="64"/>
                    </a:lnTo>
                    <a:lnTo>
                      <a:pt x="122" y="73"/>
                    </a:lnTo>
                    <a:lnTo>
                      <a:pt x="123" y="76"/>
                    </a:lnTo>
                    <a:lnTo>
                      <a:pt x="127" y="80"/>
                    </a:lnTo>
                    <a:lnTo>
                      <a:pt x="130" y="83"/>
                    </a:lnTo>
                    <a:lnTo>
                      <a:pt x="134" y="89"/>
                    </a:lnTo>
                    <a:lnTo>
                      <a:pt x="134" y="96"/>
                    </a:lnTo>
                    <a:lnTo>
                      <a:pt x="130" y="106"/>
                    </a:lnTo>
                    <a:lnTo>
                      <a:pt x="130" y="106"/>
                    </a:lnTo>
                    <a:lnTo>
                      <a:pt x="128" y="111"/>
                    </a:lnTo>
                    <a:lnTo>
                      <a:pt x="128" y="118"/>
                    </a:lnTo>
                    <a:lnTo>
                      <a:pt x="130" y="125"/>
                    </a:lnTo>
                    <a:lnTo>
                      <a:pt x="134" y="130"/>
                    </a:lnTo>
                    <a:lnTo>
                      <a:pt x="137" y="136"/>
                    </a:lnTo>
                    <a:lnTo>
                      <a:pt x="142" y="141"/>
                    </a:lnTo>
                    <a:lnTo>
                      <a:pt x="156" y="151"/>
                    </a:lnTo>
                    <a:lnTo>
                      <a:pt x="170" y="157"/>
                    </a:lnTo>
                    <a:lnTo>
                      <a:pt x="182" y="160"/>
                    </a:lnTo>
                    <a:lnTo>
                      <a:pt x="188" y="160"/>
                    </a:lnTo>
                    <a:lnTo>
                      <a:pt x="191" y="158"/>
                    </a:lnTo>
                    <a:lnTo>
                      <a:pt x="193" y="157"/>
                    </a:lnTo>
                    <a:lnTo>
                      <a:pt x="195" y="153"/>
                    </a:lnTo>
                    <a:lnTo>
                      <a:pt x="195" y="153"/>
                    </a:lnTo>
                    <a:lnTo>
                      <a:pt x="193" y="146"/>
                    </a:lnTo>
                    <a:lnTo>
                      <a:pt x="189" y="143"/>
                    </a:lnTo>
                    <a:lnTo>
                      <a:pt x="186" y="143"/>
                    </a:lnTo>
                    <a:lnTo>
                      <a:pt x="181" y="143"/>
                    </a:lnTo>
                    <a:lnTo>
                      <a:pt x="174" y="143"/>
                    </a:lnTo>
                    <a:lnTo>
                      <a:pt x="167" y="143"/>
                    </a:lnTo>
                    <a:lnTo>
                      <a:pt x="160" y="137"/>
                    </a:lnTo>
                    <a:lnTo>
                      <a:pt x="153" y="129"/>
                    </a:lnTo>
                    <a:lnTo>
                      <a:pt x="153" y="129"/>
                    </a:lnTo>
                    <a:lnTo>
                      <a:pt x="148" y="120"/>
                    </a:lnTo>
                    <a:lnTo>
                      <a:pt x="146" y="118"/>
                    </a:lnTo>
                    <a:lnTo>
                      <a:pt x="148" y="117"/>
                    </a:lnTo>
                    <a:lnTo>
                      <a:pt x="151" y="115"/>
                    </a:lnTo>
                    <a:lnTo>
                      <a:pt x="156" y="115"/>
                    </a:lnTo>
                    <a:lnTo>
                      <a:pt x="162" y="113"/>
                    </a:lnTo>
                    <a:lnTo>
                      <a:pt x="163" y="111"/>
                    </a:lnTo>
                    <a:lnTo>
                      <a:pt x="163" y="110"/>
                    </a:lnTo>
                    <a:lnTo>
                      <a:pt x="165" y="106"/>
                    </a:lnTo>
                    <a:lnTo>
                      <a:pt x="163" y="101"/>
                    </a:lnTo>
                    <a:lnTo>
                      <a:pt x="158" y="87"/>
                    </a:lnTo>
                    <a:lnTo>
                      <a:pt x="158" y="87"/>
                    </a:lnTo>
                    <a:lnTo>
                      <a:pt x="151" y="73"/>
                    </a:lnTo>
                    <a:lnTo>
                      <a:pt x="149" y="64"/>
                    </a:lnTo>
                    <a:lnTo>
                      <a:pt x="149" y="63"/>
                    </a:lnTo>
                    <a:lnTo>
                      <a:pt x="151" y="61"/>
                    </a:lnTo>
                    <a:lnTo>
                      <a:pt x="156" y="61"/>
                    </a:lnTo>
                    <a:lnTo>
                      <a:pt x="162" y="61"/>
                    </a:lnTo>
                    <a:lnTo>
                      <a:pt x="167" y="61"/>
                    </a:lnTo>
                    <a:lnTo>
                      <a:pt x="169" y="59"/>
                    </a:lnTo>
                    <a:lnTo>
                      <a:pt x="170" y="57"/>
                    </a:lnTo>
                    <a:lnTo>
                      <a:pt x="172" y="54"/>
                    </a:lnTo>
                    <a:lnTo>
                      <a:pt x="174" y="49"/>
                    </a:lnTo>
                    <a:lnTo>
                      <a:pt x="174" y="49"/>
                    </a:lnTo>
                    <a:lnTo>
                      <a:pt x="174" y="42"/>
                    </a:lnTo>
                    <a:lnTo>
                      <a:pt x="177" y="36"/>
                    </a:lnTo>
                    <a:lnTo>
                      <a:pt x="182" y="33"/>
                    </a:lnTo>
                    <a:lnTo>
                      <a:pt x="189" y="28"/>
                    </a:lnTo>
                    <a:lnTo>
                      <a:pt x="205" y="21"/>
                    </a:lnTo>
                    <a:lnTo>
                      <a:pt x="226" y="16"/>
                    </a:lnTo>
                    <a:lnTo>
                      <a:pt x="247" y="12"/>
                    </a:lnTo>
                    <a:lnTo>
                      <a:pt x="266" y="9"/>
                    </a:lnTo>
                    <a:lnTo>
                      <a:pt x="283" y="9"/>
                    </a:lnTo>
                    <a:lnTo>
                      <a:pt x="296" y="9"/>
                    </a:lnTo>
                    <a:lnTo>
                      <a:pt x="296" y="9"/>
                    </a:lnTo>
                    <a:lnTo>
                      <a:pt x="303" y="12"/>
                    </a:lnTo>
                    <a:lnTo>
                      <a:pt x="306" y="16"/>
                    </a:lnTo>
                    <a:lnTo>
                      <a:pt x="308" y="21"/>
                    </a:lnTo>
                    <a:lnTo>
                      <a:pt x="308" y="26"/>
                    </a:lnTo>
                    <a:lnTo>
                      <a:pt x="310" y="33"/>
                    </a:lnTo>
                    <a:lnTo>
                      <a:pt x="311" y="38"/>
                    </a:lnTo>
                    <a:lnTo>
                      <a:pt x="313" y="43"/>
                    </a:lnTo>
                    <a:lnTo>
                      <a:pt x="320" y="47"/>
                    </a:lnTo>
                    <a:lnTo>
                      <a:pt x="320" y="47"/>
                    </a:lnTo>
                    <a:lnTo>
                      <a:pt x="327" y="50"/>
                    </a:lnTo>
                    <a:lnTo>
                      <a:pt x="332" y="56"/>
                    </a:lnTo>
                    <a:lnTo>
                      <a:pt x="336" y="63"/>
                    </a:lnTo>
                    <a:lnTo>
                      <a:pt x="337" y="70"/>
                    </a:lnTo>
                    <a:lnTo>
                      <a:pt x="337" y="78"/>
                    </a:lnTo>
                    <a:lnTo>
                      <a:pt x="336" y="87"/>
                    </a:lnTo>
                    <a:lnTo>
                      <a:pt x="332" y="96"/>
                    </a:lnTo>
                    <a:lnTo>
                      <a:pt x="329" y="103"/>
                    </a:lnTo>
                    <a:lnTo>
                      <a:pt x="329" y="103"/>
                    </a:lnTo>
                    <a:lnTo>
                      <a:pt x="323" y="108"/>
                    </a:lnTo>
                    <a:lnTo>
                      <a:pt x="322" y="113"/>
                    </a:lnTo>
                    <a:lnTo>
                      <a:pt x="323" y="115"/>
                    </a:lnTo>
                    <a:lnTo>
                      <a:pt x="327" y="115"/>
                    </a:lnTo>
                    <a:lnTo>
                      <a:pt x="330" y="111"/>
                    </a:lnTo>
                    <a:lnTo>
                      <a:pt x="337" y="108"/>
                    </a:lnTo>
                    <a:lnTo>
                      <a:pt x="344" y="103"/>
                    </a:lnTo>
                    <a:lnTo>
                      <a:pt x="351" y="94"/>
                    </a:lnTo>
                    <a:lnTo>
                      <a:pt x="351" y="94"/>
                    </a:lnTo>
                    <a:lnTo>
                      <a:pt x="355" y="90"/>
                    </a:lnTo>
                    <a:lnTo>
                      <a:pt x="358" y="89"/>
                    </a:lnTo>
                    <a:lnTo>
                      <a:pt x="362" y="89"/>
                    </a:lnTo>
                    <a:lnTo>
                      <a:pt x="365" y="89"/>
                    </a:lnTo>
                    <a:lnTo>
                      <a:pt x="374" y="92"/>
                    </a:lnTo>
                    <a:lnTo>
                      <a:pt x="381" y="97"/>
                    </a:lnTo>
                    <a:lnTo>
                      <a:pt x="386" y="101"/>
                    </a:lnTo>
                    <a:lnTo>
                      <a:pt x="393" y="103"/>
                    </a:lnTo>
                    <a:lnTo>
                      <a:pt x="397" y="101"/>
                    </a:lnTo>
                    <a:lnTo>
                      <a:pt x="400" y="99"/>
                    </a:lnTo>
                    <a:lnTo>
                      <a:pt x="404" y="97"/>
                    </a:lnTo>
                    <a:lnTo>
                      <a:pt x="405" y="92"/>
                    </a:lnTo>
                    <a:lnTo>
                      <a:pt x="405" y="92"/>
                    </a:lnTo>
                    <a:lnTo>
                      <a:pt x="412" y="82"/>
                    </a:lnTo>
                    <a:lnTo>
                      <a:pt x="421" y="75"/>
                    </a:lnTo>
                    <a:lnTo>
                      <a:pt x="431" y="73"/>
                    </a:lnTo>
                    <a:lnTo>
                      <a:pt x="440" y="71"/>
                    </a:lnTo>
                    <a:lnTo>
                      <a:pt x="451" y="73"/>
                    </a:lnTo>
                    <a:lnTo>
                      <a:pt x="459" y="75"/>
                    </a:lnTo>
                    <a:lnTo>
                      <a:pt x="475" y="82"/>
                    </a:lnTo>
                    <a:lnTo>
                      <a:pt x="475" y="82"/>
                    </a:lnTo>
                    <a:lnTo>
                      <a:pt x="480" y="85"/>
                    </a:lnTo>
                    <a:lnTo>
                      <a:pt x="487" y="85"/>
                    </a:lnTo>
                    <a:lnTo>
                      <a:pt x="503" y="85"/>
                    </a:lnTo>
                    <a:lnTo>
                      <a:pt x="510" y="87"/>
                    </a:lnTo>
                    <a:lnTo>
                      <a:pt x="519" y="90"/>
                    </a:lnTo>
                    <a:lnTo>
                      <a:pt x="525" y="96"/>
                    </a:lnTo>
                    <a:lnTo>
                      <a:pt x="531" y="104"/>
                    </a:lnTo>
                    <a:lnTo>
                      <a:pt x="531" y="104"/>
                    </a:lnTo>
                    <a:lnTo>
                      <a:pt x="538" y="111"/>
                    </a:lnTo>
                    <a:lnTo>
                      <a:pt x="541" y="115"/>
                    </a:lnTo>
                    <a:lnTo>
                      <a:pt x="546" y="117"/>
                    </a:lnTo>
                    <a:lnTo>
                      <a:pt x="552" y="117"/>
                    </a:lnTo>
                    <a:lnTo>
                      <a:pt x="555" y="117"/>
                    </a:lnTo>
                    <a:lnTo>
                      <a:pt x="559" y="117"/>
                    </a:lnTo>
                    <a:lnTo>
                      <a:pt x="564" y="120"/>
                    </a:lnTo>
                    <a:lnTo>
                      <a:pt x="567" y="127"/>
                    </a:lnTo>
                    <a:lnTo>
                      <a:pt x="567" y="127"/>
                    </a:lnTo>
                    <a:lnTo>
                      <a:pt x="576" y="146"/>
                    </a:lnTo>
                    <a:lnTo>
                      <a:pt x="579" y="155"/>
                    </a:lnTo>
                    <a:lnTo>
                      <a:pt x="583" y="160"/>
                    </a:lnTo>
                    <a:lnTo>
                      <a:pt x="586" y="165"/>
                    </a:lnTo>
                    <a:lnTo>
                      <a:pt x="592" y="167"/>
                    </a:lnTo>
                    <a:lnTo>
                      <a:pt x="597" y="164"/>
                    </a:lnTo>
                    <a:lnTo>
                      <a:pt x="606" y="158"/>
                    </a:lnTo>
                    <a:lnTo>
                      <a:pt x="606" y="158"/>
                    </a:lnTo>
                    <a:lnTo>
                      <a:pt x="614" y="151"/>
                    </a:lnTo>
                    <a:lnTo>
                      <a:pt x="625" y="148"/>
                    </a:lnTo>
                    <a:lnTo>
                      <a:pt x="633" y="148"/>
                    </a:lnTo>
                    <a:lnTo>
                      <a:pt x="644" y="150"/>
                    </a:lnTo>
                    <a:lnTo>
                      <a:pt x="651" y="155"/>
                    </a:lnTo>
                    <a:lnTo>
                      <a:pt x="658" y="160"/>
                    </a:lnTo>
                    <a:lnTo>
                      <a:pt x="663" y="165"/>
                    </a:lnTo>
                    <a:lnTo>
                      <a:pt x="665" y="172"/>
                    </a:lnTo>
                    <a:lnTo>
                      <a:pt x="665" y="172"/>
                    </a:lnTo>
                    <a:lnTo>
                      <a:pt x="665" y="177"/>
                    </a:lnTo>
                    <a:lnTo>
                      <a:pt x="668" y="179"/>
                    </a:lnTo>
                    <a:lnTo>
                      <a:pt x="675" y="177"/>
                    </a:lnTo>
                    <a:lnTo>
                      <a:pt x="680" y="177"/>
                    </a:lnTo>
                    <a:lnTo>
                      <a:pt x="684" y="179"/>
                    </a:lnTo>
                    <a:lnTo>
                      <a:pt x="686" y="183"/>
                    </a:lnTo>
                    <a:lnTo>
                      <a:pt x="686" y="191"/>
                    </a:lnTo>
                    <a:lnTo>
                      <a:pt x="686" y="191"/>
                    </a:lnTo>
                    <a:lnTo>
                      <a:pt x="684" y="198"/>
                    </a:lnTo>
                    <a:lnTo>
                      <a:pt x="684" y="202"/>
                    </a:lnTo>
                    <a:lnTo>
                      <a:pt x="687" y="202"/>
                    </a:lnTo>
                    <a:lnTo>
                      <a:pt x="691" y="200"/>
                    </a:lnTo>
                    <a:lnTo>
                      <a:pt x="698" y="197"/>
                    </a:lnTo>
                    <a:lnTo>
                      <a:pt x="707" y="195"/>
                    </a:lnTo>
                    <a:lnTo>
                      <a:pt x="719" y="197"/>
                    </a:lnTo>
                    <a:lnTo>
                      <a:pt x="734" y="202"/>
                    </a:lnTo>
                    <a:lnTo>
                      <a:pt x="734" y="202"/>
                    </a:lnTo>
                    <a:lnTo>
                      <a:pt x="759" y="212"/>
                    </a:lnTo>
                    <a:lnTo>
                      <a:pt x="764" y="216"/>
                    </a:lnTo>
                    <a:lnTo>
                      <a:pt x="767" y="219"/>
                    </a:lnTo>
                    <a:lnTo>
                      <a:pt x="766" y="221"/>
                    </a:lnTo>
                    <a:lnTo>
                      <a:pt x="761" y="223"/>
                    </a:lnTo>
                    <a:lnTo>
                      <a:pt x="743" y="230"/>
                    </a:lnTo>
                    <a:lnTo>
                      <a:pt x="743" y="230"/>
                    </a:lnTo>
                    <a:lnTo>
                      <a:pt x="733" y="235"/>
                    </a:lnTo>
                    <a:lnTo>
                      <a:pt x="731" y="237"/>
                    </a:lnTo>
                    <a:lnTo>
                      <a:pt x="733" y="238"/>
                    </a:lnTo>
                    <a:lnTo>
                      <a:pt x="738" y="240"/>
                    </a:lnTo>
                    <a:lnTo>
                      <a:pt x="752" y="240"/>
                    </a:lnTo>
                    <a:lnTo>
                      <a:pt x="761" y="238"/>
                    </a:lnTo>
                    <a:lnTo>
                      <a:pt x="766" y="235"/>
                    </a:lnTo>
                    <a:lnTo>
                      <a:pt x="766" y="235"/>
                    </a:lnTo>
                    <a:lnTo>
                      <a:pt x="771" y="233"/>
                    </a:lnTo>
                    <a:lnTo>
                      <a:pt x="780" y="233"/>
                    </a:lnTo>
                    <a:lnTo>
                      <a:pt x="787" y="237"/>
                    </a:lnTo>
                    <a:lnTo>
                      <a:pt x="795" y="240"/>
                    </a:lnTo>
                    <a:lnTo>
                      <a:pt x="802" y="247"/>
                    </a:lnTo>
                    <a:lnTo>
                      <a:pt x="806" y="252"/>
                    </a:lnTo>
                    <a:lnTo>
                      <a:pt x="806" y="256"/>
                    </a:lnTo>
                    <a:lnTo>
                      <a:pt x="806" y="259"/>
                    </a:lnTo>
                    <a:lnTo>
                      <a:pt x="804" y="261"/>
                    </a:lnTo>
                    <a:lnTo>
                      <a:pt x="802" y="265"/>
                    </a:lnTo>
                    <a:lnTo>
                      <a:pt x="802" y="265"/>
                    </a:lnTo>
                    <a:lnTo>
                      <a:pt x="794" y="268"/>
                    </a:lnTo>
                    <a:lnTo>
                      <a:pt x="783" y="271"/>
                    </a:lnTo>
                    <a:lnTo>
                      <a:pt x="766" y="275"/>
                    </a:lnTo>
                    <a:lnTo>
                      <a:pt x="762" y="275"/>
                    </a:lnTo>
                    <a:lnTo>
                      <a:pt x="762" y="277"/>
                    </a:lnTo>
                    <a:lnTo>
                      <a:pt x="764" y="277"/>
                    </a:lnTo>
                    <a:lnTo>
                      <a:pt x="788" y="282"/>
                    </a:lnTo>
                    <a:lnTo>
                      <a:pt x="788" y="282"/>
                    </a:lnTo>
                    <a:lnTo>
                      <a:pt x="806" y="285"/>
                    </a:lnTo>
                    <a:lnTo>
                      <a:pt x="816" y="289"/>
                    </a:lnTo>
                    <a:lnTo>
                      <a:pt x="821" y="294"/>
                    </a:lnTo>
                    <a:lnTo>
                      <a:pt x="821" y="296"/>
                    </a:lnTo>
                    <a:lnTo>
                      <a:pt x="821" y="298"/>
                    </a:lnTo>
                    <a:lnTo>
                      <a:pt x="816" y="299"/>
                    </a:lnTo>
                    <a:lnTo>
                      <a:pt x="808" y="301"/>
                    </a:lnTo>
                    <a:lnTo>
                      <a:pt x="797" y="303"/>
                    </a:lnTo>
                    <a:lnTo>
                      <a:pt x="785" y="299"/>
                    </a:lnTo>
                    <a:lnTo>
                      <a:pt x="785" y="299"/>
                    </a:lnTo>
                    <a:lnTo>
                      <a:pt x="776" y="299"/>
                    </a:lnTo>
                    <a:lnTo>
                      <a:pt x="773" y="299"/>
                    </a:lnTo>
                    <a:lnTo>
                      <a:pt x="774" y="301"/>
                    </a:lnTo>
                    <a:lnTo>
                      <a:pt x="780" y="306"/>
                    </a:lnTo>
                    <a:lnTo>
                      <a:pt x="783" y="312"/>
                    </a:lnTo>
                    <a:lnTo>
                      <a:pt x="785" y="318"/>
                    </a:lnTo>
                    <a:lnTo>
                      <a:pt x="785" y="322"/>
                    </a:lnTo>
                    <a:lnTo>
                      <a:pt x="783" y="325"/>
                    </a:lnTo>
                    <a:lnTo>
                      <a:pt x="780" y="331"/>
                    </a:lnTo>
                    <a:lnTo>
                      <a:pt x="776" y="334"/>
                    </a:lnTo>
                    <a:lnTo>
                      <a:pt x="776" y="334"/>
                    </a:lnTo>
                    <a:lnTo>
                      <a:pt x="767" y="339"/>
                    </a:lnTo>
                    <a:lnTo>
                      <a:pt x="767" y="341"/>
                    </a:lnTo>
                    <a:lnTo>
                      <a:pt x="769" y="343"/>
                    </a:lnTo>
                    <a:lnTo>
                      <a:pt x="774" y="343"/>
                    </a:lnTo>
                    <a:lnTo>
                      <a:pt x="783" y="343"/>
                    </a:lnTo>
                    <a:lnTo>
                      <a:pt x="795" y="345"/>
                    </a:lnTo>
                    <a:lnTo>
                      <a:pt x="806" y="345"/>
                    </a:lnTo>
                    <a:lnTo>
                      <a:pt x="811" y="346"/>
                    </a:lnTo>
                    <a:lnTo>
                      <a:pt x="815" y="350"/>
                    </a:lnTo>
                    <a:lnTo>
                      <a:pt x="816" y="353"/>
                    </a:lnTo>
                    <a:lnTo>
                      <a:pt x="818" y="357"/>
                    </a:lnTo>
                    <a:lnTo>
                      <a:pt x="818" y="357"/>
                    </a:lnTo>
                    <a:lnTo>
                      <a:pt x="820" y="362"/>
                    </a:lnTo>
                    <a:lnTo>
                      <a:pt x="821" y="365"/>
                    </a:lnTo>
                    <a:lnTo>
                      <a:pt x="827" y="369"/>
                    </a:lnTo>
                    <a:lnTo>
                      <a:pt x="835" y="371"/>
                    </a:lnTo>
                    <a:lnTo>
                      <a:pt x="846" y="371"/>
                    </a:lnTo>
                    <a:lnTo>
                      <a:pt x="856" y="371"/>
                    </a:lnTo>
                    <a:lnTo>
                      <a:pt x="867" y="372"/>
                    </a:lnTo>
                    <a:lnTo>
                      <a:pt x="879" y="374"/>
                    </a:lnTo>
                    <a:lnTo>
                      <a:pt x="889" y="379"/>
                    </a:lnTo>
                    <a:lnTo>
                      <a:pt x="889" y="379"/>
                    </a:lnTo>
                    <a:lnTo>
                      <a:pt x="907" y="392"/>
                    </a:lnTo>
                    <a:lnTo>
                      <a:pt x="919" y="399"/>
                    </a:lnTo>
                    <a:lnTo>
                      <a:pt x="922" y="400"/>
                    </a:lnTo>
                    <a:lnTo>
                      <a:pt x="924" y="406"/>
                    </a:lnTo>
                    <a:lnTo>
                      <a:pt x="924" y="409"/>
                    </a:lnTo>
                    <a:lnTo>
                      <a:pt x="922" y="416"/>
                    </a:lnTo>
                    <a:lnTo>
                      <a:pt x="922" y="416"/>
                    </a:lnTo>
                    <a:lnTo>
                      <a:pt x="921" y="421"/>
                    </a:lnTo>
                    <a:lnTo>
                      <a:pt x="922" y="423"/>
                    </a:lnTo>
                    <a:lnTo>
                      <a:pt x="924" y="423"/>
                    </a:lnTo>
                    <a:lnTo>
                      <a:pt x="936" y="419"/>
                    </a:lnTo>
                    <a:lnTo>
                      <a:pt x="943" y="418"/>
                    </a:lnTo>
                    <a:lnTo>
                      <a:pt x="949" y="418"/>
                    </a:lnTo>
                    <a:lnTo>
                      <a:pt x="950" y="419"/>
                    </a:lnTo>
                    <a:lnTo>
                      <a:pt x="950" y="421"/>
                    </a:lnTo>
                    <a:lnTo>
                      <a:pt x="949" y="430"/>
                    </a:lnTo>
                    <a:lnTo>
                      <a:pt x="949" y="430"/>
                    </a:lnTo>
                    <a:lnTo>
                      <a:pt x="947" y="439"/>
                    </a:lnTo>
                    <a:lnTo>
                      <a:pt x="947" y="440"/>
                    </a:lnTo>
                    <a:lnTo>
                      <a:pt x="949" y="440"/>
                    </a:lnTo>
                    <a:lnTo>
                      <a:pt x="954" y="440"/>
                    </a:lnTo>
                    <a:lnTo>
                      <a:pt x="963" y="437"/>
                    </a:lnTo>
                    <a:lnTo>
                      <a:pt x="971" y="433"/>
                    </a:lnTo>
                    <a:lnTo>
                      <a:pt x="982" y="433"/>
                    </a:lnTo>
                    <a:lnTo>
                      <a:pt x="987" y="433"/>
                    </a:lnTo>
                    <a:lnTo>
                      <a:pt x="992" y="437"/>
                    </a:lnTo>
                    <a:lnTo>
                      <a:pt x="996" y="440"/>
                    </a:lnTo>
                    <a:lnTo>
                      <a:pt x="1001" y="447"/>
                    </a:lnTo>
                    <a:lnTo>
                      <a:pt x="1001" y="447"/>
                    </a:lnTo>
                    <a:lnTo>
                      <a:pt x="1004" y="458"/>
                    </a:lnTo>
                    <a:lnTo>
                      <a:pt x="1006" y="463"/>
                    </a:lnTo>
                    <a:lnTo>
                      <a:pt x="1004" y="466"/>
                    </a:lnTo>
                    <a:lnTo>
                      <a:pt x="1001" y="473"/>
                    </a:lnTo>
                    <a:lnTo>
                      <a:pt x="996" y="477"/>
                    </a:lnTo>
                    <a:lnTo>
                      <a:pt x="983" y="482"/>
                    </a:lnTo>
                    <a:lnTo>
                      <a:pt x="980" y="486"/>
                    </a:lnTo>
                    <a:lnTo>
                      <a:pt x="980" y="487"/>
                    </a:lnTo>
                    <a:lnTo>
                      <a:pt x="982" y="489"/>
                    </a:lnTo>
                    <a:lnTo>
                      <a:pt x="982" y="489"/>
                    </a:lnTo>
                    <a:lnTo>
                      <a:pt x="983" y="494"/>
                    </a:lnTo>
                    <a:lnTo>
                      <a:pt x="982" y="496"/>
                    </a:lnTo>
                    <a:lnTo>
                      <a:pt x="976" y="498"/>
                    </a:lnTo>
                    <a:lnTo>
                      <a:pt x="975" y="500"/>
                    </a:lnTo>
                    <a:lnTo>
                      <a:pt x="973" y="501"/>
                    </a:lnTo>
                    <a:lnTo>
                      <a:pt x="973" y="505"/>
                    </a:lnTo>
                    <a:lnTo>
                      <a:pt x="976" y="512"/>
                    </a:lnTo>
                    <a:lnTo>
                      <a:pt x="976" y="512"/>
                    </a:lnTo>
                    <a:lnTo>
                      <a:pt x="978" y="515"/>
                    </a:lnTo>
                    <a:lnTo>
                      <a:pt x="978" y="517"/>
                    </a:lnTo>
                    <a:lnTo>
                      <a:pt x="976" y="519"/>
                    </a:lnTo>
                    <a:lnTo>
                      <a:pt x="975" y="519"/>
                    </a:lnTo>
                    <a:lnTo>
                      <a:pt x="959" y="519"/>
                    </a:lnTo>
                    <a:lnTo>
                      <a:pt x="950" y="520"/>
                    </a:lnTo>
                    <a:lnTo>
                      <a:pt x="947" y="520"/>
                    </a:lnTo>
                    <a:lnTo>
                      <a:pt x="943" y="524"/>
                    </a:lnTo>
                    <a:lnTo>
                      <a:pt x="940" y="527"/>
                    </a:lnTo>
                    <a:lnTo>
                      <a:pt x="938" y="531"/>
                    </a:lnTo>
                    <a:lnTo>
                      <a:pt x="938" y="538"/>
                    </a:lnTo>
                    <a:lnTo>
                      <a:pt x="940" y="547"/>
                    </a:lnTo>
                    <a:lnTo>
                      <a:pt x="940" y="547"/>
                    </a:lnTo>
                    <a:lnTo>
                      <a:pt x="940" y="554"/>
                    </a:lnTo>
                    <a:lnTo>
                      <a:pt x="938" y="559"/>
                    </a:lnTo>
                    <a:lnTo>
                      <a:pt x="936" y="562"/>
                    </a:lnTo>
                    <a:lnTo>
                      <a:pt x="931" y="564"/>
                    </a:lnTo>
                    <a:lnTo>
                      <a:pt x="926" y="562"/>
                    </a:lnTo>
                    <a:lnTo>
                      <a:pt x="919" y="560"/>
                    </a:lnTo>
                    <a:lnTo>
                      <a:pt x="905" y="554"/>
                    </a:lnTo>
                    <a:lnTo>
                      <a:pt x="889" y="545"/>
                    </a:lnTo>
                    <a:lnTo>
                      <a:pt x="877" y="533"/>
                    </a:lnTo>
                    <a:lnTo>
                      <a:pt x="868" y="522"/>
                    </a:lnTo>
                    <a:lnTo>
                      <a:pt x="865" y="519"/>
                    </a:lnTo>
                    <a:lnTo>
                      <a:pt x="865" y="515"/>
                    </a:lnTo>
                    <a:lnTo>
                      <a:pt x="865" y="515"/>
                    </a:lnTo>
                    <a:lnTo>
                      <a:pt x="865" y="510"/>
                    </a:lnTo>
                    <a:lnTo>
                      <a:pt x="863" y="507"/>
                    </a:lnTo>
                    <a:lnTo>
                      <a:pt x="862" y="505"/>
                    </a:lnTo>
                    <a:lnTo>
                      <a:pt x="858" y="505"/>
                    </a:lnTo>
                    <a:lnTo>
                      <a:pt x="853" y="501"/>
                    </a:lnTo>
                    <a:lnTo>
                      <a:pt x="849" y="498"/>
                    </a:lnTo>
                    <a:lnTo>
                      <a:pt x="848" y="493"/>
                    </a:lnTo>
                    <a:lnTo>
                      <a:pt x="848" y="493"/>
                    </a:lnTo>
                    <a:lnTo>
                      <a:pt x="846" y="489"/>
                    </a:lnTo>
                    <a:lnTo>
                      <a:pt x="844" y="486"/>
                    </a:lnTo>
                    <a:lnTo>
                      <a:pt x="839" y="486"/>
                    </a:lnTo>
                    <a:lnTo>
                      <a:pt x="835" y="486"/>
                    </a:lnTo>
                    <a:lnTo>
                      <a:pt x="830" y="484"/>
                    </a:lnTo>
                    <a:lnTo>
                      <a:pt x="827" y="480"/>
                    </a:lnTo>
                    <a:lnTo>
                      <a:pt x="821" y="473"/>
                    </a:lnTo>
                    <a:lnTo>
                      <a:pt x="821" y="473"/>
                    </a:lnTo>
                    <a:lnTo>
                      <a:pt x="816" y="466"/>
                    </a:lnTo>
                    <a:lnTo>
                      <a:pt x="813" y="465"/>
                    </a:lnTo>
                    <a:lnTo>
                      <a:pt x="811" y="465"/>
                    </a:lnTo>
                    <a:lnTo>
                      <a:pt x="809" y="468"/>
                    </a:lnTo>
                    <a:lnTo>
                      <a:pt x="808" y="472"/>
                    </a:lnTo>
                    <a:lnTo>
                      <a:pt x="804" y="473"/>
                    </a:lnTo>
                    <a:lnTo>
                      <a:pt x="799" y="475"/>
                    </a:lnTo>
                    <a:lnTo>
                      <a:pt x="792" y="475"/>
                    </a:lnTo>
                    <a:lnTo>
                      <a:pt x="792" y="475"/>
                    </a:lnTo>
                    <a:lnTo>
                      <a:pt x="787" y="473"/>
                    </a:lnTo>
                    <a:lnTo>
                      <a:pt x="785" y="473"/>
                    </a:lnTo>
                    <a:lnTo>
                      <a:pt x="785" y="475"/>
                    </a:lnTo>
                    <a:lnTo>
                      <a:pt x="792" y="484"/>
                    </a:lnTo>
                    <a:lnTo>
                      <a:pt x="795" y="489"/>
                    </a:lnTo>
                    <a:lnTo>
                      <a:pt x="799" y="496"/>
                    </a:lnTo>
                    <a:lnTo>
                      <a:pt x="799" y="498"/>
                    </a:lnTo>
                    <a:lnTo>
                      <a:pt x="797" y="500"/>
                    </a:lnTo>
                    <a:lnTo>
                      <a:pt x="795" y="501"/>
                    </a:lnTo>
                    <a:lnTo>
                      <a:pt x="790" y="503"/>
                    </a:lnTo>
                    <a:lnTo>
                      <a:pt x="790" y="503"/>
                    </a:lnTo>
                    <a:lnTo>
                      <a:pt x="783" y="505"/>
                    </a:lnTo>
                    <a:lnTo>
                      <a:pt x="778" y="507"/>
                    </a:lnTo>
                    <a:lnTo>
                      <a:pt x="774" y="510"/>
                    </a:lnTo>
                    <a:lnTo>
                      <a:pt x="774" y="513"/>
                    </a:lnTo>
                    <a:lnTo>
                      <a:pt x="776" y="515"/>
                    </a:lnTo>
                    <a:lnTo>
                      <a:pt x="781" y="517"/>
                    </a:lnTo>
                    <a:lnTo>
                      <a:pt x="787" y="517"/>
                    </a:lnTo>
                    <a:lnTo>
                      <a:pt x="794" y="515"/>
                    </a:lnTo>
                    <a:lnTo>
                      <a:pt x="794" y="515"/>
                    </a:lnTo>
                    <a:lnTo>
                      <a:pt x="801" y="515"/>
                    </a:lnTo>
                    <a:lnTo>
                      <a:pt x="804" y="519"/>
                    </a:lnTo>
                    <a:lnTo>
                      <a:pt x="808" y="524"/>
                    </a:lnTo>
                    <a:lnTo>
                      <a:pt x="811" y="533"/>
                    </a:lnTo>
                    <a:lnTo>
                      <a:pt x="815" y="541"/>
                    </a:lnTo>
                    <a:lnTo>
                      <a:pt x="820" y="550"/>
                    </a:lnTo>
                    <a:lnTo>
                      <a:pt x="828" y="557"/>
                    </a:lnTo>
                    <a:lnTo>
                      <a:pt x="841" y="564"/>
                    </a:lnTo>
                    <a:lnTo>
                      <a:pt x="841" y="564"/>
                    </a:lnTo>
                    <a:lnTo>
                      <a:pt x="863" y="573"/>
                    </a:lnTo>
                    <a:lnTo>
                      <a:pt x="870" y="576"/>
                    </a:lnTo>
                    <a:lnTo>
                      <a:pt x="875" y="580"/>
                    </a:lnTo>
                    <a:lnTo>
                      <a:pt x="879" y="583"/>
                    </a:lnTo>
                    <a:lnTo>
                      <a:pt x="879" y="588"/>
                    </a:lnTo>
                    <a:lnTo>
                      <a:pt x="877" y="592"/>
                    </a:lnTo>
                    <a:lnTo>
                      <a:pt x="872" y="599"/>
                    </a:lnTo>
                    <a:lnTo>
                      <a:pt x="872" y="599"/>
                    </a:lnTo>
                    <a:lnTo>
                      <a:pt x="870" y="604"/>
                    </a:lnTo>
                    <a:lnTo>
                      <a:pt x="872" y="606"/>
                    </a:lnTo>
                    <a:lnTo>
                      <a:pt x="875" y="608"/>
                    </a:lnTo>
                    <a:lnTo>
                      <a:pt x="881" y="609"/>
                    </a:lnTo>
                    <a:lnTo>
                      <a:pt x="886" y="609"/>
                    </a:lnTo>
                    <a:lnTo>
                      <a:pt x="889" y="611"/>
                    </a:lnTo>
                    <a:lnTo>
                      <a:pt x="889" y="614"/>
                    </a:lnTo>
                    <a:lnTo>
                      <a:pt x="886" y="620"/>
                    </a:lnTo>
                    <a:lnTo>
                      <a:pt x="886" y="620"/>
                    </a:lnTo>
                    <a:lnTo>
                      <a:pt x="882" y="625"/>
                    </a:lnTo>
                    <a:lnTo>
                      <a:pt x="882" y="628"/>
                    </a:lnTo>
                    <a:lnTo>
                      <a:pt x="886" y="628"/>
                    </a:lnTo>
                    <a:lnTo>
                      <a:pt x="889" y="628"/>
                    </a:lnTo>
                    <a:lnTo>
                      <a:pt x="893" y="630"/>
                    </a:lnTo>
                    <a:lnTo>
                      <a:pt x="896" y="634"/>
                    </a:lnTo>
                    <a:lnTo>
                      <a:pt x="898" y="639"/>
                    </a:lnTo>
                    <a:lnTo>
                      <a:pt x="898" y="649"/>
                    </a:lnTo>
                    <a:lnTo>
                      <a:pt x="898" y="649"/>
                    </a:lnTo>
                    <a:lnTo>
                      <a:pt x="895" y="658"/>
                    </a:lnTo>
                    <a:lnTo>
                      <a:pt x="893" y="660"/>
                    </a:lnTo>
                    <a:lnTo>
                      <a:pt x="889" y="660"/>
                    </a:lnTo>
                    <a:lnTo>
                      <a:pt x="888" y="656"/>
                    </a:lnTo>
                    <a:lnTo>
                      <a:pt x="886" y="653"/>
                    </a:lnTo>
                    <a:lnTo>
                      <a:pt x="886" y="653"/>
                    </a:lnTo>
                    <a:lnTo>
                      <a:pt x="886" y="667"/>
                    </a:lnTo>
                    <a:lnTo>
                      <a:pt x="886" y="667"/>
                    </a:lnTo>
                    <a:lnTo>
                      <a:pt x="888" y="677"/>
                    </a:lnTo>
                    <a:lnTo>
                      <a:pt x="888" y="684"/>
                    </a:lnTo>
                    <a:lnTo>
                      <a:pt x="886" y="686"/>
                    </a:lnTo>
                    <a:lnTo>
                      <a:pt x="884" y="686"/>
                    </a:lnTo>
                    <a:lnTo>
                      <a:pt x="882" y="684"/>
                    </a:lnTo>
                    <a:lnTo>
                      <a:pt x="881" y="686"/>
                    </a:lnTo>
                    <a:lnTo>
                      <a:pt x="881" y="689"/>
                    </a:lnTo>
                    <a:lnTo>
                      <a:pt x="882" y="698"/>
                    </a:lnTo>
                    <a:lnTo>
                      <a:pt x="882" y="698"/>
                    </a:lnTo>
                    <a:lnTo>
                      <a:pt x="882" y="707"/>
                    </a:lnTo>
                    <a:lnTo>
                      <a:pt x="882" y="708"/>
                    </a:lnTo>
                    <a:lnTo>
                      <a:pt x="879" y="707"/>
                    </a:lnTo>
                    <a:lnTo>
                      <a:pt x="875" y="702"/>
                    </a:lnTo>
                    <a:lnTo>
                      <a:pt x="868" y="693"/>
                    </a:lnTo>
                    <a:lnTo>
                      <a:pt x="862" y="686"/>
                    </a:lnTo>
                    <a:lnTo>
                      <a:pt x="853" y="681"/>
                    </a:lnTo>
                    <a:lnTo>
                      <a:pt x="842" y="677"/>
                    </a:lnTo>
                    <a:lnTo>
                      <a:pt x="842" y="677"/>
                    </a:lnTo>
                    <a:lnTo>
                      <a:pt x="832" y="675"/>
                    </a:lnTo>
                    <a:lnTo>
                      <a:pt x="821" y="670"/>
                    </a:lnTo>
                    <a:lnTo>
                      <a:pt x="813" y="663"/>
                    </a:lnTo>
                    <a:lnTo>
                      <a:pt x="804" y="656"/>
                    </a:lnTo>
                    <a:lnTo>
                      <a:pt x="790" y="646"/>
                    </a:lnTo>
                    <a:lnTo>
                      <a:pt x="787" y="646"/>
                    </a:lnTo>
                    <a:lnTo>
                      <a:pt x="787" y="646"/>
                    </a:lnTo>
                    <a:lnTo>
                      <a:pt x="785" y="648"/>
                    </a:lnTo>
                    <a:lnTo>
                      <a:pt x="785" y="648"/>
                    </a:lnTo>
                    <a:lnTo>
                      <a:pt x="785" y="651"/>
                    </a:lnTo>
                    <a:lnTo>
                      <a:pt x="783" y="651"/>
                    </a:lnTo>
                    <a:lnTo>
                      <a:pt x="780" y="649"/>
                    </a:lnTo>
                    <a:lnTo>
                      <a:pt x="766" y="641"/>
                    </a:lnTo>
                    <a:lnTo>
                      <a:pt x="752" y="630"/>
                    </a:lnTo>
                    <a:lnTo>
                      <a:pt x="747" y="628"/>
                    </a:lnTo>
                    <a:lnTo>
                      <a:pt x="745" y="628"/>
                    </a:lnTo>
                    <a:lnTo>
                      <a:pt x="743" y="630"/>
                    </a:lnTo>
                    <a:lnTo>
                      <a:pt x="743" y="630"/>
                    </a:lnTo>
                    <a:lnTo>
                      <a:pt x="743" y="634"/>
                    </a:lnTo>
                    <a:lnTo>
                      <a:pt x="743" y="635"/>
                    </a:lnTo>
                    <a:lnTo>
                      <a:pt x="750" y="642"/>
                    </a:lnTo>
                    <a:lnTo>
                      <a:pt x="761" y="651"/>
                    </a:lnTo>
                    <a:lnTo>
                      <a:pt x="773" y="660"/>
                    </a:lnTo>
                    <a:lnTo>
                      <a:pt x="801" y="679"/>
                    </a:lnTo>
                    <a:lnTo>
                      <a:pt x="815" y="688"/>
                    </a:lnTo>
                    <a:lnTo>
                      <a:pt x="825" y="698"/>
                    </a:lnTo>
                    <a:lnTo>
                      <a:pt x="825" y="698"/>
                    </a:lnTo>
                    <a:lnTo>
                      <a:pt x="834" y="707"/>
                    </a:lnTo>
                    <a:lnTo>
                      <a:pt x="841" y="715"/>
                    </a:lnTo>
                    <a:lnTo>
                      <a:pt x="846" y="724"/>
                    </a:lnTo>
                    <a:lnTo>
                      <a:pt x="848" y="731"/>
                    </a:lnTo>
                    <a:lnTo>
                      <a:pt x="848" y="736"/>
                    </a:lnTo>
                    <a:lnTo>
                      <a:pt x="846" y="738"/>
                    </a:lnTo>
                    <a:lnTo>
                      <a:pt x="844" y="740"/>
                    </a:lnTo>
                    <a:lnTo>
                      <a:pt x="837" y="740"/>
                    </a:lnTo>
                    <a:lnTo>
                      <a:pt x="827" y="736"/>
                    </a:lnTo>
                    <a:lnTo>
                      <a:pt x="827" y="736"/>
                    </a:lnTo>
                    <a:lnTo>
                      <a:pt x="797" y="728"/>
                    </a:lnTo>
                    <a:lnTo>
                      <a:pt x="769" y="721"/>
                    </a:lnTo>
                    <a:lnTo>
                      <a:pt x="755" y="715"/>
                    </a:lnTo>
                    <a:lnTo>
                      <a:pt x="743" y="712"/>
                    </a:lnTo>
                    <a:lnTo>
                      <a:pt x="733" y="707"/>
                    </a:lnTo>
                    <a:lnTo>
                      <a:pt x="726" y="700"/>
                    </a:lnTo>
                    <a:lnTo>
                      <a:pt x="726" y="700"/>
                    </a:lnTo>
                    <a:lnTo>
                      <a:pt x="719" y="695"/>
                    </a:lnTo>
                    <a:lnTo>
                      <a:pt x="710" y="691"/>
                    </a:lnTo>
                    <a:lnTo>
                      <a:pt x="689" y="684"/>
                    </a:lnTo>
                    <a:lnTo>
                      <a:pt x="668" y="679"/>
                    </a:lnTo>
                    <a:lnTo>
                      <a:pt x="658" y="675"/>
                    </a:lnTo>
                    <a:lnTo>
                      <a:pt x="647" y="668"/>
                    </a:lnTo>
                    <a:lnTo>
                      <a:pt x="647" y="668"/>
                    </a:lnTo>
                    <a:lnTo>
                      <a:pt x="639" y="658"/>
                    </a:lnTo>
                    <a:lnTo>
                      <a:pt x="637" y="655"/>
                    </a:lnTo>
                    <a:lnTo>
                      <a:pt x="637" y="651"/>
                    </a:lnTo>
                    <a:lnTo>
                      <a:pt x="637" y="649"/>
                    </a:lnTo>
                    <a:lnTo>
                      <a:pt x="640" y="649"/>
                    </a:lnTo>
                    <a:lnTo>
                      <a:pt x="646" y="648"/>
                    </a:lnTo>
                    <a:lnTo>
                      <a:pt x="653" y="646"/>
                    </a:lnTo>
                    <a:lnTo>
                      <a:pt x="658" y="646"/>
                    </a:lnTo>
                    <a:lnTo>
                      <a:pt x="658" y="644"/>
                    </a:lnTo>
                    <a:lnTo>
                      <a:pt x="658" y="642"/>
                    </a:lnTo>
                    <a:lnTo>
                      <a:pt x="653" y="637"/>
                    </a:lnTo>
                    <a:lnTo>
                      <a:pt x="653" y="637"/>
                    </a:lnTo>
                    <a:lnTo>
                      <a:pt x="646" y="632"/>
                    </a:lnTo>
                    <a:lnTo>
                      <a:pt x="640" y="630"/>
                    </a:lnTo>
                    <a:lnTo>
                      <a:pt x="637" y="630"/>
                    </a:lnTo>
                    <a:lnTo>
                      <a:pt x="633" y="634"/>
                    </a:lnTo>
                    <a:lnTo>
                      <a:pt x="630" y="634"/>
                    </a:lnTo>
                    <a:lnTo>
                      <a:pt x="625" y="632"/>
                    </a:lnTo>
                    <a:lnTo>
                      <a:pt x="616" y="625"/>
                    </a:lnTo>
                    <a:lnTo>
                      <a:pt x="606" y="613"/>
                    </a:lnTo>
                    <a:lnTo>
                      <a:pt x="606" y="613"/>
                    </a:lnTo>
                    <a:lnTo>
                      <a:pt x="585" y="590"/>
                    </a:lnTo>
                    <a:lnTo>
                      <a:pt x="579" y="585"/>
                    </a:lnTo>
                    <a:lnTo>
                      <a:pt x="576" y="583"/>
                    </a:lnTo>
                    <a:lnTo>
                      <a:pt x="572" y="585"/>
                    </a:lnTo>
                    <a:lnTo>
                      <a:pt x="571" y="587"/>
                    </a:lnTo>
                    <a:lnTo>
                      <a:pt x="566" y="597"/>
                    </a:lnTo>
                    <a:lnTo>
                      <a:pt x="566" y="597"/>
                    </a:lnTo>
                    <a:lnTo>
                      <a:pt x="564" y="599"/>
                    </a:lnTo>
                    <a:lnTo>
                      <a:pt x="562" y="599"/>
                    </a:lnTo>
                    <a:lnTo>
                      <a:pt x="560" y="592"/>
                    </a:lnTo>
                    <a:lnTo>
                      <a:pt x="559" y="588"/>
                    </a:lnTo>
                    <a:lnTo>
                      <a:pt x="557" y="585"/>
                    </a:lnTo>
                    <a:lnTo>
                      <a:pt x="553" y="587"/>
                    </a:lnTo>
                    <a:lnTo>
                      <a:pt x="546" y="592"/>
                    </a:lnTo>
                    <a:lnTo>
                      <a:pt x="546" y="592"/>
                    </a:lnTo>
                    <a:lnTo>
                      <a:pt x="541" y="597"/>
                    </a:lnTo>
                    <a:lnTo>
                      <a:pt x="538" y="597"/>
                    </a:lnTo>
                    <a:lnTo>
                      <a:pt x="532" y="595"/>
                    </a:lnTo>
                    <a:lnTo>
                      <a:pt x="529" y="592"/>
                    </a:lnTo>
                    <a:lnTo>
                      <a:pt x="524" y="588"/>
                    </a:lnTo>
                    <a:lnTo>
                      <a:pt x="515" y="587"/>
                    </a:lnTo>
                    <a:lnTo>
                      <a:pt x="505" y="588"/>
                    </a:lnTo>
                    <a:lnTo>
                      <a:pt x="489" y="594"/>
                    </a:lnTo>
                    <a:lnTo>
                      <a:pt x="489" y="594"/>
                    </a:lnTo>
                    <a:lnTo>
                      <a:pt x="480" y="597"/>
                    </a:lnTo>
                    <a:lnTo>
                      <a:pt x="471" y="599"/>
                    </a:lnTo>
                    <a:lnTo>
                      <a:pt x="463" y="601"/>
                    </a:lnTo>
                    <a:lnTo>
                      <a:pt x="456" y="601"/>
                    </a:lnTo>
                    <a:lnTo>
                      <a:pt x="447" y="599"/>
                    </a:lnTo>
                    <a:lnTo>
                      <a:pt x="440" y="597"/>
                    </a:lnTo>
                    <a:lnTo>
                      <a:pt x="430" y="590"/>
                    </a:lnTo>
                    <a:lnTo>
                      <a:pt x="421" y="581"/>
                    </a:lnTo>
                    <a:lnTo>
                      <a:pt x="419" y="576"/>
                    </a:lnTo>
                    <a:lnTo>
                      <a:pt x="419" y="573"/>
                    </a:lnTo>
                    <a:lnTo>
                      <a:pt x="419" y="567"/>
                    </a:lnTo>
                    <a:lnTo>
                      <a:pt x="421" y="562"/>
                    </a:lnTo>
                    <a:lnTo>
                      <a:pt x="424" y="559"/>
                    </a:lnTo>
                    <a:lnTo>
                      <a:pt x="430" y="555"/>
                    </a:lnTo>
                    <a:lnTo>
                      <a:pt x="430" y="555"/>
                    </a:lnTo>
                    <a:lnTo>
                      <a:pt x="440" y="548"/>
                    </a:lnTo>
                    <a:lnTo>
                      <a:pt x="444" y="541"/>
                    </a:lnTo>
                    <a:lnTo>
                      <a:pt x="444" y="536"/>
                    </a:lnTo>
                    <a:lnTo>
                      <a:pt x="444" y="533"/>
                    </a:lnTo>
                    <a:lnTo>
                      <a:pt x="444" y="529"/>
                    </a:lnTo>
                    <a:lnTo>
                      <a:pt x="449" y="529"/>
                    </a:lnTo>
                    <a:lnTo>
                      <a:pt x="461" y="531"/>
                    </a:lnTo>
                    <a:lnTo>
                      <a:pt x="480" y="534"/>
                    </a:lnTo>
                    <a:lnTo>
                      <a:pt x="480" y="534"/>
                    </a:lnTo>
                    <a:lnTo>
                      <a:pt x="501" y="538"/>
                    </a:lnTo>
                    <a:lnTo>
                      <a:pt x="519" y="538"/>
                    </a:lnTo>
                    <a:lnTo>
                      <a:pt x="531" y="536"/>
                    </a:lnTo>
                    <a:lnTo>
                      <a:pt x="539" y="533"/>
                    </a:lnTo>
                    <a:lnTo>
                      <a:pt x="546" y="529"/>
                    </a:lnTo>
                    <a:lnTo>
                      <a:pt x="553" y="526"/>
                    </a:lnTo>
                    <a:lnTo>
                      <a:pt x="562" y="524"/>
                    </a:lnTo>
                    <a:lnTo>
                      <a:pt x="572" y="526"/>
                    </a:lnTo>
                    <a:lnTo>
                      <a:pt x="572" y="526"/>
                    </a:lnTo>
                    <a:lnTo>
                      <a:pt x="579" y="527"/>
                    </a:lnTo>
                    <a:lnTo>
                      <a:pt x="579" y="527"/>
                    </a:lnTo>
                    <a:lnTo>
                      <a:pt x="579" y="526"/>
                    </a:lnTo>
                    <a:lnTo>
                      <a:pt x="569" y="513"/>
                    </a:lnTo>
                    <a:lnTo>
                      <a:pt x="562" y="505"/>
                    </a:lnTo>
                    <a:lnTo>
                      <a:pt x="559" y="494"/>
                    </a:lnTo>
                    <a:lnTo>
                      <a:pt x="557" y="491"/>
                    </a:lnTo>
                    <a:lnTo>
                      <a:pt x="559" y="486"/>
                    </a:lnTo>
                    <a:lnTo>
                      <a:pt x="560" y="482"/>
                    </a:lnTo>
                    <a:lnTo>
                      <a:pt x="564" y="477"/>
                    </a:lnTo>
                    <a:lnTo>
                      <a:pt x="564" y="477"/>
                    </a:lnTo>
                    <a:lnTo>
                      <a:pt x="581" y="463"/>
                    </a:lnTo>
                    <a:lnTo>
                      <a:pt x="595" y="449"/>
                    </a:lnTo>
                    <a:lnTo>
                      <a:pt x="606" y="439"/>
                    </a:lnTo>
                    <a:lnTo>
                      <a:pt x="618" y="430"/>
                    </a:lnTo>
                    <a:lnTo>
                      <a:pt x="618" y="430"/>
                    </a:lnTo>
                    <a:lnTo>
                      <a:pt x="623" y="426"/>
                    </a:lnTo>
                    <a:lnTo>
                      <a:pt x="625" y="421"/>
                    </a:lnTo>
                    <a:lnTo>
                      <a:pt x="623" y="418"/>
                    </a:lnTo>
                    <a:lnTo>
                      <a:pt x="619" y="413"/>
                    </a:lnTo>
                    <a:lnTo>
                      <a:pt x="613" y="400"/>
                    </a:lnTo>
                    <a:lnTo>
                      <a:pt x="607" y="392"/>
                    </a:lnTo>
                    <a:lnTo>
                      <a:pt x="606" y="381"/>
                    </a:lnTo>
                    <a:lnTo>
                      <a:pt x="606" y="381"/>
                    </a:lnTo>
                    <a:lnTo>
                      <a:pt x="602" y="372"/>
                    </a:lnTo>
                    <a:lnTo>
                      <a:pt x="599" y="365"/>
                    </a:lnTo>
                    <a:lnTo>
                      <a:pt x="593" y="362"/>
                    </a:lnTo>
                    <a:lnTo>
                      <a:pt x="588" y="359"/>
                    </a:lnTo>
                    <a:lnTo>
                      <a:pt x="576" y="355"/>
                    </a:lnTo>
                    <a:lnTo>
                      <a:pt x="572" y="353"/>
                    </a:lnTo>
                    <a:lnTo>
                      <a:pt x="569" y="348"/>
                    </a:lnTo>
                    <a:lnTo>
                      <a:pt x="569" y="348"/>
                    </a:lnTo>
                    <a:lnTo>
                      <a:pt x="564" y="343"/>
                    </a:lnTo>
                    <a:lnTo>
                      <a:pt x="559" y="338"/>
                    </a:lnTo>
                    <a:lnTo>
                      <a:pt x="550" y="334"/>
                    </a:lnTo>
                    <a:lnTo>
                      <a:pt x="538" y="329"/>
                    </a:lnTo>
                    <a:lnTo>
                      <a:pt x="527" y="327"/>
                    </a:lnTo>
                    <a:lnTo>
                      <a:pt x="515" y="325"/>
                    </a:lnTo>
                    <a:lnTo>
                      <a:pt x="501" y="325"/>
                    </a:lnTo>
                    <a:lnTo>
                      <a:pt x="489" y="327"/>
                    </a:lnTo>
                    <a:lnTo>
                      <a:pt x="489" y="327"/>
                    </a:lnTo>
                    <a:lnTo>
                      <a:pt x="480" y="329"/>
                    </a:lnTo>
                    <a:lnTo>
                      <a:pt x="473" y="329"/>
                    </a:lnTo>
                    <a:lnTo>
                      <a:pt x="468" y="325"/>
                    </a:lnTo>
                    <a:lnTo>
                      <a:pt x="468" y="322"/>
                    </a:lnTo>
                    <a:lnTo>
                      <a:pt x="470" y="317"/>
                    </a:lnTo>
                    <a:lnTo>
                      <a:pt x="473" y="313"/>
                    </a:lnTo>
                    <a:lnTo>
                      <a:pt x="478" y="312"/>
                    </a:lnTo>
                    <a:lnTo>
                      <a:pt x="485" y="310"/>
                    </a:lnTo>
                    <a:lnTo>
                      <a:pt x="485" y="310"/>
                    </a:lnTo>
                    <a:lnTo>
                      <a:pt x="494" y="310"/>
                    </a:lnTo>
                    <a:lnTo>
                      <a:pt x="501" y="308"/>
                    </a:lnTo>
                    <a:lnTo>
                      <a:pt x="506" y="306"/>
                    </a:lnTo>
                    <a:lnTo>
                      <a:pt x="508" y="303"/>
                    </a:lnTo>
                    <a:lnTo>
                      <a:pt x="508" y="299"/>
                    </a:lnTo>
                    <a:lnTo>
                      <a:pt x="505" y="294"/>
                    </a:lnTo>
                    <a:lnTo>
                      <a:pt x="496" y="289"/>
                    </a:lnTo>
                    <a:lnTo>
                      <a:pt x="484" y="284"/>
                    </a:lnTo>
                    <a:lnTo>
                      <a:pt x="484" y="284"/>
                    </a:lnTo>
                    <a:lnTo>
                      <a:pt x="459" y="275"/>
                    </a:lnTo>
                    <a:lnTo>
                      <a:pt x="445" y="270"/>
                    </a:lnTo>
                    <a:lnTo>
                      <a:pt x="442" y="266"/>
                    </a:lnTo>
                    <a:lnTo>
                      <a:pt x="438" y="263"/>
                    </a:lnTo>
                    <a:lnTo>
                      <a:pt x="437" y="256"/>
                    </a:lnTo>
                    <a:lnTo>
                      <a:pt x="437" y="249"/>
                    </a:lnTo>
                    <a:lnTo>
                      <a:pt x="437" y="249"/>
                    </a:lnTo>
                    <a:lnTo>
                      <a:pt x="435" y="240"/>
                    </a:lnTo>
                    <a:lnTo>
                      <a:pt x="433" y="237"/>
                    </a:lnTo>
                    <a:lnTo>
                      <a:pt x="430" y="237"/>
                    </a:lnTo>
                    <a:lnTo>
                      <a:pt x="426" y="237"/>
                    </a:lnTo>
                    <a:lnTo>
                      <a:pt x="423" y="237"/>
                    </a:lnTo>
                    <a:lnTo>
                      <a:pt x="416" y="237"/>
                    </a:lnTo>
                    <a:lnTo>
                      <a:pt x="411" y="235"/>
                    </a:lnTo>
                    <a:lnTo>
                      <a:pt x="404" y="230"/>
                    </a:lnTo>
                    <a:lnTo>
                      <a:pt x="404" y="230"/>
                    </a:lnTo>
                    <a:lnTo>
                      <a:pt x="398" y="224"/>
                    </a:lnTo>
                    <a:lnTo>
                      <a:pt x="397" y="224"/>
                    </a:lnTo>
                    <a:lnTo>
                      <a:pt x="397" y="226"/>
                    </a:lnTo>
                    <a:lnTo>
                      <a:pt x="400" y="238"/>
                    </a:lnTo>
                    <a:lnTo>
                      <a:pt x="402" y="245"/>
                    </a:lnTo>
                    <a:lnTo>
                      <a:pt x="400" y="252"/>
                    </a:lnTo>
                    <a:lnTo>
                      <a:pt x="398" y="256"/>
                    </a:lnTo>
                    <a:lnTo>
                      <a:pt x="397" y="258"/>
                    </a:lnTo>
                    <a:lnTo>
                      <a:pt x="391" y="258"/>
                    </a:lnTo>
                    <a:lnTo>
                      <a:pt x="386" y="258"/>
                    </a:lnTo>
                    <a:lnTo>
                      <a:pt x="386" y="258"/>
                    </a:lnTo>
                    <a:lnTo>
                      <a:pt x="357" y="252"/>
                    </a:lnTo>
                    <a:lnTo>
                      <a:pt x="330" y="245"/>
                    </a:lnTo>
                    <a:lnTo>
                      <a:pt x="320" y="244"/>
                    </a:lnTo>
                    <a:lnTo>
                      <a:pt x="313" y="245"/>
                    </a:lnTo>
                    <a:lnTo>
                      <a:pt x="311" y="245"/>
                    </a:lnTo>
                    <a:lnTo>
                      <a:pt x="311" y="247"/>
                    </a:lnTo>
                    <a:lnTo>
                      <a:pt x="317" y="252"/>
                    </a:lnTo>
                    <a:lnTo>
                      <a:pt x="317" y="252"/>
                    </a:lnTo>
                    <a:lnTo>
                      <a:pt x="327" y="265"/>
                    </a:lnTo>
                    <a:lnTo>
                      <a:pt x="330" y="270"/>
                    </a:lnTo>
                    <a:lnTo>
                      <a:pt x="330" y="271"/>
                    </a:lnTo>
                    <a:lnTo>
                      <a:pt x="329" y="271"/>
                    </a:lnTo>
                    <a:lnTo>
                      <a:pt x="325" y="270"/>
                    </a:lnTo>
                    <a:lnTo>
                      <a:pt x="310" y="259"/>
                    </a:lnTo>
                    <a:lnTo>
                      <a:pt x="310" y="259"/>
                    </a:lnTo>
                    <a:lnTo>
                      <a:pt x="301" y="252"/>
                    </a:lnTo>
                    <a:lnTo>
                      <a:pt x="296" y="251"/>
                    </a:lnTo>
                    <a:lnTo>
                      <a:pt x="292" y="252"/>
                    </a:lnTo>
                    <a:lnTo>
                      <a:pt x="289" y="254"/>
                    </a:lnTo>
                    <a:lnTo>
                      <a:pt x="285" y="258"/>
                    </a:lnTo>
                    <a:lnTo>
                      <a:pt x="282" y="259"/>
                    </a:lnTo>
                    <a:lnTo>
                      <a:pt x="275" y="259"/>
                    </a:lnTo>
                    <a:lnTo>
                      <a:pt x="264" y="258"/>
                    </a:lnTo>
                    <a:lnTo>
                      <a:pt x="264" y="258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42"/>
              <p:cNvSpPr/>
              <p:nvPr/>
            </p:nvSpPr>
            <p:spPr>
              <a:xfrm>
                <a:off x="-6103856" y="8435"/>
                <a:ext cx="149693" cy="118180"/>
              </a:xfrm>
              <a:custGeom>
                <a:rect b="b" l="l" r="r" t="t"/>
                <a:pathLst>
                  <a:path extrusionOk="0" h="66" w="82">
                    <a:moveTo>
                      <a:pt x="9" y="23"/>
                    </a:moveTo>
                    <a:lnTo>
                      <a:pt x="9" y="23"/>
                    </a:lnTo>
                    <a:lnTo>
                      <a:pt x="12" y="16"/>
                    </a:lnTo>
                    <a:lnTo>
                      <a:pt x="17" y="12"/>
                    </a:lnTo>
                    <a:lnTo>
                      <a:pt x="28" y="6"/>
                    </a:lnTo>
                    <a:lnTo>
                      <a:pt x="40" y="0"/>
                    </a:lnTo>
                    <a:lnTo>
                      <a:pt x="52" y="0"/>
                    </a:lnTo>
                    <a:lnTo>
                      <a:pt x="64" y="2"/>
                    </a:lnTo>
                    <a:lnTo>
                      <a:pt x="73" y="6"/>
                    </a:lnTo>
                    <a:lnTo>
                      <a:pt x="76" y="7"/>
                    </a:lnTo>
                    <a:lnTo>
                      <a:pt x="78" y="11"/>
                    </a:lnTo>
                    <a:lnTo>
                      <a:pt x="80" y="14"/>
                    </a:lnTo>
                    <a:lnTo>
                      <a:pt x="80" y="19"/>
                    </a:lnTo>
                    <a:lnTo>
                      <a:pt x="80" y="19"/>
                    </a:lnTo>
                    <a:lnTo>
                      <a:pt x="78" y="26"/>
                    </a:lnTo>
                    <a:lnTo>
                      <a:pt x="80" y="35"/>
                    </a:lnTo>
                    <a:lnTo>
                      <a:pt x="82" y="44"/>
                    </a:lnTo>
                    <a:lnTo>
                      <a:pt x="82" y="51"/>
                    </a:lnTo>
                    <a:lnTo>
                      <a:pt x="80" y="56"/>
                    </a:lnTo>
                    <a:lnTo>
                      <a:pt x="73" y="61"/>
                    </a:lnTo>
                    <a:lnTo>
                      <a:pt x="63" y="65"/>
                    </a:lnTo>
                    <a:lnTo>
                      <a:pt x="47" y="66"/>
                    </a:lnTo>
                    <a:lnTo>
                      <a:pt x="47" y="66"/>
                    </a:lnTo>
                    <a:lnTo>
                      <a:pt x="29" y="66"/>
                    </a:lnTo>
                    <a:lnTo>
                      <a:pt x="16" y="65"/>
                    </a:lnTo>
                    <a:lnTo>
                      <a:pt x="7" y="60"/>
                    </a:lnTo>
                    <a:lnTo>
                      <a:pt x="2" y="54"/>
                    </a:lnTo>
                    <a:lnTo>
                      <a:pt x="0" y="47"/>
                    </a:lnTo>
                    <a:lnTo>
                      <a:pt x="0" y="40"/>
                    </a:lnTo>
                    <a:lnTo>
                      <a:pt x="3" y="32"/>
                    </a:lnTo>
                    <a:lnTo>
                      <a:pt x="9" y="23"/>
                    </a:lnTo>
                    <a:lnTo>
                      <a:pt x="9" y="2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42"/>
              <p:cNvSpPr/>
              <p:nvPr/>
            </p:nvSpPr>
            <p:spPr>
              <a:xfrm>
                <a:off x="-6726263" y="276308"/>
                <a:ext cx="433322" cy="295448"/>
              </a:xfrm>
              <a:custGeom>
                <a:rect b="b" l="l" r="r" t="t"/>
                <a:pathLst>
                  <a:path extrusionOk="0" h="165" w="242">
                    <a:moveTo>
                      <a:pt x="1" y="138"/>
                    </a:moveTo>
                    <a:lnTo>
                      <a:pt x="1" y="138"/>
                    </a:lnTo>
                    <a:lnTo>
                      <a:pt x="0" y="132"/>
                    </a:lnTo>
                    <a:lnTo>
                      <a:pt x="0" y="129"/>
                    </a:lnTo>
                    <a:lnTo>
                      <a:pt x="0" y="127"/>
                    </a:lnTo>
                    <a:lnTo>
                      <a:pt x="1" y="124"/>
                    </a:lnTo>
                    <a:lnTo>
                      <a:pt x="7" y="120"/>
                    </a:lnTo>
                    <a:lnTo>
                      <a:pt x="14" y="117"/>
                    </a:lnTo>
                    <a:lnTo>
                      <a:pt x="22" y="113"/>
                    </a:lnTo>
                    <a:lnTo>
                      <a:pt x="27" y="108"/>
                    </a:lnTo>
                    <a:lnTo>
                      <a:pt x="29" y="105"/>
                    </a:lnTo>
                    <a:lnTo>
                      <a:pt x="31" y="101"/>
                    </a:lnTo>
                    <a:lnTo>
                      <a:pt x="31" y="98"/>
                    </a:lnTo>
                    <a:lnTo>
                      <a:pt x="31" y="91"/>
                    </a:lnTo>
                    <a:lnTo>
                      <a:pt x="31" y="91"/>
                    </a:lnTo>
                    <a:lnTo>
                      <a:pt x="29" y="78"/>
                    </a:lnTo>
                    <a:lnTo>
                      <a:pt x="27" y="64"/>
                    </a:lnTo>
                    <a:lnTo>
                      <a:pt x="29" y="51"/>
                    </a:lnTo>
                    <a:lnTo>
                      <a:pt x="31" y="35"/>
                    </a:lnTo>
                    <a:lnTo>
                      <a:pt x="34" y="23"/>
                    </a:lnTo>
                    <a:lnTo>
                      <a:pt x="40" y="12"/>
                    </a:lnTo>
                    <a:lnTo>
                      <a:pt x="45" y="4"/>
                    </a:lnTo>
                    <a:lnTo>
                      <a:pt x="48" y="2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5" y="0"/>
                    </a:lnTo>
                    <a:lnTo>
                      <a:pt x="59" y="2"/>
                    </a:lnTo>
                    <a:lnTo>
                      <a:pt x="64" y="5"/>
                    </a:lnTo>
                    <a:lnTo>
                      <a:pt x="69" y="12"/>
                    </a:lnTo>
                    <a:lnTo>
                      <a:pt x="73" y="21"/>
                    </a:lnTo>
                    <a:lnTo>
                      <a:pt x="78" y="28"/>
                    </a:lnTo>
                    <a:lnTo>
                      <a:pt x="81" y="33"/>
                    </a:lnTo>
                    <a:lnTo>
                      <a:pt x="83" y="33"/>
                    </a:lnTo>
                    <a:lnTo>
                      <a:pt x="87" y="35"/>
                    </a:lnTo>
                    <a:lnTo>
                      <a:pt x="88" y="33"/>
                    </a:lnTo>
                    <a:lnTo>
                      <a:pt x="92" y="31"/>
                    </a:lnTo>
                    <a:lnTo>
                      <a:pt x="92" y="31"/>
                    </a:lnTo>
                    <a:lnTo>
                      <a:pt x="94" y="30"/>
                    </a:lnTo>
                    <a:lnTo>
                      <a:pt x="97" y="28"/>
                    </a:lnTo>
                    <a:lnTo>
                      <a:pt x="104" y="28"/>
                    </a:lnTo>
                    <a:lnTo>
                      <a:pt x="113" y="33"/>
                    </a:lnTo>
                    <a:lnTo>
                      <a:pt x="121" y="38"/>
                    </a:lnTo>
                    <a:lnTo>
                      <a:pt x="141" y="54"/>
                    </a:lnTo>
                    <a:lnTo>
                      <a:pt x="153" y="61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5" y="71"/>
                    </a:lnTo>
                    <a:lnTo>
                      <a:pt x="182" y="77"/>
                    </a:lnTo>
                    <a:lnTo>
                      <a:pt x="188" y="82"/>
                    </a:lnTo>
                    <a:lnTo>
                      <a:pt x="189" y="89"/>
                    </a:lnTo>
                    <a:lnTo>
                      <a:pt x="193" y="99"/>
                    </a:lnTo>
                    <a:lnTo>
                      <a:pt x="198" y="105"/>
                    </a:lnTo>
                    <a:lnTo>
                      <a:pt x="203" y="108"/>
                    </a:lnTo>
                    <a:lnTo>
                      <a:pt x="203" y="108"/>
                    </a:lnTo>
                    <a:lnTo>
                      <a:pt x="210" y="110"/>
                    </a:lnTo>
                    <a:lnTo>
                      <a:pt x="216" y="108"/>
                    </a:lnTo>
                    <a:lnTo>
                      <a:pt x="221" y="106"/>
                    </a:lnTo>
                    <a:lnTo>
                      <a:pt x="222" y="105"/>
                    </a:lnTo>
                    <a:lnTo>
                      <a:pt x="226" y="106"/>
                    </a:lnTo>
                    <a:lnTo>
                      <a:pt x="235" y="115"/>
                    </a:lnTo>
                    <a:lnTo>
                      <a:pt x="235" y="115"/>
                    </a:lnTo>
                    <a:lnTo>
                      <a:pt x="240" y="122"/>
                    </a:lnTo>
                    <a:lnTo>
                      <a:pt x="242" y="129"/>
                    </a:lnTo>
                    <a:lnTo>
                      <a:pt x="240" y="132"/>
                    </a:lnTo>
                    <a:lnTo>
                      <a:pt x="235" y="138"/>
                    </a:lnTo>
                    <a:lnTo>
                      <a:pt x="228" y="139"/>
                    </a:lnTo>
                    <a:lnTo>
                      <a:pt x="219" y="141"/>
                    </a:lnTo>
                    <a:lnTo>
                      <a:pt x="210" y="141"/>
                    </a:lnTo>
                    <a:lnTo>
                      <a:pt x="202" y="138"/>
                    </a:lnTo>
                    <a:lnTo>
                      <a:pt x="202" y="138"/>
                    </a:lnTo>
                    <a:lnTo>
                      <a:pt x="184" y="136"/>
                    </a:lnTo>
                    <a:lnTo>
                      <a:pt x="174" y="134"/>
                    </a:lnTo>
                    <a:lnTo>
                      <a:pt x="170" y="134"/>
                    </a:lnTo>
                    <a:lnTo>
                      <a:pt x="169" y="132"/>
                    </a:lnTo>
                    <a:lnTo>
                      <a:pt x="167" y="129"/>
                    </a:lnTo>
                    <a:lnTo>
                      <a:pt x="165" y="124"/>
                    </a:lnTo>
                    <a:lnTo>
                      <a:pt x="165" y="124"/>
                    </a:lnTo>
                    <a:lnTo>
                      <a:pt x="163" y="118"/>
                    </a:lnTo>
                    <a:lnTo>
                      <a:pt x="158" y="113"/>
                    </a:lnTo>
                    <a:lnTo>
                      <a:pt x="153" y="110"/>
                    </a:lnTo>
                    <a:lnTo>
                      <a:pt x="146" y="108"/>
                    </a:lnTo>
                    <a:lnTo>
                      <a:pt x="139" y="108"/>
                    </a:lnTo>
                    <a:lnTo>
                      <a:pt x="134" y="110"/>
                    </a:lnTo>
                    <a:lnTo>
                      <a:pt x="128" y="115"/>
                    </a:lnTo>
                    <a:lnTo>
                      <a:pt x="125" y="124"/>
                    </a:lnTo>
                    <a:lnTo>
                      <a:pt x="125" y="124"/>
                    </a:lnTo>
                    <a:lnTo>
                      <a:pt x="121" y="131"/>
                    </a:lnTo>
                    <a:lnTo>
                      <a:pt x="118" y="134"/>
                    </a:lnTo>
                    <a:lnTo>
                      <a:pt x="115" y="138"/>
                    </a:lnTo>
                    <a:lnTo>
                      <a:pt x="111" y="138"/>
                    </a:lnTo>
                    <a:lnTo>
                      <a:pt x="106" y="139"/>
                    </a:lnTo>
                    <a:lnTo>
                      <a:pt x="102" y="141"/>
                    </a:lnTo>
                    <a:lnTo>
                      <a:pt x="97" y="145"/>
                    </a:lnTo>
                    <a:lnTo>
                      <a:pt x="94" y="152"/>
                    </a:lnTo>
                    <a:lnTo>
                      <a:pt x="94" y="152"/>
                    </a:lnTo>
                    <a:lnTo>
                      <a:pt x="88" y="160"/>
                    </a:lnTo>
                    <a:lnTo>
                      <a:pt x="81" y="164"/>
                    </a:lnTo>
                    <a:lnTo>
                      <a:pt x="74" y="165"/>
                    </a:lnTo>
                    <a:lnTo>
                      <a:pt x="69" y="165"/>
                    </a:lnTo>
                    <a:lnTo>
                      <a:pt x="62" y="162"/>
                    </a:lnTo>
                    <a:lnTo>
                      <a:pt x="59" y="158"/>
                    </a:lnTo>
                    <a:lnTo>
                      <a:pt x="57" y="152"/>
                    </a:lnTo>
                    <a:lnTo>
                      <a:pt x="57" y="145"/>
                    </a:lnTo>
                    <a:lnTo>
                      <a:pt x="57" y="145"/>
                    </a:lnTo>
                    <a:lnTo>
                      <a:pt x="57" y="141"/>
                    </a:lnTo>
                    <a:lnTo>
                      <a:pt x="55" y="138"/>
                    </a:lnTo>
                    <a:lnTo>
                      <a:pt x="54" y="136"/>
                    </a:lnTo>
                    <a:lnTo>
                      <a:pt x="50" y="134"/>
                    </a:lnTo>
                    <a:lnTo>
                      <a:pt x="41" y="134"/>
                    </a:lnTo>
                    <a:lnTo>
                      <a:pt x="33" y="136"/>
                    </a:lnTo>
                    <a:lnTo>
                      <a:pt x="12" y="139"/>
                    </a:lnTo>
                    <a:lnTo>
                      <a:pt x="5" y="139"/>
                    </a:lnTo>
                    <a:lnTo>
                      <a:pt x="3" y="139"/>
                    </a:lnTo>
                    <a:lnTo>
                      <a:pt x="1" y="138"/>
                    </a:lnTo>
                    <a:lnTo>
                      <a:pt x="1" y="138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42"/>
              <p:cNvSpPr/>
              <p:nvPr/>
            </p:nvSpPr>
            <p:spPr>
              <a:xfrm>
                <a:off x="-6521420" y="579634"/>
                <a:ext cx="129998" cy="90602"/>
              </a:xfrm>
              <a:custGeom>
                <a:rect b="b" l="l" r="r" t="t"/>
                <a:pathLst>
                  <a:path extrusionOk="0" h="50" w="71">
                    <a:moveTo>
                      <a:pt x="5" y="45"/>
                    </a:moveTo>
                    <a:lnTo>
                      <a:pt x="5" y="45"/>
                    </a:lnTo>
                    <a:lnTo>
                      <a:pt x="1" y="41"/>
                    </a:lnTo>
                    <a:lnTo>
                      <a:pt x="0" y="36"/>
                    </a:lnTo>
                    <a:lnTo>
                      <a:pt x="1" y="31"/>
                    </a:lnTo>
                    <a:lnTo>
                      <a:pt x="3" y="28"/>
                    </a:lnTo>
                    <a:lnTo>
                      <a:pt x="10" y="19"/>
                    </a:lnTo>
                    <a:lnTo>
                      <a:pt x="20" y="10"/>
                    </a:lnTo>
                    <a:lnTo>
                      <a:pt x="34" y="5"/>
                    </a:lnTo>
                    <a:lnTo>
                      <a:pt x="47" y="1"/>
                    </a:lnTo>
                    <a:lnTo>
                      <a:pt x="59" y="0"/>
                    </a:lnTo>
                    <a:lnTo>
                      <a:pt x="64" y="1"/>
                    </a:lnTo>
                    <a:lnTo>
                      <a:pt x="67" y="3"/>
                    </a:lnTo>
                    <a:lnTo>
                      <a:pt x="67" y="3"/>
                    </a:lnTo>
                    <a:lnTo>
                      <a:pt x="69" y="5"/>
                    </a:lnTo>
                    <a:lnTo>
                      <a:pt x="71" y="8"/>
                    </a:lnTo>
                    <a:lnTo>
                      <a:pt x="69" y="12"/>
                    </a:lnTo>
                    <a:lnTo>
                      <a:pt x="67" y="17"/>
                    </a:lnTo>
                    <a:lnTo>
                      <a:pt x="60" y="26"/>
                    </a:lnTo>
                    <a:lnTo>
                      <a:pt x="50" y="36"/>
                    </a:lnTo>
                    <a:lnTo>
                      <a:pt x="38" y="43"/>
                    </a:lnTo>
                    <a:lnTo>
                      <a:pt x="24" y="48"/>
                    </a:lnTo>
                    <a:lnTo>
                      <a:pt x="19" y="50"/>
                    </a:lnTo>
                    <a:lnTo>
                      <a:pt x="13" y="50"/>
                    </a:lnTo>
                    <a:lnTo>
                      <a:pt x="8" y="48"/>
                    </a:lnTo>
                    <a:lnTo>
                      <a:pt x="5" y="45"/>
                    </a:lnTo>
                    <a:lnTo>
                      <a:pt x="5" y="45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42"/>
              <p:cNvSpPr/>
              <p:nvPr/>
            </p:nvSpPr>
            <p:spPr>
              <a:xfrm>
                <a:off x="-7348673" y="-1015782"/>
                <a:ext cx="1110880" cy="315144"/>
              </a:xfrm>
              <a:custGeom>
                <a:rect b="b" l="l" r="r" t="t"/>
                <a:pathLst>
                  <a:path extrusionOk="0" h="176" w="618">
                    <a:moveTo>
                      <a:pt x="14" y="0"/>
                    </a:moveTo>
                    <a:lnTo>
                      <a:pt x="14" y="0"/>
                    </a:lnTo>
                    <a:lnTo>
                      <a:pt x="42" y="2"/>
                    </a:lnTo>
                    <a:lnTo>
                      <a:pt x="68" y="5"/>
                    </a:lnTo>
                    <a:lnTo>
                      <a:pt x="90" y="7"/>
                    </a:lnTo>
                    <a:lnTo>
                      <a:pt x="99" y="9"/>
                    </a:lnTo>
                    <a:lnTo>
                      <a:pt x="108" y="9"/>
                    </a:lnTo>
                    <a:lnTo>
                      <a:pt x="108" y="9"/>
                    </a:lnTo>
                    <a:lnTo>
                      <a:pt x="113" y="9"/>
                    </a:lnTo>
                    <a:lnTo>
                      <a:pt x="118" y="10"/>
                    </a:lnTo>
                    <a:lnTo>
                      <a:pt x="129" y="21"/>
                    </a:lnTo>
                    <a:lnTo>
                      <a:pt x="134" y="24"/>
                    </a:lnTo>
                    <a:lnTo>
                      <a:pt x="141" y="28"/>
                    </a:lnTo>
                    <a:lnTo>
                      <a:pt x="148" y="31"/>
                    </a:lnTo>
                    <a:lnTo>
                      <a:pt x="158" y="30"/>
                    </a:lnTo>
                    <a:lnTo>
                      <a:pt x="158" y="30"/>
                    </a:lnTo>
                    <a:lnTo>
                      <a:pt x="179" y="26"/>
                    </a:lnTo>
                    <a:lnTo>
                      <a:pt x="195" y="26"/>
                    </a:lnTo>
                    <a:lnTo>
                      <a:pt x="202" y="28"/>
                    </a:lnTo>
                    <a:lnTo>
                      <a:pt x="209" y="30"/>
                    </a:lnTo>
                    <a:lnTo>
                      <a:pt x="226" y="38"/>
                    </a:lnTo>
                    <a:lnTo>
                      <a:pt x="226" y="38"/>
                    </a:lnTo>
                    <a:lnTo>
                      <a:pt x="235" y="42"/>
                    </a:lnTo>
                    <a:lnTo>
                      <a:pt x="242" y="45"/>
                    </a:lnTo>
                    <a:lnTo>
                      <a:pt x="258" y="47"/>
                    </a:lnTo>
                    <a:lnTo>
                      <a:pt x="270" y="50"/>
                    </a:lnTo>
                    <a:lnTo>
                      <a:pt x="273" y="54"/>
                    </a:lnTo>
                    <a:lnTo>
                      <a:pt x="275" y="57"/>
                    </a:lnTo>
                    <a:lnTo>
                      <a:pt x="275" y="57"/>
                    </a:lnTo>
                    <a:lnTo>
                      <a:pt x="275" y="59"/>
                    </a:lnTo>
                    <a:lnTo>
                      <a:pt x="275" y="61"/>
                    </a:lnTo>
                    <a:lnTo>
                      <a:pt x="270" y="63"/>
                    </a:lnTo>
                    <a:lnTo>
                      <a:pt x="252" y="63"/>
                    </a:lnTo>
                    <a:lnTo>
                      <a:pt x="235" y="63"/>
                    </a:lnTo>
                    <a:lnTo>
                      <a:pt x="230" y="63"/>
                    </a:lnTo>
                    <a:lnTo>
                      <a:pt x="230" y="64"/>
                    </a:lnTo>
                    <a:lnTo>
                      <a:pt x="230" y="68"/>
                    </a:lnTo>
                    <a:lnTo>
                      <a:pt x="230" y="68"/>
                    </a:lnTo>
                    <a:lnTo>
                      <a:pt x="231" y="71"/>
                    </a:lnTo>
                    <a:lnTo>
                      <a:pt x="233" y="73"/>
                    </a:lnTo>
                    <a:lnTo>
                      <a:pt x="240" y="71"/>
                    </a:lnTo>
                    <a:lnTo>
                      <a:pt x="245" y="70"/>
                    </a:lnTo>
                    <a:lnTo>
                      <a:pt x="249" y="70"/>
                    </a:lnTo>
                    <a:lnTo>
                      <a:pt x="256" y="73"/>
                    </a:lnTo>
                    <a:lnTo>
                      <a:pt x="263" y="77"/>
                    </a:lnTo>
                    <a:lnTo>
                      <a:pt x="263" y="77"/>
                    </a:lnTo>
                    <a:lnTo>
                      <a:pt x="268" y="84"/>
                    </a:lnTo>
                    <a:lnTo>
                      <a:pt x="270" y="87"/>
                    </a:lnTo>
                    <a:lnTo>
                      <a:pt x="271" y="91"/>
                    </a:lnTo>
                    <a:lnTo>
                      <a:pt x="270" y="94"/>
                    </a:lnTo>
                    <a:lnTo>
                      <a:pt x="270" y="97"/>
                    </a:lnTo>
                    <a:lnTo>
                      <a:pt x="270" y="99"/>
                    </a:lnTo>
                    <a:lnTo>
                      <a:pt x="271" y="103"/>
                    </a:lnTo>
                    <a:lnTo>
                      <a:pt x="277" y="106"/>
                    </a:lnTo>
                    <a:lnTo>
                      <a:pt x="277" y="106"/>
                    </a:lnTo>
                    <a:lnTo>
                      <a:pt x="282" y="108"/>
                    </a:lnTo>
                    <a:lnTo>
                      <a:pt x="284" y="106"/>
                    </a:lnTo>
                    <a:lnTo>
                      <a:pt x="285" y="103"/>
                    </a:lnTo>
                    <a:lnTo>
                      <a:pt x="287" y="99"/>
                    </a:lnTo>
                    <a:lnTo>
                      <a:pt x="287" y="96"/>
                    </a:lnTo>
                    <a:lnTo>
                      <a:pt x="291" y="94"/>
                    </a:lnTo>
                    <a:lnTo>
                      <a:pt x="294" y="94"/>
                    </a:lnTo>
                    <a:lnTo>
                      <a:pt x="301" y="99"/>
                    </a:lnTo>
                    <a:lnTo>
                      <a:pt x="301" y="99"/>
                    </a:lnTo>
                    <a:lnTo>
                      <a:pt x="310" y="104"/>
                    </a:lnTo>
                    <a:lnTo>
                      <a:pt x="315" y="106"/>
                    </a:lnTo>
                    <a:lnTo>
                      <a:pt x="320" y="106"/>
                    </a:lnTo>
                    <a:lnTo>
                      <a:pt x="327" y="104"/>
                    </a:lnTo>
                    <a:lnTo>
                      <a:pt x="332" y="103"/>
                    </a:lnTo>
                    <a:lnTo>
                      <a:pt x="339" y="101"/>
                    </a:lnTo>
                    <a:lnTo>
                      <a:pt x="350" y="103"/>
                    </a:lnTo>
                    <a:lnTo>
                      <a:pt x="362" y="106"/>
                    </a:lnTo>
                    <a:lnTo>
                      <a:pt x="362" y="106"/>
                    </a:lnTo>
                    <a:lnTo>
                      <a:pt x="374" y="110"/>
                    </a:lnTo>
                    <a:lnTo>
                      <a:pt x="381" y="111"/>
                    </a:lnTo>
                    <a:lnTo>
                      <a:pt x="385" y="110"/>
                    </a:lnTo>
                    <a:lnTo>
                      <a:pt x="390" y="106"/>
                    </a:lnTo>
                    <a:lnTo>
                      <a:pt x="395" y="103"/>
                    </a:lnTo>
                    <a:lnTo>
                      <a:pt x="404" y="99"/>
                    </a:lnTo>
                    <a:lnTo>
                      <a:pt x="418" y="94"/>
                    </a:lnTo>
                    <a:lnTo>
                      <a:pt x="440" y="91"/>
                    </a:lnTo>
                    <a:lnTo>
                      <a:pt x="440" y="91"/>
                    </a:lnTo>
                    <a:lnTo>
                      <a:pt x="487" y="85"/>
                    </a:lnTo>
                    <a:lnTo>
                      <a:pt x="522" y="82"/>
                    </a:lnTo>
                    <a:lnTo>
                      <a:pt x="534" y="82"/>
                    </a:lnTo>
                    <a:lnTo>
                      <a:pt x="545" y="84"/>
                    </a:lnTo>
                    <a:lnTo>
                      <a:pt x="554" y="85"/>
                    </a:lnTo>
                    <a:lnTo>
                      <a:pt x="559" y="89"/>
                    </a:lnTo>
                    <a:lnTo>
                      <a:pt x="559" y="89"/>
                    </a:lnTo>
                    <a:lnTo>
                      <a:pt x="564" y="92"/>
                    </a:lnTo>
                    <a:lnTo>
                      <a:pt x="571" y="94"/>
                    </a:lnTo>
                    <a:lnTo>
                      <a:pt x="585" y="96"/>
                    </a:lnTo>
                    <a:lnTo>
                      <a:pt x="592" y="97"/>
                    </a:lnTo>
                    <a:lnTo>
                      <a:pt x="599" y="99"/>
                    </a:lnTo>
                    <a:lnTo>
                      <a:pt x="604" y="103"/>
                    </a:lnTo>
                    <a:lnTo>
                      <a:pt x="609" y="108"/>
                    </a:lnTo>
                    <a:lnTo>
                      <a:pt x="609" y="108"/>
                    </a:lnTo>
                    <a:lnTo>
                      <a:pt x="613" y="115"/>
                    </a:lnTo>
                    <a:lnTo>
                      <a:pt x="611" y="120"/>
                    </a:lnTo>
                    <a:lnTo>
                      <a:pt x="609" y="125"/>
                    </a:lnTo>
                    <a:lnTo>
                      <a:pt x="606" y="129"/>
                    </a:lnTo>
                    <a:lnTo>
                      <a:pt x="602" y="131"/>
                    </a:lnTo>
                    <a:lnTo>
                      <a:pt x="602" y="134"/>
                    </a:lnTo>
                    <a:lnTo>
                      <a:pt x="604" y="136"/>
                    </a:lnTo>
                    <a:lnTo>
                      <a:pt x="609" y="139"/>
                    </a:lnTo>
                    <a:lnTo>
                      <a:pt x="609" y="139"/>
                    </a:lnTo>
                    <a:lnTo>
                      <a:pt x="616" y="143"/>
                    </a:lnTo>
                    <a:lnTo>
                      <a:pt x="618" y="144"/>
                    </a:lnTo>
                    <a:lnTo>
                      <a:pt x="615" y="146"/>
                    </a:lnTo>
                    <a:lnTo>
                      <a:pt x="611" y="148"/>
                    </a:lnTo>
                    <a:lnTo>
                      <a:pt x="604" y="150"/>
                    </a:lnTo>
                    <a:lnTo>
                      <a:pt x="599" y="151"/>
                    </a:lnTo>
                    <a:lnTo>
                      <a:pt x="595" y="155"/>
                    </a:lnTo>
                    <a:lnTo>
                      <a:pt x="594" y="160"/>
                    </a:lnTo>
                    <a:lnTo>
                      <a:pt x="594" y="160"/>
                    </a:lnTo>
                    <a:lnTo>
                      <a:pt x="592" y="164"/>
                    </a:lnTo>
                    <a:lnTo>
                      <a:pt x="588" y="167"/>
                    </a:lnTo>
                    <a:lnTo>
                      <a:pt x="578" y="171"/>
                    </a:lnTo>
                    <a:lnTo>
                      <a:pt x="562" y="174"/>
                    </a:lnTo>
                    <a:lnTo>
                      <a:pt x="545" y="174"/>
                    </a:lnTo>
                    <a:lnTo>
                      <a:pt x="526" y="172"/>
                    </a:lnTo>
                    <a:lnTo>
                      <a:pt x="508" y="171"/>
                    </a:lnTo>
                    <a:lnTo>
                      <a:pt x="496" y="165"/>
                    </a:lnTo>
                    <a:lnTo>
                      <a:pt x="493" y="162"/>
                    </a:lnTo>
                    <a:lnTo>
                      <a:pt x="491" y="158"/>
                    </a:lnTo>
                    <a:lnTo>
                      <a:pt x="491" y="158"/>
                    </a:lnTo>
                    <a:lnTo>
                      <a:pt x="489" y="155"/>
                    </a:lnTo>
                    <a:lnTo>
                      <a:pt x="487" y="153"/>
                    </a:lnTo>
                    <a:lnTo>
                      <a:pt x="487" y="157"/>
                    </a:lnTo>
                    <a:lnTo>
                      <a:pt x="482" y="160"/>
                    </a:lnTo>
                    <a:lnTo>
                      <a:pt x="475" y="165"/>
                    </a:lnTo>
                    <a:lnTo>
                      <a:pt x="461" y="171"/>
                    </a:lnTo>
                    <a:lnTo>
                      <a:pt x="440" y="174"/>
                    </a:lnTo>
                    <a:lnTo>
                      <a:pt x="411" y="176"/>
                    </a:lnTo>
                    <a:lnTo>
                      <a:pt x="411" y="176"/>
                    </a:lnTo>
                    <a:lnTo>
                      <a:pt x="353" y="176"/>
                    </a:lnTo>
                    <a:lnTo>
                      <a:pt x="317" y="176"/>
                    </a:lnTo>
                    <a:lnTo>
                      <a:pt x="306" y="176"/>
                    </a:lnTo>
                    <a:lnTo>
                      <a:pt x="299" y="174"/>
                    </a:lnTo>
                    <a:lnTo>
                      <a:pt x="298" y="172"/>
                    </a:lnTo>
                    <a:lnTo>
                      <a:pt x="298" y="169"/>
                    </a:lnTo>
                    <a:lnTo>
                      <a:pt x="298" y="162"/>
                    </a:lnTo>
                    <a:lnTo>
                      <a:pt x="298" y="162"/>
                    </a:lnTo>
                    <a:lnTo>
                      <a:pt x="298" y="157"/>
                    </a:lnTo>
                    <a:lnTo>
                      <a:pt x="298" y="157"/>
                    </a:lnTo>
                    <a:lnTo>
                      <a:pt x="296" y="157"/>
                    </a:lnTo>
                    <a:lnTo>
                      <a:pt x="284" y="164"/>
                    </a:lnTo>
                    <a:lnTo>
                      <a:pt x="275" y="169"/>
                    </a:lnTo>
                    <a:lnTo>
                      <a:pt x="265" y="172"/>
                    </a:lnTo>
                    <a:lnTo>
                      <a:pt x="252" y="172"/>
                    </a:lnTo>
                    <a:lnTo>
                      <a:pt x="245" y="171"/>
                    </a:lnTo>
                    <a:lnTo>
                      <a:pt x="238" y="169"/>
                    </a:lnTo>
                    <a:lnTo>
                      <a:pt x="238" y="169"/>
                    </a:lnTo>
                    <a:lnTo>
                      <a:pt x="226" y="164"/>
                    </a:lnTo>
                    <a:lnTo>
                      <a:pt x="218" y="162"/>
                    </a:lnTo>
                    <a:lnTo>
                      <a:pt x="212" y="162"/>
                    </a:lnTo>
                    <a:lnTo>
                      <a:pt x="209" y="164"/>
                    </a:lnTo>
                    <a:lnTo>
                      <a:pt x="205" y="165"/>
                    </a:lnTo>
                    <a:lnTo>
                      <a:pt x="202" y="165"/>
                    </a:lnTo>
                    <a:lnTo>
                      <a:pt x="197" y="165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81" y="157"/>
                    </a:lnTo>
                    <a:lnTo>
                      <a:pt x="176" y="153"/>
                    </a:lnTo>
                    <a:lnTo>
                      <a:pt x="174" y="148"/>
                    </a:lnTo>
                    <a:lnTo>
                      <a:pt x="174" y="143"/>
                    </a:lnTo>
                    <a:lnTo>
                      <a:pt x="172" y="134"/>
                    </a:lnTo>
                    <a:lnTo>
                      <a:pt x="170" y="129"/>
                    </a:lnTo>
                    <a:lnTo>
                      <a:pt x="165" y="125"/>
                    </a:lnTo>
                    <a:lnTo>
                      <a:pt x="165" y="125"/>
                    </a:lnTo>
                    <a:lnTo>
                      <a:pt x="162" y="124"/>
                    </a:lnTo>
                    <a:lnTo>
                      <a:pt x="162" y="122"/>
                    </a:lnTo>
                    <a:lnTo>
                      <a:pt x="162" y="117"/>
                    </a:lnTo>
                    <a:lnTo>
                      <a:pt x="165" y="111"/>
                    </a:lnTo>
                    <a:lnTo>
                      <a:pt x="170" y="104"/>
                    </a:lnTo>
                    <a:lnTo>
                      <a:pt x="174" y="97"/>
                    </a:lnTo>
                    <a:lnTo>
                      <a:pt x="177" y="91"/>
                    </a:lnTo>
                    <a:lnTo>
                      <a:pt x="177" y="89"/>
                    </a:lnTo>
                    <a:lnTo>
                      <a:pt x="176" y="85"/>
                    </a:lnTo>
                    <a:lnTo>
                      <a:pt x="174" y="82"/>
                    </a:lnTo>
                    <a:lnTo>
                      <a:pt x="169" y="78"/>
                    </a:lnTo>
                    <a:lnTo>
                      <a:pt x="169" y="78"/>
                    </a:lnTo>
                    <a:lnTo>
                      <a:pt x="162" y="73"/>
                    </a:lnTo>
                    <a:lnTo>
                      <a:pt x="157" y="66"/>
                    </a:lnTo>
                    <a:lnTo>
                      <a:pt x="148" y="57"/>
                    </a:lnTo>
                    <a:lnTo>
                      <a:pt x="144" y="54"/>
                    </a:lnTo>
                    <a:lnTo>
                      <a:pt x="139" y="52"/>
                    </a:lnTo>
                    <a:lnTo>
                      <a:pt x="132" y="50"/>
                    </a:lnTo>
                    <a:lnTo>
                      <a:pt x="122" y="52"/>
                    </a:lnTo>
                    <a:lnTo>
                      <a:pt x="122" y="52"/>
                    </a:lnTo>
                    <a:lnTo>
                      <a:pt x="97" y="57"/>
                    </a:lnTo>
                    <a:lnTo>
                      <a:pt x="76" y="61"/>
                    </a:lnTo>
                    <a:lnTo>
                      <a:pt x="68" y="61"/>
                    </a:lnTo>
                    <a:lnTo>
                      <a:pt x="61" y="59"/>
                    </a:lnTo>
                    <a:lnTo>
                      <a:pt x="57" y="57"/>
                    </a:lnTo>
                    <a:lnTo>
                      <a:pt x="56" y="52"/>
                    </a:lnTo>
                    <a:lnTo>
                      <a:pt x="56" y="52"/>
                    </a:lnTo>
                    <a:lnTo>
                      <a:pt x="54" y="47"/>
                    </a:lnTo>
                    <a:lnTo>
                      <a:pt x="52" y="45"/>
                    </a:lnTo>
                    <a:lnTo>
                      <a:pt x="43" y="42"/>
                    </a:lnTo>
                    <a:lnTo>
                      <a:pt x="31" y="37"/>
                    </a:lnTo>
                    <a:lnTo>
                      <a:pt x="24" y="33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9" y="21"/>
                    </a:lnTo>
                    <a:lnTo>
                      <a:pt x="3" y="16"/>
                    </a:lnTo>
                    <a:lnTo>
                      <a:pt x="2" y="10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42"/>
              <p:cNvSpPr/>
              <p:nvPr/>
            </p:nvSpPr>
            <p:spPr>
              <a:xfrm>
                <a:off x="-7309280" y="-842452"/>
                <a:ext cx="200905" cy="126057"/>
              </a:xfrm>
              <a:custGeom>
                <a:rect b="b" l="l" r="r" t="t"/>
                <a:pathLst>
                  <a:path extrusionOk="0" h="69" w="111">
                    <a:moveTo>
                      <a:pt x="14" y="22"/>
                    </a:moveTo>
                    <a:lnTo>
                      <a:pt x="14" y="22"/>
                    </a:lnTo>
                    <a:lnTo>
                      <a:pt x="23" y="14"/>
                    </a:lnTo>
                    <a:lnTo>
                      <a:pt x="31" y="8"/>
                    </a:lnTo>
                    <a:lnTo>
                      <a:pt x="40" y="3"/>
                    </a:lnTo>
                    <a:lnTo>
                      <a:pt x="51" y="1"/>
                    </a:lnTo>
                    <a:lnTo>
                      <a:pt x="61" y="0"/>
                    </a:lnTo>
                    <a:lnTo>
                      <a:pt x="71" y="3"/>
                    </a:lnTo>
                    <a:lnTo>
                      <a:pt x="80" y="7"/>
                    </a:lnTo>
                    <a:lnTo>
                      <a:pt x="91" y="15"/>
                    </a:lnTo>
                    <a:lnTo>
                      <a:pt x="91" y="15"/>
                    </a:lnTo>
                    <a:lnTo>
                      <a:pt x="99" y="24"/>
                    </a:lnTo>
                    <a:lnTo>
                      <a:pt x="106" y="35"/>
                    </a:lnTo>
                    <a:lnTo>
                      <a:pt x="110" y="43"/>
                    </a:lnTo>
                    <a:lnTo>
                      <a:pt x="111" y="52"/>
                    </a:lnTo>
                    <a:lnTo>
                      <a:pt x="110" y="59"/>
                    </a:lnTo>
                    <a:lnTo>
                      <a:pt x="104" y="64"/>
                    </a:lnTo>
                    <a:lnTo>
                      <a:pt x="96" y="68"/>
                    </a:lnTo>
                    <a:lnTo>
                      <a:pt x="84" y="69"/>
                    </a:lnTo>
                    <a:lnTo>
                      <a:pt x="84" y="69"/>
                    </a:lnTo>
                    <a:lnTo>
                      <a:pt x="70" y="68"/>
                    </a:lnTo>
                    <a:lnTo>
                      <a:pt x="59" y="66"/>
                    </a:lnTo>
                    <a:lnTo>
                      <a:pt x="47" y="62"/>
                    </a:lnTo>
                    <a:lnTo>
                      <a:pt x="37" y="57"/>
                    </a:lnTo>
                    <a:lnTo>
                      <a:pt x="28" y="55"/>
                    </a:lnTo>
                    <a:lnTo>
                      <a:pt x="19" y="54"/>
                    </a:lnTo>
                    <a:lnTo>
                      <a:pt x="19" y="54"/>
                    </a:lnTo>
                    <a:lnTo>
                      <a:pt x="9" y="52"/>
                    </a:lnTo>
                    <a:lnTo>
                      <a:pt x="3" y="50"/>
                    </a:lnTo>
                    <a:lnTo>
                      <a:pt x="2" y="47"/>
                    </a:lnTo>
                    <a:lnTo>
                      <a:pt x="0" y="42"/>
                    </a:lnTo>
                    <a:lnTo>
                      <a:pt x="2" y="38"/>
                    </a:lnTo>
                    <a:lnTo>
                      <a:pt x="5" y="33"/>
                    </a:lnTo>
                    <a:lnTo>
                      <a:pt x="14" y="22"/>
                    </a:lnTo>
                    <a:lnTo>
                      <a:pt x="14" y="22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42"/>
              <p:cNvSpPr/>
              <p:nvPr/>
            </p:nvSpPr>
            <p:spPr>
              <a:xfrm>
                <a:off x="-7265946" y="-665183"/>
                <a:ext cx="338780" cy="252115"/>
              </a:xfrm>
              <a:custGeom>
                <a:rect b="b" l="l" r="r" t="t"/>
                <a:pathLst>
                  <a:path extrusionOk="0" h="141" w="190">
                    <a:moveTo>
                      <a:pt x="54" y="139"/>
                    </a:moveTo>
                    <a:lnTo>
                      <a:pt x="54" y="139"/>
                    </a:lnTo>
                    <a:lnTo>
                      <a:pt x="47" y="136"/>
                    </a:lnTo>
                    <a:lnTo>
                      <a:pt x="40" y="134"/>
                    </a:lnTo>
                    <a:lnTo>
                      <a:pt x="28" y="136"/>
                    </a:lnTo>
                    <a:lnTo>
                      <a:pt x="23" y="136"/>
                    </a:lnTo>
                    <a:lnTo>
                      <a:pt x="20" y="134"/>
                    </a:lnTo>
                    <a:lnTo>
                      <a:pt x="18" y="131"/>
                    </a:lnTo>
                    <a:lnTo>
                      <a:pt x="18" y="124"/>
                    </a:lnTo>
                    <a:lnTo>
                      <a:pt x="18" y="124"/>
                    </a:lnTo>
                    <a:lnTo>
                      <a:pt x="18" y="115"/>
                    </a:lnTo>
                    <a:lnTo>
                      <a:pt x="16" y="110"/>
                    </a:lnTo>
                    <a:lnTo>
                      <a:pt x="9" y="99"/>
                    </a:lnTo>
                    <a:lnTo>
                      <a:pt x="6" y="92"/>
                    </a:lnTo>
                    <a:lnTo>
                      <a:pt x="2" y="85"/>
                    </a:lnTo>
                    <a:lnTo>
                      <a:pt x="0" y="75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0" y="42"/>
                    </a:lnTo>
                    <a:lnTo>
                      <a:pt x="4" y="30"/>
                    </a:lnTo>
                    <a:lnTo>
                      <a:pt x="6" y="28"/>
                    </a:lnTo>
                    <a:lnTo>
                      <a:pt x="7" y="26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20" y="26"/>
                    </a:lnTo>
                    <a:lnTo>
                      <a:pt x="20" y="24"/>
                    </a:lnTo>
                    <a:lnTo>
                      <a:pt x="16" y="21"/>
                    </a:lnTo>
                    <a:lnTo>
                      <a:pt x="16" y="17"/>
                    </a:lnTo>
                    <a:lnTo>
                      <a:pt x="18" y="12"/>
                    </a:lnTo>
                    <a:lnTo>
                      <a:pt x="27" y="9"/>
                    </a:lnTo>
                    <a:lnTo>
                      <a:pt x="42" y="5"/>
                    </a:lnTo>
                    <a:lnTo>
                      <a:pt x="42" y="5"/>
                    </a:lnTo>
                    <a:lnTo>
                      <a:pt x="74" y="0"/>
                    </a:lnTo>
                    <a:lnTo>
                      <a:pt x="84" y="0"/>
                    </a:lnTo>
                    <a:lnTo>
                      <a:pt x="93" y="0"/>
                    </a:lnTo>
                    <a:lnTo>
                      <a:pt x="101" y="2"/>
                    </a:lnTo>
                    <a:lnTo>
                      <a:pt x="108" y="3"/>
                    </a:lnTo>
                    <a:lnTo>
                      <a:pt x="122" y="10"/>
                    </a:lnTo>
                    <a:lnTo>
                      <a:pt x="122" y="10"/>
                    </a:lnTo>
                    <a:lnTo>
                      <a:pt x="129" y="14"/>
                    </a:lnTo>
                    <a:lnTo>
                      <a:pt x="136" y="14"/>
                    </a:lnTo>
                    <a:lnTo>
                      <a:pt x="145" y="12"/>
                    </a:lnTo>
                    <a:lnTo>
                      <a:pt x="152" y="10"/>
                    </a:lnTo>
                    <a:lnTo>
                      <a:pt x="157" y="9"/>
                    </a:lnTo>
                    <a:lnTo>
                      <a:pt x="168" y="10"/>
                    </a:lnTo>
                    <a:lnTo>
                      <a:pt x="178" y="14"/>
                    </a:lnTo>
                    <a:lnTo>
                      <a:pt x="178" y="14"/>
                    </a:lnTo>
                    <a:lnTo>
                      <a:pt x="185" y="16"/>
                    </a:lnTo>
                    <a:lnTo>
                      <a:pt x="188" y="19"/>
                    </a:lnTo>
                    <a:lnTo>
                      <a:pt x="190" y="21"/>
                    </a:lnTo>
                    <a:lnTo>
                      <a:pt x="190" y="24"/>
                    </a:lnTo>
                    <a:lnTo>
                      <a:pt x="190" y="28"/>
                    </a:lnTo>
                    <a:lnTo>
                      <a:pt x="188" y="31"/>
                    </a:lnTo>
                    <a:lnTo>
                      <a:pt x="181" y="40"/>
                    </a:lnTo>
                    <a:lnTo>
                      <a:pt x="162" y="57"/>
                    </a:lnTo>
                    <a:lnTo>
                      <a:pt x="154" y="68"/>
                    </a:lnTo>
                    <a:lnTo>
                      <a:pt x="145" y="80"/>
                    </a:lnTo>
                    <a:lnTo>
                      <a:pt x="145" y="80"/>
                    </a:lnTo>
                    <a:lnTo>
                      <a:pt x="141" y="85"/>
                    </a:lnTo>
                    <a:lnTo>
                      <a:pt x="136" y="89"/>
                    </a:lnTo>
                    <a:lnTo>
                      <a:pt x="131" y="91"/>
                    </a:lnTo>
                    <a:lnTo>
                      <a:pt x="124" y="92"/>
                    </a:lnTo>
                    <a:lnTo>
                      <a:pt x="112" y="92"/>
                    </a:lnTo>
                    <a:lnTo>
                      <a:pt x="98" y="92"/>
                    </a:lnTo>
                    <a:lnTo>
                      <a:pt x="86" y="91"/>
                    </a:lnTo>
                    <a:lnTo>
                      <a:pt x="77" y="89"/>
                    </a:lnTo>
                    <a:lnTo>
                      <a:pt x="75" y="91"/>
                    </a:lnTo>
                    <a:lnTo>
                      <a:pt x="74" y="92"/>
                    </a:lnTo>
                    <a:lnTo>
                      <a:pt x="74" y="94"/>
                    </a:lnTo>
                    <a:lnTo>
                      <a:pt x="75" y="99"/>
                    </a:lnTo>
                    <a:lnTo>
                      <a:pt x="75" y="99"/>
                    </a:lnTo>
                    <a:lnTo>
                      <a:pt x="79" y="106"/>
                    </a:lnTo>
                    <a:lnTo>
                      <a:pt x="80" y="111"/>
                    </a:lnTo>
                    <a:lnTo>
                      <a:pt x="79" y="115"/>
                    </a:lnTo>
                    <a:lnTo>
                      <a:pt x="77" y="117"/>
                    </a:lnTo>
                    <a:lnTo>
                      <a:pt x="72" y="120"/>
                    </a:lnTo>
                    <a:lnTo>
                      <a:pt x="68" y="122"/>
                    </a:lnTo>
                    <a:lnTo>
                      <a:pt x="67" y="125"/>
                    </a:lnTo>
                    <a:lnTo>
                      <a:pt x="67" y="125"/>
                    </a:lnTo>
                    <a:lnTo>
                      <a:pt x="61" y="139"/>
                    </a:lnTo>
                    <a:lnTo>
                      <a:pt x="60" y="141"/>
                    </a:lnTo>
                    <a:lnTo>
                      <a:pt x="54" y="139"/>
                    </a:lnTo>
                    <a:lnTo>
                      <a:pt x="54" y="139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42"/>
              <p:cNvSpPr/>
              <p:nvPr/>
            </p:nvSpPr>
            <p:spPr>
              <a:xfrm>
                <a:off x="-7707147" y="-633668"/>
                <a:ext cx="405746" cy="307265"/>
              </a:xfrm>
              <a:custGeom>
                <a:rect b="b" l="l" r="r" t="t"/>
                <a:pathLst>
                  <a:path extrusionOk="0" h="173" w="226">
                    <a:moveTo>
                      <a:pt x="55" y="39"/>
                    </a:moveTo>
                    <a:lnTo>
                      <a:pt x="55" y="39"/>
                    </a:lnTo>
                    <a:lnTo>
                      <a:pt x="45" y="33"/>
                    </a:lnTo>
                    <a:lnTo>
                      <a:pt x="41" y="28"/>
                    </a:lnTo>
                    <a:lnTo>
                      <a:pt x="40" y="25"/>
                    </a:lnTo>
                    <a:lnTo>
                      <a:pt x="43" y="21"/>
                    </a:lnTo>
                    <a:lnTo>
                      <a:pt x="48" y="16"/>
                    </a:lnTo>
                    <a:lnTo>
                      <a:pt x="55" y="13"/>
                    </a:lnTo>
                    <a:lnTo>
                      <a:pt x="74" y="4"/>
                    </a:lnTo>
                    <a:lnTo>
                      <a:pt x="74" y="4"/>
                    </a:lnTo>
                    <a:lnTo>
                      <a:pt x="85" y="0"/>
                    </a:lnTo>
                    <a:lnTo>
                      <a:pt x="95" y="0"/>
                    </a:lnTo>
                    <a:lnTo>
                      <a:pt x="104" y="2"/>
                    </a:lnTo>
                    <a:lnTo>
                      <a:pt x="113" y="6"/>
                    </a:lnTo>
                    <a:lnTo>
                      <a:pt x="121" y="9"/>
                    </a:lnTo>
                    <a:lnTo>
                      <a:pt x="132" y="11"/>
                    </a:lnTo>
                    <a:lnTo>
                      <a:pt x="144" y="11"/>
                    </a:lnTo>
                    <a:lnTo>
                      <a:pt x="156" y="7"/>
                    </a:lnTo>
                    <a:lnTo>
                      <a:pt x="156" y="7"/>
                    </a:lnTo>
                    <a:lnTo>
                      <a:pt x="169" y="4"/>
                    </a:lnTo>
                    <a:lnTo>
                      <a:pt x="181" y="2"/>
                    </a:lnTo>
                    <a:lnTo>
                      <a:pt x="189" y="4"/>
                    </a:lnTo>
                    <a:lnTo>
                      <a:pt x="196" y="6"/>
                    </a:lnTo>
                    <a:lnTo>
                      <a:pt x="202" y="9"/>
                    </a:lnTo>
                    <a:lnTo>
                      <a:pt x="202" y="13"/>
                    </a:lnTo>
                    <a:lnTo>
                      <a:pt x="200" y="18"/>
                    </a:lnTo>
                    <a:lnTo>
                      <a:pt x="193" y="21"/>
                    </a:lnTo>
                    <a:lnTo>
                      <a:pt x="193" y="21"/>
                    </a:lnTo>
                    <a:lnTo>
                      <a:pt x="188" y="25"/>
                    </a:lnTo>
                    <a:lnTo>
                      <a:pt x="188" y="28"/>
                    </a:lnTo>
                    <a:lnTo>
                      <a:pt x="189" y="30"/>
                    </a:lnTo>
                    <a:lnTo>
                      <a:pt x="193" y="32"/>
                    </a:lnTo>
                    <a:lnTo>
                      <a:pt x="196" y="35"/>
                    </a:lnTo>
                    <a:lnTo>
                      <a:pt x="196" y="37"/>
                    </a:lnTo>
                    <a:lnTo>
                      <a:pt x="191" y="39"/>
                    </a:lnTo>
                    <a:lnTo>
                      <a:pt x="181" y="42"/>
                    </a:lnTo>
                    <a:lnTo>
                      <a:pt x="181" y="42"/>
                    </a:lnTo>
                    <a:lnTo>
                      <a:pt x="170" y="46"/>
                    </a:lnTo>
                    <a:lnTo>
                      <a:pt x="165" y="47"/>
                    </a:lnTo>
                    <a:lnTo>
                      <a:pt x="165" y="49"/>
                    </a:lnTo>
                    <a:lnTo>
                      <a:pt x="165" y="49"/>
                    </a:lnTo>
                    <a:lnTo>
                      <a:pt x="169" y="53"/>
                    </a:lnTo>
                    <a:lnTo>
                      <a:pt x="181" y="60"/>
                    </a:lnTo>
                    <a:lnTo>
                      <a:pt x="188" y="65"/>
                    </a:lnTo>
                    <a:lnTo>
                      <a:pt x="193" y="74"/>
                    </a:lnTo>
                    <a:lnTo>
                      <a:pt x="193" y="74"/>
                    </a:lnTo>
                    <a:lnTo>
                      <a:pt x="198" y="79"/>
                    </a:lnTo>
                    <a:lnTo>
                      <a:pt x="203" y="82"/>
                    </a:lnTo>
                    <a:lnTo>
                      <a:pt x="207" y="80"/>
                    </a:lnTo>
                    <a:lnTo>
                      <a:pt x="210" y="79"/>
                    </a:lnTo>
                    <a:lnTo>
                      <a:pt x="214" y="79"/>
                    </a:lnTo>
                    <a:lnTo>
                      <a:pt x="217" y="77"/>
                    </a:lnTo>
                    <a:lnTo>
                      <a:pt x="221" y="79"/>
                    </a:lnTo>
                    <a:lnTo>
                      <a:pt x="224" y="86"/>
                    </a:lnTo>
                    <a:lnTo>
                      <a:pt x="224" y="86"/>
                    </a:lnTo>
                    <a:lnTo>
                      <a:pt x="226" y="93"/>
                    </a:lnTo>
                    <a:lnTo>
                      <a:pt x="226" y="96"/>
                    </a:lnTo>
                    <a:lnTo>
                      <a:pt x="224" y="100"/>
                    </a:lnTo>
                    <a:lnTo>
                      <a:pt x="224" y="103"/>
                    </a:lnTo>
                    <a:lnTo>
                      <a:pt x="221" y="108"/>
                    </a:lnTo>
                    <a:lnTo>
                      <a:pt x="219" y="112"/>
                    </a:lnTo>
                    <a:lnTo>
                      <a:pt x="219" y="121"/>
                    </a:lnTo>
                    <a:lnTo>
                      <a:pt x="219" y="121"/>
                    </a:lnTo>
                    <a:lnTo>
                      <a:pt x="217" y="127"/>
                    </a:lnTo>
                    <a:lnTo>
                      <a:pt x="214" y="134"/>
                    </a:lnTo>
                    <a:lnTo>
                      <a:pt x="207" y="141"/>
                    </a:lnTo>
                    <a:lnTo>
                      <a:pt x="200" y="145"/>
                    </a:lnTo>
                    <a:lnTo>
                      <a:pt x="191" y="148"/>
                    </a:lnTo>
                    <a:lnTo>
                      <a:pt x="182" y="150"/>
                    </a:lnTo>
                    <a:lnTo>
                      <a:pt x="174" y="150"/>
                    </a:lnTo>
                    <a:lnTo>
                      <a:pt x="167" y="148"/>
                    </a:lnTo>
                    <a:lnTo>
                      <a:pt x="167" y="148"/>
                    </a:lnTo>
                    <a:lnTo>
                      <a:pt x="162" y="148"/>
                    </a:lnTo>
                    <a:lnTo>
                      <a:pt x="158" y="150"/>
                    </a:lnTo>
                    <a:lnTo>
                      <a:pt x="158" y="155"/>
                    </a:lnTo>
                    <a:lnTo>
                      <a:pt x="156" y="161"/>
                    </a:lnTo>
                    <a:lnTo>
                      <a:pt x="156" y="166"/>
                    </a:lnTo>
                    <a:lnTo>
                      <a:pt x="153" y="169"/>
                    </a:lnTo>
                    <a:lnTo>
                      <a:pt x="148" y="173"/>
                    </a:lnTo>
                    <a:lnTo>
                      <a:pt x="141" y="173"/>
                    </a:lnTo>
                    <a:lnTo>
                      <a:pt x="141" y="173"/>
                    </a:lnTo>
                    <a:lnTo>
                      <a:pt x="132" y="169"/>
                    </a:lnTo>
                    <a:lnTo>
                      <a:pt x="123" y="164"/>
                    </a:lnTo>
                    <a:lnTo>
                      <a:pt x="108" y="147"/>
                    </a:lnTo>
                    <a:lnTo>
                      <a:pt x="101" y="138"/>
                    </a:lnTo>
                    <a:lnTo>
                      <a:pt x="90" y="127"/>
                    </a:lnTo>
                    <a:lnTo>
                      <a:pt x="78" y="121"/>
                    </a:lnTo>
                    <a:lnTo>
                      <a:pt x="64" y="114"/>
                    </a:lnTo>
                    <a:lnTo>
                      <a:pt x="64" y="114"/>
                    </a:lnTo>
                    <a:lnTo>
                      <a:pt x="50" y="108"/>
                    </a:lnTo>
                    <a:lnTo>
                      <a:pt x="36" y="103"/>
                    </a:lnTo>
                    <a:lnTo>
                      <a:pt x="22" y="96"/>
                    </a:lnTo>
                    <a:lnTo>
                      <a:pt x="14" y="89"/>
                    </a:lnTo>
                    <a:lnTo>
                      <a:pt x="5" y="82"/>
                    </a:lnTo>
                    <a:lnTo>
                      <a:pt x="0" y="75"/>
                    </a:lnTo>
                    <a:lnTo>
                      <a:pt x="0" y="68"/>
                    </a:lnTo>
                    <a:lnTo>
                      <a:pt x="1" y="61"/>
                    </a:lnTo>
                    <a:lnTo>
                      <a:pt x="1" y="61"/>
                    </a:lnTo>
                    <a:lnTo>
                      <a:pt x="5" y="58"/>
                    </a:lnTo>
                    <a:lnTo>
                      <a:pt x="10" y="56"/>
                    </a:lnTo>
                    <a:lnTo>
                      <a:pt x="14" y="54"/>
                    </a:lnTo>
                    <a:lnTo>
                      <a:pt x="17" y="54"/>
                    </a:lnTo>
                    <a:lnTo>
                      <a:pt x="26" y="58"/>
                    </a:lnTo>
                    <a:lnTo>
                      <a:pt x="33" y="63"/>
                    </a:lnTo>
                    <a:lnTo>
                      <a:pt x="41" y="70"/>
                    </a:lnTo>
                    <a:lnTo>
                      <a:pt x="50" y="75"/>
                    </a:lnTo>
                    <a:lnTo>
                      <a:pt x="59" y="77"/>
                    </a:lnTo>
                    <a:lnTo>
                      <a:pt x="64" y="77"/>
                    </a:lnTo>
                    <a:lnTo>
                      <a:pt x="69" y="75"/>
                    </a:lnTo>
                    <a:lnTo>
                      <a:pt x="69" y="75"/>
                    </a:lnTo>
                    <a:lnTo>
                      <a:pt x="74" y="72"/>
                    </a:lnTo>
                    <a:lnTo>
                      <a:pt x="80" y="68"/>
                    </a:lnTo>
                    <a:lnTo>
                      <a:pt x="81" y="63"/>
                    </a:lnTo>
                    <a:lnTo>
                      <a:pt x="83" y="60"/>
                    </a:lnTo>
                    <a:lnTo>
                      <a:pt x="81" y="54"/>
                    </a:lnTo>
                    <a:lnTo>
                      <a:pt x="76" y="49"/>
                    </a:lnTo>
                    <a:lnTo>
                      <a:pt x="71" y="46"/>
                    </a:lnTo>
                    <a:lnTo>
                      <a:pt x="62" y="40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42"/>
              <p:cNvSpPr/>
              <p:nvPr/>
            </p:nvSpPr>
            <p:spPr>
              <a:xfrm>
                <a:off x="-7880476" y="-1315168"/>
                <a:ext cx="413625" cy="208783"/>
              </a:xfrm>
              <a:custGeom>
                <a:rect b="b" l="l" r="r" t="t"/>
                <a:pathLst>
                  <a:path extrusionOk="0" h="115" w="232">
                    <a:moveTo>
                      <a:pt x="211" y="113"/>
                    </a:moveTo>
                    <a:lnTo>
                      <a:pt x="211" y="113"/>
                    </a:lnTo>
                    <a:lnTo>
                      <a:pt x="201" y="115"/>
                    </a:lnTo>
                    <a:lnTo>
                      <a:pt x="190" y="115"/>
                    </a:lnTo>
                    <a:lnTo>
                      <a:pt x="181" y="113"/>
                    </a:lnTo>
                    <a:lnTo>
                      <a:pt x="176" y="111"/>
                    </a:lnTo>
                    <a:lnTo>
                      <a:pt x="171" y="108"/>
                    </a:lnTo>
                    <a:lnTo>
                      <a:pt x="168" y="104"/>
                    </a:lnTo>
                    <a:lnTo>
                      <a:pt x="161" y="97"/>
                    </a:lnTo>
                    <a:lnTo>
                      <a:pt x="157" y="90"/>
                    </a:lnTo>
                    <a:lnTo>
                      <a:pt x="150" y="83"/>
                    </a:lnTo>
                    <a:lnTo>
                      <a:pt x="147" y="82"/>
                    </a:lnTo>
                    <a:lnTo>
                      <a:pt x="141" y="80"/>
                    </a:lnTo>
                    <a:lnTo>
                      <a:pt x="134" y="80"/>
                    </a:lnTo>
                    <a:lnTo>
                      <a:pt x="126" y="80"/>
                    </a:lnTo>
                    <a:lnTo>
                      <a:pt x="126" y="80"/>
                    </a:lnTo>
                    <a:lnTo>
                      <a:pt x="112" y="82"/>
                    </a:lnTo>
                    <a:lnTo>
                      <a:pt x="103" y="80"/>
                    </a:lnTo>
                    <a:lnTo>
                      <a:pt x="100" y="78"/>
                    </a:lnTo>
                    <a:lnTo>
                      <a:pt x="98" y="76"/>
                    </a:lnTo>
                    <a:lnTo>
                      <a:pt x="98" y="73"/>
                    </a:lnTo>
                    <a:lnTo>
                      <a:pt x="93" y="71"/>
                    </a:lnTo>
                    <a:lnTo>
                      <a:pt x="84" y="73"/>
                    </a:lnTo>
                    <a:lnTo>
                      <a:pt x="67" y="76"/>
                    </a:lnTo>
                    <a:lnTo>
                      <a:pt x="67" y="76"/>
                    </a:lnTo>
                    <a:lnTo>
                      <a:pt x="51" y="80"/>
                    </a:lnTo>
                    <a:lnTo>
                      <a:pt x="39" y="82"/>
                    </a:lnTo>
                    <a:lnTo>
                      <a:pt x="30" y="80"/>
                    </a:lnTo>
                    <a:lnTo>
                      <a:pt x="23" y="76"/>
                    </a:lnTo>
                    <a:lnTo>
                      <a:pt x="20" y="73"/>
                    </a:lnTo>
                    <a:lnTo>
                      <a:pt x="20" y="68"/>
                    </a:lnTo>
                    <a:lnTo>
                      <a:pt x="20" y="64"/>
                    </a:lnTo>
                    <a:lnTo>
                      <a:pt x="21" y="63"/>
                    </a:lnTo>
                    <a:lnTo>
                      <a:pt x="21" y="63"/>
                    </a:lnTo>
                    <a:lnTo>
                      <a:pt x="28" y="61"/>
                    </a:lnTo>
                    <a:lnTo>
                      <a:pt x="37" y="61"/>
                    </a:lnTo>
                    <a:lnTo>
                      <a:pt x="53" y="61"/>
                    </a:lnTo>
                    <a:lnTo>
                      <a:pt x="58" y="61"/>
                    </a:lnTo>
                    <a:lnTo>
                      <a:pt x="61" y="59"/>
                    </a:lnTo>
                    <a:lnTo>
                      <a:pt x="61" y="56"/>
                    </a:lnTo>
                    <a:lnTo>
                      <a:pt x="56" y="47"/>
                    </a:lnTo>
                    <a:lnTo>
                      <a:pt x="56" y="47"/>
                    </a:lnTo>
                    <a:lnTo>
                      <a:pt x="49" y="42"/>
                    </a:lnTo>
                    <a:lnTo>
                      <a:pt x="44" y="38"/>
                    </a:lnTo>
                    <a:lnTo>
                      <a:pt x="39" y="40"/>
                    </a:lnTo>
                    <a:lnTo>
                      <a:pt x="33" y="42"/>
                    </a:lnTo>
                    <a:lnTo>
                      <a:pt x="30" y="43"/>
                    </a:lnTo>
                    <a:lnTo>
                      <a:pt x="26" y="45"/>
                    </a:lnTo>
                    <a:lnTo>
                      <a:pt x="25" y="43"/>
                    </a:lnTo>
                    <a:lnTo>
                      <a:pt x="25" y="36"/>
                    </a:lnTo>
                    <a:lnTo>
                      <a:pt x="25" y="36"/>
                    </a:lnTo>
                    <a:lnTo>
                      <a:pt x="25" y="29"/>
                    </a:lnTo>
                    <a:lnTo>
                      <a:pt x="21" y="28"/>
                    </a:lnTo>
                    <a:lnTo>
                      <a:pt x="16" y="28"/>
                    </a:lnTo>
                    <a:lnTo>
                      <a:pt x="11" y="29"/>
                    </a:lnTo>
                    <a:lnTo>
                      <a:pt x="6" y="29"/>
                    </a:lnTo>
                    <a:lnTo>
                      <a:pt x="2" y="29"/>
                    </a:lnTo>
                    <a:lnTo>
                      <a:pt x="0" y="26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4" y="12"/>
                    </a:lnTo>
                    <a:lnTo>
                      <a:pt x="7" y="9"/>
                    </a:lnTo>
                    <a:lnTo>
                      <a:pt x="13" y="5"/>
                    </a:lnTo>
                    <a:lnTo>
                      <a:pt x="18" y="3"/>
                    </a:lnTo>
                    <a:lnTo>
                      <a:pt x="33" y="0"/>
                    </a:lnTo>
                    <a:lnTo>
                      <a:pt x="51" y="2"/>
                    </a:lnTo>
                    <a:lnTo>
                      <a:pt x="67" y="5"/>
                    </a:lnTo>
                    <a:lnTo>
                      <a:pt x="82" y="10"/>
                    </a:lnTo>
                    <a:lnTo>
                      <a:pt x="94" y="17"/>
                    </a:lnTo>
                    <a:lnTo>
                      <a:pt x="100" y="21"/>
                    </a:lnTo>
                    <a:lnTo>
                      <a:pt x="101" y="24"/>
                    </a:lnTo>
                    <a:lnTo>
                      <a:pt x="101" y="24"/>
                    </a:lnTo>
                    <a:lnTo>
                      <a:pt x="105" y="31"/>
                    </a:lnTo>
                    <a:lnTo>
                      <a:pt x="107" y="33"/>
                    </a:lnTo>
                    <a:lnTo>
                      <a:pt x="110" y="31"/>
                    </a:lnTo>
                    <a:lnTo>
                      <a:pt x="112" y="29"/>
                    </a:lnTo>
                    <a:lnTo>
                      <a:pt x="115" y="26"/>
                    </a:lnTo>
                    <a:lnTo>
                      <a:pt x="122" y="24"/>
                    </a:lnTo>
                    <a:lnTo>
                      <a:pt x="129" y="22"/>
                    </a:lnTo>
                    <a:lnTo>
                      <a:pt x="141" y="26"/>
                    </a:lnTo>
                    <a:lnTo>
                      <a:pt x="141" y="26"/>
                    </a:lnTo>
                    <a:lnTo>
                      <a:pt x="152" y="29"/>
                    </a:lnTo>
                    <a:lnTo>
                      <a:pt x="157" y="33"/>
                    </a:lnTo>
                    <a:lnTo>
                      <a:pt x="159" y="35"/>
                    </a:lnTo>
                    <a:lnTo>
                      <a:pt x="161" y="36"/>
                    </a:lnTo>
                    <a:lnTo>
                      <a:pt x="162" y="38"/>
                    </a:lnTo>
                    <a:lnTo>
                      <a:pt x="164" y="40"/>
                    </a:lnTo>
                    <a:lnTo>
                      <a:pt x="181" y="43"/>
                    </a:lnTo>
                    <a:lnTo>
                      <a:pt x="181" y="43"/>
                    </a:lnTo>
                    <a:lnTo>
                      <a:pt x="194" y="45"/>
                    </a:lnTo>
                    <a:lnTo>
                      <a:pt x="204" y="49"/>
                    </a:lnTo>
                    <a:lnTo>
                      <a:pt x="209" y="52"/>
                    </a:lnTo>
                    <a:lnTo>
                      <a:pt x="215" y="56"/>
                    </a:lnTo>
                    <a:lnTo>
                      <a:pt x="215" y="61"/>
                    </a:lnTo>
                    <a:lnTo>
                      <a:pt x="213" y="64"/>
                    </a:lnTo>
                    <a:lnTo>
                      <a:pt x="211" y="68"/>
                    </a:lnTo>
                    <a:lnTo>
                      <a:pt x="206" y="69"/>
                    </a:lnTo>
                    <a:lnTo>
                      <a:pt x="206" y="69"/>
                    </a:lnTo>
                    <a:lnTo>
                      <a:pt x="204" y="71"/>
                    </a:lnTo>
                    <a:lnTo>
                      <a:pt x="204" y="73"/>
                    </a:lnTo>
                    <a:lnTo>
                      <a:pt x="208" y="76"/>
                    </a:lnTo>
                    <a:lnTo>
                      <a:pt x="223" y="90"/>
                    </a:lnTo>
                    <a:lnTo>
                      <a:pt x="228" y="97"/>
                    </a:lnTo>
                    <a:lnTo>
                      <a:pt x="230" y="101"/>
                    </a:lnTo>
                    <a:lnTo>
                      <a:pt x="232" y="104"/>
                    </a:lnTo>
                    <a:lnTo>
                      <a:pt x="230" y="106"/>
                    </a:lnTo>
                    <a:lnTo>
                      <a:pt x="227" y="110"/>
                    </a:lnTo>
                    <a:lnTo>
                      <a:pt x="220" y="111"/>
                    </a:lnTo>
                    <a:lnTo>
                      <a:pt x="211" y="113"/>
                    </a:lnTo>
                    <a:lnTo>
                      <a:pt x="211" y="11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42"/>
              <p:cNvSpPr/>
              <p:nvPr/>
            </p:nvSpPr>
            <p:spPr>
              <a:xfrm>
                <a:off x="-7009893" y="-1803641"/>
                <a:ext cx="1930255" cy="898159"/>
              </a:xfrm>
              <a:custGeom>
                <a:rect b="b" l="l" r="r" t="t"/>
                <a:pathLst>
                  <a:path extrusionOk="0" h="504" w="1076">
                    <a:moveTo>
                      <a:pt x="82" y="479"/>
                    </a:moveTo>
                    <a:lnTo>
                      <a:pt x="82" y="479"/>
                    </a:lnTo>
                    <a:lnTo>
                      <a:pt x="79" y="476"/>
                    </a:lnTo>
                    <a:lnTo>
                      <a:pt x="75" y="472"/>
                    </a:lnTo>
                    <a:lnTo>
                      <a:pt x="75" y="469"/>
                    </a:lnTo>
                    <a:lnTo>
                      <a:pt x="75" y="465"/>
                    </a:lnTo>
                    <a:lnTo>
                      <a:pt x="79" y="458"/>
                    </a:lnTo>
                    <a:lnTo>
                      <a:pt x="85" y="451"/>
                    </a:lnTo>
                    <a:lnTo>
                      <a:pt x="94" y="446"/>
                    </a:lnTo>
                    <a:lnTo>
                      <a:pt x="108" y="441"/>
                    </a:lnTo>
                    <a:lnTo>
                      <a:pt x="122" y="437"/>
                    </a:lnTo>
                    <a:lnTo>
                      <a:pt x="138" y="437"/>
                    </a:lnTo>
                    <a:lnTo>
                      <a:pt x="138" y="437"/>
                    </a:lnTo>
                    <a:lnTo>
                      <a:pt x="150" y="436"/>
                    </a:lnTo>
                    <a:lnTo>
                      <a:pt x="157" y="434"/>
                    </a:lnTo>
                    <a:lnTo>
                      <a:pt x="159" y="432"/>
                    </a:lnTo>
                    <a:lnTo>
                      <a:pt x="159" y="431"/>
                    </a:lnTo>
                    <a:lnTo>
                      <a:pt x="157" y="425"/>
                    </a:lnTo>
                    <a:lnTo>
                      <a:pt x="145" y="415"/>
                    </a:lnTo>
                    <a:lnTo>
                      <a:pt x="129" y="403"/>
                    </a:lnTo>
                    <a:lnTo>
                      <a:pt x="129" y="403"/>
                    </a:lnTo>
                    <a:lnTo>
                      <a:pt x="124" y="397"/>
                    </a:lnTo>
                    <a:lnTo>
                      <a:pt x="120" y="392"/>
                    </a:lnTo>
                    <a:lnTo>
                      <a:pt x="120" y="389"/>
                    </a:lnTo>
                    <a:lnTo>
                      <a:pt x="124" y="385"/>
                    </a:lnTo>
                    <a:lnTo>
                      <a:pt x="131" y="384"/>
                    </a:lnTo>
                    <a:lnTo>
                      <a:pt x="139" y="382"/>
                    </a:lnTo>
                    <a:lnTo>
                      <a:pt x="164" y="382"/>
                    </a:lnTo>
                    <a:lnTo>
                      <a:pt x="164" y="382"/>
                    </a:lnTo>
                    <a:lnTo>
                      <a:pt x="178" y="384"/>
                    </a:lnTo>
                    <a:lnTo>
                      <a:pt x="188" y="387"/>
                    </a:lnTo>
                    <a:lnTo>
                      <a:pt x="197" y="394"/>
                    </a:lnTo>
                    <a:lnTo>
                      <a:pt x="206" y="401"/>
                    </a:lnTo>
                    <a:lnTo>
                      <a:pt x="213" y="408"/>
                    </a:lnTo>
                    <a:lnTo>
                      <a:pt x="223" y="415"/>
                    </a:lnTo>
                    <a:lnTo>
                      <a:pt x="233" y="420"/>
                    </a:lnTo>
                    <a:lnTo>
                      <a:pt x="247" y="424"/>
                    </a:lnTo>
                    <a:lnTo>
                      <a:pt x="247" y="424"/>
                    </a:lnTo>
                    <a:lnTo>
                      <a:pt x="258" y="424"/>
                    </a:lnTo>
                    <a:lnTo>
                      <a:pt x="267" y="422"/>
                    </a:lnTo>
                    <a:lnTo>
                      <a:pt x="274" y="418"/>
                    </a:lnTo>
                    <a:lnTo>
                      <a:pt x="282" y="415"/>
                    </a:lnTo>
                    <a:lnTo>
                      <a:pt x="296" y="404"/>
                    </a:lnTo>
                    <a:lnTo>
                      <a:pt x="308" y="392"/>
                    </a:lnTo>
                    <a:lnTo>
                      <a:pt x="317" y="382"/>
                    </a:lnTo>
                    <a:lnTo>
                      <a:pt x="322" y="375"/>
                    </a:lnTo>
                    <a:lnTo>
                      <a:pt x="322" y="371"/>
                    </a:lnTo>
                    <a:lnTo>
                      <a:pt x="322" y="371"/>
                    </a:lnTo>
                    <a:lnTo>
                      <a:pt x="317" y="375"/>
                    </a:lnTo>
                    <a:lnTo>
                      <a:pt x="317" y="375"/>
                    </a:lnTo>
                    <a:lnTo>
                      <a:pt x="308" y="384"/>
                    </a:lnTo>
                    <a:lnTo>
                      <a:pt x="298" y="392"/>
                    </a:lnTo>
                    <a:lnTo>
                      <a:pt x="286" y="399"/>
                    </a:lnTo>
                    <a:lnTo>
                      <a:pt x="274" y="406"/>
                    </a:lnTo>
                    <a:lnTo>
                      <a:pt x="261" y="410"/>
                    </a:lnTo>
                    <a:lnTo>
                      <a:pt x="249" y="410"/>
                    </a:lnTo>
                    <a:lnTo>
                      <a:pt x="244" y="410"/>
                    </a:lnTo>
                    <a:lnTo>
                      <a:pt x="239" y="408"/>
                    </a:lnTo>
                    <a:lnTo>
                      <a:pt x="233" y="404"/>
                    </a:lnTo>
                    <a:lnTo>
                      <a:pt x="230" y="401"/>
                    </a:lnTo>
                    <a:lnTo>
                      <a:pt x="230" y="401"/>
                    </a:lnTo>
                    <a:lnTo>
                      <a:pt x="225" y="392"/>
                    </a:lnTo>
                    <a:lnTo>
                      <a:pt x="223" y="384"/>
                    </a:lnTo>
                    <a:lnTo>
                      <a:pt x="223" y="378"/>
                    </a:lnTo>
                    <a:lnTo>
                      <a:pt x="225" y="373"/>
                    </a:lnTo>
                    <a:lnTo>
                      <a:pt x="225" y="370"/>
                    </a:lnTo>
                    <a:lnTo>
                      <a:pt x="225" y="368"/>
                    </a:lnTo>
                    <a:lnTo>
                      <a:pt x="221" y="366"/>
                    </a:lnTo>
                    <a:lnTo>
                      <a:pt x="213" y="368"/>
                    </a:lnTo>
                    <a:lnTo>
                      <a:pt x="213" y="368"/>
                    </a:lnTo>
                    <a:lnTo>
                      <a:pt x="204" y="370"/>
                    </a:lnTo>
                    <a:lnTo>
                      <a:pt x="199" y="370"/>
                    </a:lnTo>
                    <a:lnTo>
                      <a:pt x="195" y="368"/>
                    </a:lnTo>
                    <a:lnTo>
                      <a:pt x="193" y="366"/>
                    </a:lnTo>
                    <a:lnTo>
                      <a:pt x="192" y="364"/>
                    </a:lnTo>
                    <a:lnTo>
                      <a:pt x="186" y="363"/>
                    </a:lnTo>
                    <a:lnTo>
                      <a:pt x="180" y="364"/>
                    </a:lnTo>
                    <a:lnTo>
                      <a:pt x="169" y="366"/>
                    </a:lnTo>
                    <a:lnTo>
                      <a:pt x="169" y="366"/>
                    </a:lnTo>
                    <a:lnTo>
                      <a:pt x="159" y="366"/>
                    </a:lnTo>
                    <a:lnTo>
                      <a:pt x="152" y="366"/>
                    </a:lnTo>
                    <a:lnTo>
                      <a:pt x="146" y="361"/>
                    </a:lnTo>
                    <a:lnTo>
                      <a:pt x="145" y="356"/>
                    </a:lnTo>
                    <a:lnTo>
                      <a:pt x="146" y="350"/>
                    </a:lnTo>
                    <a:lnTo>
                      <a:pt x="148" y="343"/>
                    </a:lnTo>
                    <a:lnTo>
                      <a:pt x="153" y="337"/>
                    </a:lnTo>
                    <a:lnTo>
                      <a:pt x="157" y="331"/>
                    </a:lnTo>
                    <a:lnTo>
                      <a:pt x="157" y="331"/>
                    </a:lnTo>
                    <a:lnTo>
                      <a:pt x="166" y="328"/>
                    </a:lnTo>
                    <a:lnTo>
                      <a:pt x="180" y="324"/>
                    </a:lnTo>
                    <a:lnTo>
                      <a:pt x="197" y="321"/>
                    </a:lnTo>
                    <a:lnTo>
                      <a:pt x="216" y="319"/>
                    </a:lnTo>
                    <a:lnTo>
                      <a:pt x="258" y="317"/>
                    </a:lnTo>
                    <a:lnTo>
                      <a:pt x="277" y="317"/>
                    </a:lnTo>
                    <a:lnTo>
                      <a:pt x="294" y="319"/>
                    </a:lnTo>
                    <a:lnTo>
                      <a:pt x="294" y="319"/>
                    </a:lnTo>
                    <a:lnTo>
                      <a:pt x="305" y="321"/>
                    </a:lnTo>
                    <a:lnTo>
                      <a:pt x="312" y="321"/>
                    </a:lnTo>
                    <a:lnTo>
                      <a:pt x="315" y="319"/>
                    </a:lnTo>
                    <a:lnTo>
                      <a:pt x="314" y="317"/>
                    </a:lnTo>
                    <a:lnTo>
                      <a:pt x="310" y="316"/>
                    </a:lnTo>
                    <a:lnTo>
                      <a:pt x="301" y="312"/>
                    </a:lnTo>
                    <a:lnTo>
                      <a:pt x="291" y="310"/>
                    </a:lnTo>
                    <a:lnTo>
                      <a:pt x="279" y="309"/>
                    </a:lnTo>
                    <a:lnTo>
                      <a:pt x="279" y="309"/>
                    </a:lnTo>
                    <a:lnTo>
                      <a:pt x="267" y="309"/>
                    </a:lnTo>
                    <a:lnTo>
                      <a:pt x="256" y="305"/>
                    </a:lnTo>
                    <a:lnTo>
                      <a:pt x="251" y="303"/>
                    </a:lnTo>
                    <a:lnTo>
                      <a:pt x="247" y="302"/>
                    </a:lnTo>
                    <a:lnTo>
                      <a:pt x="246" y="298"/>
                    </a:lnTo>
                    <a:lnTo>
                      <a:pt x="247" y="296"/>
                    </a:lnTo>
                    <a:lnTo>
                      <a:pt x="251" y="295"/>
                    </a:lnTo>
                    <a:lnTo>
                      <a:pt x="256" y="293"/>
                    </a:lnTo>
                    <a:lnTo>
                      <a:pt x="256" y="293"/>
                    </a:lnTo>
                    <a:lnTo>
                      <a:pt x="261" y="291"/>
                    </a:lnTo>
                    <a:lnTo>
                      <a:pt x="263" y="288"/>
                    </a:lnTo>
                    <a:lnTo>
                      <a:pt x="260" y="283"/>
                    </a:lnTo>
                    <a:lnTo>
                      <a:pt x="254" y="277"/>
                    </a:lnTo>
                    <a:lnTo>
                      <a:pt x="239" y="265"/>
                    </a:lnTo>
                    <a:lnTo>
                      <a:pt x="228" y="260"/>
                    </a:lnTo>
                    <a:lnTo>
                      <a:pt x="216" y="255"/>
                    </a:lnTo>
                    <a:lnTo>
                      <a:pt x="216" y="255"/>
                    </a:lnTo>
                    <a:lnTo>
                      <a:pt x="197" y="246"/>
                    </a:lnTo>
                    <a:lnTo>
                      <a:pt x="185" y="241"/>
                    </a:lnTo>
                    <a:lnTo>
                      <a:pt x="183" y="239"/>
                    </a:lnTo>
                    <a:lnTo>
                      <a:pt x="181" y="234"/>
                    </a:lnTo>
                    <a:lnTo>
                      <a:pt x="181" y="222"/>
                    </a:lnTo>
                    <a:lnTo>
                      <a:pt x="181" y="222"/>
                    </a:lnTo>
                    <a:lnTo>
                      <a:pt x="183" y="218"/>
                    </a:lnTo>
                    <a:lnTo>
                      <a:pt x="186" y="215"/>
                    </a:lnTo>
                    <a:lnTo>
                      <a:pt x="192" y="213"/>
                    </a:lnTo>
                    <a:lnTo>
                      <a:pt x="197" y="211"/>
                    </a:lnTo>
                    <a:lnTo>
                      <a:pt x="213" y="209"/>
                    </a:lnTo>
                    <a:lnTo>
                      <a:pt x="232" y="211"/>
                    </a:lnTo>
                    <a:lnTo>
                      <a:pt x="253" y="213"/>
                    </a:lnTo>
                    <a:lnTo>
                      <a:pt x="274" y="216"/>
                    </a:lnTo>
                    <a:lnTo>
                      <a:pt x="293" y="222"/>
                    </a:lnTo>
                    <a:lnTo>
                      <a:pt x="308" y="227"/>
                    </a:lnTo>
                    <a:lnTo>
                      <a:pt x="308" y="227"/>
                    </a:lnTo>
                    <a:lnTo>
                      <a:pt x="319" y="232"/>
                    </a:lnTo>
                    <a:lnTo>
                      <a:pt x="329" y="239"/>
                    </a:lnTo>
                    <a:lnTo>
                      <a:pt x="341" y="253"/>
                    </a:lnTo>
                    <a:lnTo>
                      <a:pt x="348" y="260"/>
                    </a:lnTo>
                    <a:lnTo>
                      <a:pt x="357" y="263"/>
                    </a:lnTo>
                    <a:lnTo>
                      <a:pt x="366" y="265"/>
                    </a:lnTo>
                    <a:lnTo>
                      <a:pt x="378" y="265"/>
                    </a:lnTo>
                    <a:lnTo>
                      <a:pt x="378" y="265"/>
                    </a:lnTo>
                    <a:lnTo>
                      <a:pt x="388" y="262"/>
                    </a:lnTo>
                    <a:lnTo>
                      <a:pt x="392" y="260"/>
                    </a:lnTo>
                    <a:lnTo>
                      <a:pt x="390" y="258"/>
                    </a:lnTo>
                    <a:lnTo>
                      <a:pt x="383" y="255"/>
                    </a:lnTo>
                    <a:lnTo>
                      <a:pt x="362" y="246"/>
                    </a:lnTo>
                    <a:lnTo>
                      <a:pt x="348" y="239"/>
                    </a:lnTo>
                    <a:lnTo>
                      <a:pt x="334" y="230"/>
                    </a:lnTo>
                    <a:lnTo>
                      <a:pt x="334" y="230"/>
                    </a:lnTo>
                    <a:lnTo>
                      <a:pt x="314" y="216"/>
                    </a:lnTo>
                    <a:lnTo>
                      <a:pt x="310" y="213"/>
                    </a:lnTo>
                    <a:lnTo>
                      <a:pt x="312" y="211"/>
                    </a:lnTo>
                    <a:lnTo>
                      <a:pt x="314" y="209"/>
                    </a:lnTo>
                    <a:lnTo>
                      <a:pt x="321" y="208"/>
                    </a:lnTo>
                    <a:lnTo>
                      <a:pt x="336" y="204"/>
                    </a:lnTo>
                    <a:lnTo>
                      <a:pt x="392" y="194"/>
                    </a:lnTo>
                    <a:lnTo>
                      <a:pt x="392" y="194"/>
                    </a:lnTo>
                    <a:lnTo>
                      <a:pt x="455" y="182"/>
                    </a:lnTo>
                    <a:lnTo>
                      <a:pt x="495" y="175"/>
                    </a:lnTo>
                    <a:lnTo>
                      <a:pt x="505" y="171"/>
                    </a:lnTo>
                    <a:lnTo>
                      <a:pt x="507" y="171"/>
                    </a:lnTo>
                    <a:lnTo>
                      <a:pt x="507" y="169"/>
                    </a:lnTo>
                    <a:lnTo>
                      <a:pt x="500" y="169"/>
                    </a:lnTo>
                    <a:lnTo>
                      <a:pt x="484" y="168"/>
                    </a:lnTo>
                    <a:lnTo>
                      <a:pt x="484" y="168"/>
                    </a:lnTo>
                    <a:lnTo>
                      <a:pt x="476" y="168"/>
                    </a:lnTo>
                    <a:lnTo>
                      <a:pt x="469" y="166"/>
                    </a:lnTo>
                    <a:lnTo>
                      <a:pt x="465" y="162"/>
                    </a:lnTo>
                    <a:lnTo>
                      <a:pt x="463" y="159"/>
                    </a:lnTo>
                    <a:lnTo>
                      <a:pt x="463" y="157"/>
                    </a:lnTo>
                    <a:lnTo>
                      <a:pt x="465" y="154"/>
                    </a:lnTo>
                    <a:lnTo>
                      <a:pt x="469" y="147"/>
                    </a:lnTo>
                    <a:lnTo>
                      <a:pt x="474" y="142"/>
                    </a:lnTo>
                    <a:lnTo>
                      <a:pt x="474" y="140"/>
                    </a:lnTo>
                    <a:lnTo>
                      <a:pt x="451" y="150"/>
                    </a:lnTo>
                    <a:lnTo>
                      <a:pt x="451" y="150"/>
                    </a:lnTo>
                    <a:lnTo>
                      <a:pt x="430" y="162"/>
                    </a:lnTo>
                    <a:lnTo>
                      <a:pt x="406" y="171"/>
                    </a:lnTo>
                    <a:lnTo>
                      <a:pt x="383" y="178"/>
                    </a:lnTo>
                    <a:lnTo>
                      <a:pt x="362" y="185"/>
                    </a:lnTo>
                    <a:lnTo>
                      <a:pt x="341" y="189"/>
                    </a:lnTo>
                    <a:lnTo>
                      <a:pt x="324" y="190"/>
                    </a:lnTo>
                    <a:lnTo>
                      <a:pt x="310" y="189"/>
                    </a:lnTo>
                    <a:lnTo>
                      <a:pt x="300" y="185"/>
                    </a:lnTo>
                    <a:lnTo>
                      <a:pt x="300" y="185"/>
                    </a:lnTo>
                    <a:lnTo>
                      <a:pt x="293" y="183"/>
                    </a:lnTo>
                    <a:lnTo>
                      <a:pt x="289" y="183"/>
                    </a:lnTo>
                    <a:lnTo>
                      <a:pt x="282" y="189"/>
                    </a:lnTo>
                    <a:lnTo>
                      <a:pt x="275" y="192"/>
                    </a:lnTo>
                    <a:lnTo>
                      <a:pt x="263" y="194"/>
                    </a:lnTo>
                    <a:lnTo>
                      <a:pt x="246" y="195"/>
                    </a:lnTo>
                    <a:lnTo>
                      <a:pt x="220" y="195"/>
                    </a:lnTo>
                    <a:lnTo>
                      <a:pt x="220" y="195"/>
                    </a:lnTo>
                    <a:lnTo>
                      <a:pt x="193" y="192"/>
                    </a:lnTo>
                    <a:lnTo>
                      <a:pt x="180" y="189"/>
                    </a:lnTo>
                    <a:lnTo>
                      <a:pt x="176" y="185"/>
                    </a:lnTo>
                    <a:lnTo>
                      <a:pt x="176" y="183"/>
                    </a:lnTo>
                    <a:lnTo>
                      <a:pt x="176" y="182"/>
                    </a:lnTo>
                    <a:lnTo>
                      <a:pt x="178" y="178"/>
                    </a:lnTo>
                    <a:lnTo>
                      <a:pt x="185" y="175"/>
                    </a:lnTo>
                    <a:lnTo>
                      <a:pt x="193" y="169"/>
                    </a:lnTo>
                    <a:lnTo>
                      <a:pt x="216" y="162"/>
                    </a:lnTo>
                    <a:lnTo>
                      <a:pt x="216" y="162"/>
                    </a:lnTo>
                    <a:lnTo>
                      <a:pt x="221" y="161"/>
                    </a:lnTo>
                    <a:lnTo>
                      <a:pt x="223" y="159"/>
                    </a:lnTo>
                    <a:lnTo>
                      <a:pt x="220" y="159"/>
                    </a:lnTo>
                    <a:lnTo>
                      <a:pt x="213" y="159"/>
                    </a:lnTo>
                    <a:lnTo>
                      <a:pt x="202" y="161"/>
                    </a:lnTo>
                    <a:lnTo>
                      <a:pt x="192" y="164"/>
                    </a:lnTo>
                    <a:lnTo>
                      <a:pt x="180" y="169"/>
                    </a:lnTo>
                    <a:lnTo>
                      <a:pt x="166" y="176"/>
                    </a:lnTo>
                    <a:lnTo>
                      <a:pt x="166" y="176"/>
                    </a:lnTo>
                    <a:lnTo>
                      <a:pt x="155" y="183"/>
                    </a:lnTo>
                    <a:lnTo>
                      <a:pt x="145" y="187"/>
                    </a:lnTo>
                    <a:lnTo>
                      <a:pt x="134" y="187"/>
                    </a:lnTo>
                    <a:lnTo>
                      <a:pt x="124" y="185"/>
                    </a:lnTo>
                    <a:lnTo>
                      <a:pt x="105" y="178"/>
                    </a:lnTo>
                    <a:lnTo>
                      <a:pt x="94" y="173"/>
                    </a:lnTo>
                    <a:lnTo>
                      <a:pt x="82" y="169"/>
                    </a:lnTo>
                    <a:lnTo>
                      <a:pt x="82" y="169"/>
                    </a:lnTo>
                    <a:lnTo>
                      <a:pt x="70" y="166"/>
                    </a:lnTo>
                    <a:lnTo>
                      <a:pt x="61" y="162"/>
                    </a:lnTo>
                    <a:lnTo>
                      <a:pt x="56" y="159"/>
                    </a:lnTo>
                    <a:lnTo>
                      <a:pt x="52" y="154"/>
                    </a:lnTo>
                    <a:lnTo>
                      <a:pt x="52" y="150"/>
                    </a:lnTo>
                    <a:lnTo>
                      <a:pt x="54" y="145"/>
                    </a:lnTo>
                    <a:lnTo>
                      <a:pt x="58" y="142"/>
                    </a:lnTo>
                    <a:lnTo>
                      <a:pt x="63" y="136"/>
                    </a:lnTo>
                    <a:lnTo>
                      <a:pt x="63" y="136"/>
                    </a:lnTo>
                    <a:lnTo>
                      <a:pt x="68" y="133"/>
                    </a:lnTo>
                    <a:lnTo>
                      <a:pt x="70" y="131"/>
                    </a:lnTo>
                    <a:lnTo>
                      <a:pt x="63" y="131"/>
                    </a:lnTo>
                    <a:lnTo>
                      <a:pt x="51" y="133"/>
                    </a:lnTo>
                    <a:lnTo>
                      <a:pt x="44" y="131"/>
                    </a:lnTo>
                    <a:lnTo>
                      <a:pt x="37" y="128"/>
                    </a:lnTo>
                    <a:lnTo>
                      <a:pt x="37" y="128"/>
                    </a:lnTo>
                    <a:lnTo>
                      <a:pt x="32" y="126"/>
                    </a:lnTo>
                    <a:lnTo>
                      <a:pt x="26" y="124"/>
                    </a:lnTo>
                    <a:lnTo>
                      <a:pt x="18" y="126"/>
                    </a:lnTo>
                    <a:lnTo>
                      <a:pt x="14" y="126"/>
                    </a:lnTo>
                    <a:lnTo>
                      <a:pt x="9" y="126"/>
                    </a:lnTo>
                    <a:lnTo>
                      <a:pt x="5" y="124"/>
                    </a:lnTo>
                    <a:lnTo>
                      <a:pt x="2" y="119"/>
                    </a:lnTo>
                    <a:lnTo>
                      <a:pt x="2" y="119"/>
                    </a:lnTo>
                    <a:lnTo>
                      <a:pt x="0" y="117"/>
                    </a:lnTo>
                    <a:lnTo>
                      <a:pt x="0" y="114"/>
                    </a:lnTo>
                    <a:lnTo>
                      <a:pt x="2" y="108"/>
                    </a:lnTo>
                    <a:lnTo>
                      <a:pt x="9" y="103"/>
                    </a:lnTo>
                    <a:lnTo>
                      <a:pt x="18" y="98"/>
                    </a:lnTo>
                    <a:lnTo>
                      <a:pt x="30" y="94"/>
                    </a:lnTo>
                    <a:lnTo>
                      <a:pt x="42" y="91"/>
                    </a:lnTo>
                    <a:lnTo>
                      <a:pt x="56" y="91"/>
                    </a:lnTo>
                    <a:lnTo>
                      <a:pt x="68" y="91"/>
                    </a:lnTo>
                    <a:lnTo>
                      <a:pt x="68" y="91"/>
                    </a:lnTo>
                    <a:lnTo>
                      <a:pt x="79" y="93"/>
                    </a:lnTo>
                    <a:lnTo>
                      <a:pt x="85" y="93"/>
                    </a:lnTo>
                    <a:lnTo>
                      <a:pt x="89" y="91"/>
                    </a:lnTo>
                    <a:lnTo>
                      <a:pt x="92" y="89"/>
                    </a:lnTo>
                    <a:lnTo>
                      <a:pt x="96" y="86"/>
                    </a:lnTo>
                    <a:lnTo>
                      <a:pt x="103" y="82"/>
                    </a:lnTo>
                    <a:lnTo>
                      <a:pt x="112" y="79"/>
                    </a:lnTo>
                    <a:lnTo>
                      <a:pt x="126" y="77"/>
                    </a:lnTo>
                    <a:lnTo>
                      <a:pt x="126" y="77"/>
                    </a:lnTo>
                    <a:lnTo>
                      <a:pt x="143" y="75"/>
                    </a:lnTo>
                    <a:lnTo>
                      <a:pt x="157" y="75"/>
                    </a:lnTo>
                    <a:lnTo>
                      <a:pt x="169" y="79"/>
                    </a:lnTo>
                    <a:lnTo>
                      <a:pt x="180" y="81"/>
                    </a:lnTo>
                    <a:lnTo>
                      <a:pt x="197" y="86"/>
                    </a:lnTo>
                    <a:lnTo>
                      <a:pt x="206" y="86"/>
                    </a:lnTo>
                    <a:lnTo>
                      <a:pt x="216" y="84"/>
                    </a:lnTo>
                    <a:lnTo>
                      <a:pt x="216" y="84"/>
                    </a:lnTo>
                    <a:lnTo>
                      <a:pt x="218" y="84"/>
                    </a:lnTo>
                    <a:lnTo>
                      <a:pt x="220" y="82"/>
                    </a:lnTo>
                    <a:lnTo>
                      <a:pt x="214" y="81"/>
                    </a:lnTo>
                    <a:lnTo>
                      <a:pt x="193" y="75"/>
                    </a:lnTo>
                    <a:lnTo>
                      <a:pt x="183" y="72"/>
                    </a:lnTo>
                    <a:lnTo>
                      <a:pt x="178" y="70"/>
                    </a:lnTo>
                    <a:lnTo>
                      <a:pt x="178" y="68"/>
                    </a:lnTo>
                    <a:lnTo>
                      <a:pt x="180" y="68"/>
                    </a:lnTo>
                    <a:lnTo>
                      <a:pt x="193" y="65"/>
                    </a:lnTo>
                    <a:lnTo>
                      <a:pt x="193" y="65"/>
                    </a:lnTo>
                    <a:lnTo>
                      <a:pt x="207" y="63"/>
                    </a:lnTo>
                    <a:lnTo>
                      <a:pt x="214" y="60"/>
                    </a:lnTo>
                    <a:lnTo>
                      <a:pt x="216" y="58"/>
                    </a:lnTo>
                    <a:lnTo>
                      <a:pt x="214" y="56"/>
                    </a:lnTo>
                    <a:lnTo>
                      <a:pt x="213" y="53"/>
                    </a:lnTo>
                    <a:lnTo>
                      <a:pt x="211" y="49"/>
                    </a:lnTo>
                    <a:lnTo>
                      <a:pt x="211" y="46"/>
                    </a:lnTo>
                    <a:lnTo>
                      <a:pt x="216" y="44"/>
                    </a:lnTo>
                    <a:lnTo>
                      <a:pt x="228" y="44"/>
                    </a:lnTo>
                    <a:lnTo>
                      <a:pt x="228" y="44"/>
                    </a:lnTo>
                    <a:lnTo>
                      <a:pt x="242" y="46"/>
                    </a:lnTo>
                    <a:lnTo>
                      <a:pt x="249" y="47"/>
                    </a:lnTo>
                    <a:lnTo>
                      <a:pt x="251" y="49"/>
                    </a:lnTo>
                    <a:lnTo>
                      <a:pt x="253" y="51"/>
                    </a:lnTo>
                    <a:lnTo>
                      <a:pt x="253" y="53"/>
                    </a:lnTo>
                    <a:lnTo>
                      <a:pt x="254" y="54"/>
                    </a:lnTo>
                    <a:lnTo>
                      <a:pt x="260" y="56"/>
                    </a:lnTo>
                    <a:lnTo>
                      <a:pt x="270" y="58"/>
                    </a:lnTo>
                    <a:lnTo>
                      <a:pt x="270" y="58"/>
                    </a:lnTo>
                    <a:lnTo>
                      <a:pt x="294" y="61"/>
                    </a:lnTo>
                    <a:lnTo>
                      <a:pt x="305" y="61"/>
                    </a:lnTo>
                    <a:lnTo>
                      <a:pt x="312" y="60"/>
                    </a:lnTo>
                    <a:lnTo>
                      <a:pt x="317" y="58"/>
                    </a:lnTo>
                    <a:lnTo>
                      <a:pt x="322" y="54"/>
                    </a:lnTo>
                    <a:lnTo>
                      <a:pt x="326" y="49"/>
                    </a:lnTo>
                    <a:lnTo>
                      <a:pt x="328" y="44"/>
                    </a:lnTo>
                    <a:lnTo>
                      <a:pt x="328" y="44"/>
                    </a:lnTo>
                    <a:lnTo>
                      <a:pt x="329" y="41"/>
                    </a:lnTo>
                    <a:lnTo>
                      <a:pt x="333" y="39"/>
                    </a:lnTo>
                    <a:lnTo>
                      <a:pt x="340" y="37"/>
                    </a:lnTo>
                    <a:lnTo>
                      <a:pt x="350" y="37"/>
                    </a:lnTo>
                    <a:lnTo>
                      <a:pt x="359" y="39"/>
                    </a:lnTo>
                    <a:lnTo>
                      <a:pt x="368" y="41"/>
                    </a:lnTo>
                    <a:lnTo>
                      <a:pt x="373" y="41"/>
                    </a:lnTo>
                    <a:lnTo>
                      <a:pt x="375" y="41"/>
                    </a:lnTo>
                    <a:lnTo>
                      <a:pt x="373" y="39"/>
                    </a:lnTo>
                    <a:lnTo>
                      <a:pt x="368" y="32"/>
                    </a:lnTo>
                    <a:lnTo>
                      <a:pt x="368" y="32"/>
                    </a:lnTo>
                    <a:lnTo>
                      <a:pt x="361" y="25"/>
                    </a:lnTo>
                    <a:lnTo>
                      <a:pt x="359" y="21"/>
                    </a:lnTo>
                    <a:lnTo>
                      <a:pt x="361" y="20"/>
                    </a:lnTo>
                    <a:lnTo>
                      <a:pt x="366" y="20"/>
                    </a:lnTo>
                    <a:lnTo>
                      <a:pt x="375" y="21"/>
                    </a:lnTo>
                    <a:lnTo>
                      <a:pt x="383" y="21"/>
                    </a:lnTo>
                    <a:lnTo>
                      <a:pt x="394" y="20"/>
                    </a:lnTo>
                    <a:lnTo>
                      <a:pt x="404" y="16"/>
                    </a:lnTo>
                    <a:lnTo>
                      <a:pt x="404" y="16"/>
                    </a:lnTo>
                    <a:lnTo>
                      <a:pt x="415" y="11"/>
                    </a:lnTo>
                    <a:lnTo>
                      <a:pt x="425" y="11"/>
                    </a:lnTo>
                    <a:lnTo>
                      <a:pt x="435" y="11"/>
                    </a:lnTo>
                    <a:lnTo>
                      <a:pt x="446" y="14"/>
                    </a:lnTo>
                    <a:lnTo>
                      <a:pt x="456" y="16"/>
                    </a:lnTo>
                    <a:lnTo>
                      <a:pt x="470" y="18"/>
                    </a:lnTo>
                    <a:lnTo>
                      <a:pt x="484" y="20"/>
                    </a:lnTo>
                    <a:lnTo>
                      <a:pt x="498" y="16"/>
                    </a:lnTo>
                    <a:lnTo>
                      <a:pt x="498" y="16"/>
                    </a:lnTo>
                    <a:lnTo>
                      <a:pt x="529" y="11"/>
                    </a:lnTo>
                    <a:lnTo>
                      <a:pt x="556" y="9"/>
                    </a:lnTo>
                    <a:lnTo>
                      <a:pt x="578" y="7"/>
                    </a:lnTo>
                    <a:lnTo>
                      <a:pt x="599" y="9"/>
                    </a:lnTo>
                    <a:lnTo>
                      <a:pt x="632" y="13"/>
                    </a:lnTo>
                    <a:lnTo>
                      <a:pt x="648" y="13"/>
                    </a:lnTo>
                    <a:lnTo>
                      <a:pt x="662" y="9"/>
                    </a:lnTo>
                    <a:lnTo>
                      <a:pt x="662" y="9"/>
                    </a:lnTo>
                    <a:lnTo>
                      <a:pt x="674" y="6"/>
                    </a:lnTo>
                    <a:lnTo>
                      <a:pt x="684" y="4"/>
                    </a:lnTo>
                    <a:lnTo>
                      <a:pt x="702" y="4"/>
                    </a:lnTo>
                    <a:lnTo>
                      <a:pt x="721" y="4"/>
                    </a:lnTo>
                    <a:lnTo>
                      <a:pt x="745" y="0"/>
                    </a:lnTo>
                    <a:lnTo>
                      <a:pt x="745" y="0"/>
                    </a:lnTo>
                    <a:lnTo>
                      <a:pt x="759" y="0"/>
                    </a:lnTo>
                    <a:lnTo>
                      <a:pt x="772" y="0"/>
                    </a:lnTo>
                    <a:lnTo>
                      <a:pt x="782" y="2"/>
                    </a:lnTo>
                    <a:lnTo>
                      <a:pt x="794" y="6"/>
                    </a:lnTo>
                    <a:lnTo>
                      <a:pt x="819" y="11"/>
                    </a:lnTo>
                    <a:lnTo>
                      <a:pt x="834" y="14"/>
                    </a:lnTo>
                    <a:lnTo>
                      <a:pt x="852" y="14"/>
                    </a:lnTo>
                    <a:lnTo>
                      <a:pt x="852" y="14"/>
                    </a:lnTo>
                    <a:lnTo>
                      <a:pt x="867" y="14"/>
                    </a:lnTo>
                    <a:lnTo>
                      <a:pt x="876" y="16"/>
                    </a:lnTo>
                    <a:lnTo>
                      <a:pt x="876" y="18"/>
                    </a:lnTo>
                    <a:lnTo>
                      <a:pt x="878" y="18"/>
                    </a:lnTo>
                    <a:lnTo>
                      <a:pt x="874" y="21"/>
                    </a:lnTo>
                    <a:lnTo>
                      <a:pt x="857" y="27"/>
                    </a:lnTo>
                    <a:lnTo>
                      <a:pt x="832" y="32"/>
                    </a:lnTo>
                    <a:lnTo>
                      <a:pt x="832" y="32"/>
                    </a:lnTo>
                    <a:lnTo>
                      <a:pt x="825" y="34"/>
                    </a:lnTo>
                    <a:lnTo>
                      <a:pt x="824" y="34"/>
                    </a:lnTo>
                    <a:lnTo>
                      <a:pt x="824" y="35"/>
                    </a:lnTo>
                    <a:lnTo>
                      <a:pt x="836" y="35"/>
                    </a:lnTo>
                    <a:lnTo>
                      <a:pt x="860" y="34"/>
                    </a:lnTo>
                    <a:lnTo>
                      <a:pt x="873" y="30"/>
                    </a:lnTo>
                    <a:lnTo>
                      <a:pt x="885" y="27"/>
                    </a:lnTo>
                    <a:lnTo>
                      <a:pt x="885" y="27"/>
                    </a:lnTo>
                    <a:lnTo>
                      <a:pt x="904" y="20"/>
                    </a:lnTo>
                    <a:lnTo>
                      <a:pt x="914" y="18"/>
                    </a:lnTo>
                    <a:lnTo>
                      <a:pt x="923" y="20"/>
                    </a:lnTo>
                    <a:lnTo>
                      <a:pt x="937" y="18"/>
                    </a:lnTo>
                    <a:lnTo>
                      <a:pt x="937" y="18"/>
                    </a:lnTo>
                    <a:lnTo>
                      <a:pt x="953" y="18"/>
                    </a:lnTo>
                    <a:lnTo>
                      <a:pt x="975" y="20"/>
                    </a:lnTo>
                    <a:lnTo>
                      <a:pt x="987" y="23"/>
                    </a:lnTo>
                    <a:lnTo>
                      <a:pt x="996" y="27"/>
                    </a:lnTo>
                    <a:lnTo>
                      <a:pt x="1003" y="32"/>
                    </a:lnTo>
                    <a:lnTo>
                      <a:pt x="1005" y="35"/>
                    </a:lnTo>
                    <a:lnTo>
                      <a:pt x="1005" y="39"/>
                    </a:lnTo>
                    <a:lnTo>
                      <a:pt x="1005" y="39"/>
                    </a:lnTo>
                    <a:lnTo>
                      <a:pt x="1007" y="42"/>
                    </a:lnTo>
                    <a:lnTo>
                      <a:pt x="1008" y="44"/>
                    </a:lnTo>
                    <a:lnTo>
                      <a:pt x="1015" y="47"/>
                    </a:lnTo>
                    <a:lnTo>
                      <a:pt x="1027" y="49"/>
                    </a:lnTo>
                    <a:lnTo>
                      <a:pt x="1040" y="49"/>
                    </a:lnTo>
                    <a:lnTo>
                      <a:pt x="1054" y="49"/>
                    </a:lnTo>
                    <a:lnTo>
                      <a:pt x="1064" y="51"/>
                    </a:lnTo>
                    <a:lnTo>
                      <a:pt x="1073" y="54"/>
                    </a:lnTo>
                    <a:lnTo>
                      <a:pt x="1074" y="56"/>
                    </a:lnTo>
                    <a:lnTo>
                      <a:pt x="1076" y="60"/>
                    </a:lnTo>
                    <a:lnTo>
                      <a:pt x="1076" y="60"/>
                    </a:lnTo>
                    <a:lnTo>
                      <a:pt x="1074" y="63"/>
                    </a:lnTo>
                    <a:lnTo>
                      <a:pt x="1071" y="67"/>
                    </a:lnTo>
                    <a:lnTo>
                      <a:pt x="1059" y="74"/>
                    </a:lnTo>
                    <a:lnTo>
                      <a:pt x="1041" y="81"/>
                    </a:lnTo>
                    <a:lnTo>
                      <a:pt x="1019" y="88"/>
                    </a:lnTo>
                    <a:lnTo>
                      <a:pt x="972" y="98"/>
                    </a:lnTo>
                    <a:lnTo>
                      <a:pt x="932" y="105"/>
                    </a:lnTo>
                    <a:lnTo>
                      <a:pt x="932" y="105"/>
                    </a:lnTo>
                    <a:lnTo>
                      <a:pt x="899" y="114"/>
                    </a:lnTo>
                    <a:lnTo>
                      <a:pt x="874" y="121"/>
                    </a:lnTo>
                    <a:lnTo>
                      <a:pt x="869" y="122"/>
                    </a:lnTo>
                    <a:lnTo>
                      <a:pt x="869" y="124"/>
                    </a:lnTo>
                    <a:lnTo>
                      <a:pt x="871" y="124"/>
                    </a:lnTo>
                    <a:lnTo>
                      <a:pt x="881" y="126"/>
                    </a:lnTo>
                    <a:lnTo>
                      <a:pt x="902" y="124"/>
                    </a:lnTo>
                    <a:lnTo>
                      <a:pt x="902" y="124"/>
                    </a:lnTo>
                    <a:lnTo>
                      <a:pt x="942" y="121"/>
                    </a:lnTo>
                    <a:lnTo>
                      <a:pt x="953" y="122"/>
                    </a:lnTo>
                    <a:lnTo>
                      <a:pt x="954" y="122"/>
                    </a:lnTo>
                    <a:lnTo>
                      <a:pt x="954" y="124"/>
                    </a:lnTo>
                    <a:lnTo>
                      <a:pt x="949" y="128"/>
                    </a:lnTo>
                    <a:lnTo>
                      <a:pt x="937" y="135"/>
                    </a:lnTo>
                    <a:lnTo>
                      <a:pt x="886" y="155"/>
                    </a:lnTo>
                    <a:lnTo>
                      <a:pt x="886" y="155"/>
                    </a:lnTo>
                    <a:lnTo>
                      <a:pt x="829" y="178"/>
                    </a:lnTo>
                    <a:lnTo>
                      <a:pt x="784" y="199"/>
                    </a:lnTo>
                    <a:lnTo>
                      <a:pt x="766" y="208"/>
                    </a:lnTo>
                    <a:lnTo>
                      <a:pt x="752" y="216"/>
                    </a:lnTo>
                    <a:lnTo>
                      <a:pt x="740" y="225"/>
                    </a:lnTo>
                    <a:lnTo>
                      <a:pt x="731" y="236"/>
                    </a:lnTo>
                    <a:lnTo>
                      <a:pt x="731" y="236"/>
                    </a:lnTo>
                    <a:lnTo>
                      <a:pt x="723" y="242"/>
                    </a:lnTo>
                    <a:lnTo>
                      <a:pt x="714" y="249"/>
                    </a:lnTo>
                    <a:lnTo>
                      <a:pt x="705" y="253"/>
                    </a:lnTo>
                    <a:lnTo>
                      <a:pt x="695" y="255"/>
                    </a:lnTo>
                    <a:lnTo>
                      <a:pt x="686" y="255"/>
                    </a:lnTo>
                    <a:lnTo>
                      <a:pt x="677" y="255"/>
                    </a:lnTo>
                    <a:lnTo>
                      <a:pt x="669" y="253"/>
                    </a:lnTo>
                    <a:lnTo>
                      <a:pt x="662" y="249"/>
                    </a:lnTo>
                    <a:lnTo>
                      <a:pt x="662" y="249"/>
                    </a:lnTo>
                    <a:lnTo>
                      <a:pt x="657" y="248"/>
                    </a:lnTo>
                    <a:lnTo>
                      <a:pt x="653" y="248"/>
                    </a:lnTo>
                    <a:lnTo>
                      <a:pt x="655" y="253"/>
                    </a:lnTo>
                    <a:lnTo>
                      <a:pt x="653" y="256"/>
                    </a:lnTo>
                    <a:lnTo>
                      <a:pt x="651" y="262"/>
                    </a:lnTo>
                    <a:lnTo>
                      <a:pt x="646" y="265"/>
                    </a:lnTo>
                    <a:lnTo>
                      <a:pt x="634" y="267"/>
                    </a:lnTo>
                    <a:lnTo>
                      <a:pt x="634" y="267"/>
                    </a:lnTo>
                    <a:lnTo>
                      <a:pt x="601" y="269"/>
                    </a:lnTo>
                    <a:lnTo>
                      <a:pt x="561" y="270"/>
                    </a:lnTo>
                    <a:lnTo>
                      <a:pt x="524" y="274"/>
                    </a:lnTo>
                    <a:lnTo>
                      <a:pt x="510" y="276"/>
                    </a:lnTo>
                    <a:lnTo>
                      <a:pt x="503" y="279"/>
                    </a:lnTo>
                    <a:lnTo>
                      <a:pt x="503" y="279"/>
                    </a:lnTo>
                    <a:lnTo>
                      <a:pt x="500" y="283"/>
                    </a:lnTo>
                    <a:lnTo>
                      <a:pt x="502" y="284"/>
                    </a:lnTo>
                    <a:lnTo>
                      <a:pt x="507" y="286"/>
                    </a:lnTo>
                    <a:lnTo>
                      <a:pt x="516" y="286"/>
                    </a:lnTo>
                    <a:lnTo>
                      <a:pt x="535" y="286"/>
                    </a:lnTo>
                    <a:lnTo>
                      <a:pt x="556" y="286"/>
                    </a:lnTo>
                    <a:lnTo>
                      <a:pt x="556" y="286"/>
                    </a:lnTo>
                    <a:lnTo>
                      <a:pt x="571" y="284"/>
                    </a:lnTo>
                    <a:lnTo>
                      <a:pt x="585" y="283"/>
                    </a:lnTo>
                    <a:lnTo>
                      <a:pt x="590" y="283"/>
                    </a:lnTo>
                    <a:lnTo>
                      <a:pt x="596" y="284"/>
                    </a:lnTo>
                    <a:lnTo>
                      <a:pt x="599" y="289"/>
                    </a:lnTo>
                    <a:lnTo>
                      <a:pt x="603" y="296"/>
                    </a:lnTo>
                    <a:lnTo>
                      <a:pt x="603" y="296"/>
                    </a:lnTo>
                    <a:lnTo>
                      <a:pt x="604" y="300"/>
                    </a:lnTo>
                    <a:lnTo>
                      <a:pt x="603" y="302"/>
                    </a:lnTo>
                    <a:lnTo>
                      <a:pt x="601" y="303"/>
                    </a:lnTo>
                    <a:lnTo>
                      <a:pt x="596" y="303"/>
                    </a:lnTo>
                    <a:lnTo>
                      <a:pt x="585" y="303"/>
                    </a:lnTo>
                    <a:lnTo>
                      <a:pt x="575" y="302"/>
                    </a:lnTo>
                    <a:lnTo>
                      <a:pt x="564" y="302"/>
                    </a:lnTo>
                    <a:lnTo>
                      <a:pt x="561" y="302"/>
                    </a:lnTo>
                    <a:lnTo>
                      <a:pt x="561" y="302"/>
                    </a:lnTo>
                    <a:lnTo>
                      <a:pt x="563" y="303"/>
                    </a:lnTo>
                    <a:lnTo>
                      <a:pt x="575" y="310"/>
                    </a:lnTo>
                    <a:lnTo>
                      <a:pt x="575" y="310"/>
                    </a:lnTo>
                    <a:lnTo>
                      <a:pt x="589" y="319"/>
                    </a:lnTo>
                    <a:lnTo>
                      <a:pt x="594" y="324"/>
                    </a:lnTo>
                    <a:lnTo>
                      <a:pt x="594" y="326"/>
                    </a:lnTo>
                    <a:lnTo>
                      <a:pt x="594" y="328"/>
                    </a:lnTo>
                    <a:lnTo>
                      <a:pt x="590" y="331"/>
                    </a:lnTo>
                    <a:lnTo>
                      <a:pt x="580" y="338"/>
                    </a:lnTo>
                    <a:lnTo>
                      <a:pt x="577" y="340"/>
                    </a:lnTo>
                    <a:lnTo>
                      <a:pt x="577" y="343"/>
                    </a:lnTo>
                    <a:lnTo>
                      <a:pt x="578" y="345"/>
                    </a:lnTo>
                    <a:lnTo>
                      <a:pt x="578" y="345"/>
                    </a:lnTo>
                    <a:lnTo>
                      <a:pt x="580" y="347"/>
                    </a:lnTo>
                    <a:lnTo>
                      <a:pt x="580" y="350"/>
                    </a:lnTo>
                    <a:lnTo>
                      <a:pt x="578" y="357"/>
                    </a:lnTo>
                    <a:lnTo>
                      <a:pt x="573" y="363"/>
                    </a:lnTo>
                    <a:lnTo>
                      <a:pt x="564" y="370"/>
                    </a:lnTo>
                    <a:lnTo>
                      <a:pt x="552" y="375"/>
                    </a:lnTo>
                    <a:lnTo>
                      <a:pt x="538" y="378"/>
                    </a:lnTo>
                    <a:lnTo>
                      <a:pt x="523" y="378"/>
                    </a:lnTo>
                    <a:lnTo>
                      <a:pt x="505" y="377"/>
                    </a:lnTo>
                    <a:lnTo>
                      <a:pt x="505" y="377"/>
                    </a:lnTo>
                    <a:lnTo>
                      <a:pt x="486" y="375"/>
                    </a:lnTo>
                    <a:lnTo>
                      <a:pt x="477" y="375"/>
                    </a:lnTo>
                    <a:lnTo>
                      <a:pt x="476" y="377"/>
                    </a:lnTo>
                    <a:lnTo>
                      <a:pt x="474" y="378"/>
                    </a:lnTo>
                    <a:lnTo>
                      <a:pt x="476" y="384"/>
                    </a:lnTo>
                    <a:lnTo>
                      <a:pt x="481" y="390"/>
                    </a:lnTo>
                    <a:lnTo>
                      <a:pt x="482" y="397"/>
                    </a:lnTo>
                    <a:lnTo>
                      <a:pt x="484" y="401"/>
                    </a:lnTo>
                    <a:lnTo>
                      <a:pt x="482" y="404"/>
                    </a:lnTo>
                    <a:lnTo>
                      <a:pt x="481" y="408"/>
                    </a:lnTo>
                    <a:lnTo>
                      <a:pt x="477" y="411"/>
                    </a:lnTo>
                    <a:lnTo>
                      <a:pt x="477" y="411"/>
                    </a:lnTo>
                    <a:lnTo>
                      <a:pt x="462" y="418"/>
                    </a:lnTo>
                    <a:lnTo>
                      <a:pt x="451" y="424"/>
                    </a:lnTo>
                    <a:lnTo>
                      <a:pt x="448" y="427"/>
                    </a:lnTo>
                    <a:lnTo>
                      <a:pt x="444" y="431"/>
                    </a:lnTo>
                    <a:lnTo>
                      <a:pt x="442" y="434"/>
                    </a:lnTo>
                    <a:lnTo>
                      <a:pt x="442" y="441"/>
                    </a:lnTo>
                    <a:lnTo>
                      <a:pt x="442" y="441"/>
                    </a:lnTo>
                    <a:lnTo>
                      <a:pt x="442" y="444"/>
                    </a:lnTo>
                    <a:lnTo>
                      <a:pt x="444" y="446"/>
                    </a:lnTo>
                    <a:lnTo>
                      <a:pt x="449" y="448"/>
                    </a:lnTo>
                    <a:lnTo>
                      <a:pt x="456" y="448"/>
                    </a:lnTo>
                    <a:lnTo>
                      <a:pt x="467" y="446"/>
                    </a:lnTo>
                    <a:lnTo>
                      <a:pt x="476" y="446"/>
                    </a:lnTo>
                    <a:lnTo>
                      <a:pt x="482" y="446"/>
                    </a:lnTo>
                    <a:lnTo>
                      <a:pt x="484" y="448"/>
                    </a:lnTo>
                    <a:lnTo>
                      <a:pt x="488" y="450"/>
                    </a:lnTo>
                    <a:lnTo>
                      <a:pt x="488" y="453"/>
                    </a:lnTo>
                    <a:lnTo>
                      <a:pt x="488" y="458"/>
                    </a:lnTo>
                    <a:lnTo>
                      <a:pt x="488" y="458"/>
                    </a:lnTo>
                    <a:lnTo>
                      <a:pt x="486" y="469"/>
                    </a:lnTo>
                    <a:lnTo>
                      <a:pt x="482" y="476"/>
                    </a:lnTo>
                    <a:lnTo>
                      <a:pt x="477" y="478"/>
                    </a:lnTo>
                    <a:lnTo>
                      <a:pt x="472" y="479"/>
                    </a:lnTo>
                    <a:lnTo>
                      <a:pt x="458" y="479"/>
                    </a:lnTo>
                    <a:lnTo>
                      <a:pt x="451" y="481"/>
                    </a:lnTo>
                    <a:lnTo>
                      <a:pt x="442" y="485"/>
                    </a:lnTo>
                    <a:lnTo>
                      <a:pt x="442" y="485"/>
                    </a:lnTo>
                    <a:lnTo>
                      <a:pt x="422" y="495"/>
                    </a:lnTo>
                    <a:lnTo>
                      <a:pt x="411" y="500"/>
                    </a:lnTo>
                    <a:lnTo>
                      <a:pt x="401" y="502"/>
                    </a:lnTo>
                    <a:lnTo>
                      <a:pt x="390" y="504"/>
                    </a:lnTo>
                    <a:lnTo>
                      <a:pt x="385" y="500"/>
                    </a:lnTo>
                    <a:lnTo>
                      <a:pt x="381" y="498"/>
                    </a:lnTo>
                    <a:lnTo>
                      <a:pt x="381" y="495"/>
                    </a:lnTo>
                    <a:lnTo>
                      <a:pt x="381" y="491"/>
                    </a:lnTo>
                    <a:lnTo>
                      <a:pt x="381" y="486"/>
                    </a:lnTo>
                    <a:lnTo>
                      <a:pt x="381" y="486"/>
                    </a:lnTo>
                    <a:lnTo>
                      <a:pt x="383" y="483"/>
                    </a:lnTo>
                    <a:lnTo>
                      <a:pt x="381" y="479"/>
                    </a:lnTo>
                    <a:lnTo>
                      <a:pt x="380" y="478"/>
                    </a:lnTo>
                    <a:lnTo>
                      <a:pt x="378" y="476"/>
                    </a:lnTo>
                    <a:lnTo>
                      <a:pt x="369" y="478"/>
                    </a:lnTo>
                    <a:lnTo>
                      <a:pt x="357" y="481"/>
                    </a:lnTo>
                    <a:lnTo>
                      <a:pt x="341" y="485"/>
                    </a:lnTo>
                    <a:lnTo>
                      <a:pt x="326" y="488"/>
                    </a:lnTo>
                    <a:lnTo>
                      <a:pt x="308" y="488"/>
                    </a:lnTo>
                    <a:lnTo>
                      <a:pt x="300" y="488"/>
                    </a:lnTo>
                    <a:lnTo>
                      <a:pt x="293" y="485"/>
                    </a:lnTo>
                    <a:lnTo>
                      <a:pt x="293" y="485"/>
                    </a:lnTo>
                    <a:lnTo>
                      <a:pt x="279" y="481"/>
                    </a:lnTo>
                    <a:lnTo>
                      <a:pt x="270" y="481"/>
                    </a:lnTo>
                    <a:lnTo>
                      <a:pt x="265" y="481"/>
                    </a:lnTo>
                    <a:lnTo>
                      <a:pt x="261" y="485"/>
                    </a:lnTo>
                    <a:lnTo>
                      <a:pt x="260" y="488"/>
                    </a:lnTo>
                    <a:lnTo>
                      <a:pt x="254" y="491"/>
                    </a:lnTo>
                    <a:lnTo>
                      <a:pt x="247" y="493"/>
                    </a:lnTo>
                    <a:lnTo>
                      <a:pt x="235" y="493"/>
                    </a:lnTo>
                    <a:lnTo>
                      <a:pt x="235" y="493"/>
                    </a:lnTo>
                    <a:lnTo>
                      <a:pt x="221" y="491"/>
                    </a:lnTo>
                    <a:lnTo>
                      <a:pt x="211" y="490"/>
                    </a:lnTo>
                    <a:lnTo>
                      <a:pt x="195" y="485"/>
                    </a:lnTo>
                    <a:lnTo>
                      <a:pt x="183" y="481"/>
                    </a:lnTo>
                    <a:lnTo>
                      <a:pt x="178" y="479"/>
                    </a:lnTo>
                    <a:lnTo>
                      <a:pt x="173" y="481"/>
                    </a:lnTo>
                    <a:lnTo>
                      <a:pt x="173" y="481"/>
                    </a:lnTo>
                    <a:lnTo>
                      <a:pt x="160" y="486"/>
                    </a:lnTo>
                    <a:lnTo>
                      <a:pt x="146" y="491"/>
                    </a:lnTo>
                    <a:lnTo>
                      <a:pt x="139" y="491"/>
                    </a:lnTo>
                    <a:lnTo>
                      <a:pt x="132" y="491"/>
                    </a:lnTo>
                    <a:lnTo>
                      <a:pt x="126" y="490"/>
                    </a:lnTo>
                    <a:lnTo>
                      <a:pt x="119" y="486"/>
                    </a:lnTo>
                    <a:lnTo>
                      <a:pt x="119" y="486"/>
                    </a:lnTo>
                    <a:lnTo>
                      <a:pt x="113" y="483"/>
                    </a:lnTo>
                    <a:lnTo>
                      <a:pt x="108" y="481"/>
                    </a:lnTo>
                    <a:lnTo>
                      <a:pt x="98" y="481"/>
                    </a:lnTo>
                    <a:lnTo>
                      <a:pt x="91" y="481"/>
                    </a:lnTo>
                    <a:lnTo>
                      <a:pt x="85" y="481"/>
                    </a:lnTo>
                    <a:lnTo>
                      <a:pt x="82" y="479"/>
                    </a:lnTo>
                    <a:lnTo>
                      <a:pt x="82" y="479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42"/>
              <p:cNvSpPr/>
              <p:nvPr/>
            </p:nvSpPr>
            <p:spPr>
              <a:xfrm>
                <a:off x="-7328974" y="-1567282"/>
                <a:ext cx="744526" cy="421507"/>
              </a:xfrm>
              <a:custGeom>
                <a:rect b="b" l="l" r="r" t="t"/>
                <a:pathLst>
                  <a:path extrusionOk="0" h="233" w="416">
                    <a:moveTo>
                      <a:pt x="102" y="0"/>
                    </a:moveTo>
                    <a:lnTo>
                      <a:pt x="102" y="0"/>
                    </a:lnTo>
                    <a:lnTo>
                      <a:pt x="114" y="0"/>
                    </a:lnTo>
                    <a:lnTo>
                      <a:pt x="125" y="2"/>
                    </a:lnTo>
                    <a:lnTo>
                      <a:pt x="137" y="3"/>
                    </a:lnTo>
                    <a:lnTo>
                      <a:pt x="148" y="7"/>
                    </a:lnTo>
                    <a:lnTo>
                      <a:pt x="167" y="17"/>
                    </a:lnTo>
                    <a:lnTo>
                      <a:pt x="182" y="28"/>
                    </a:lnTo>
                    <a:lnTo>
                      <a:pt x="215" y="49"/>
                    </a:lnTo>
                    <a:lnTo>
                      <a:pt x="229" y="56"/>
                    </a:lnTo>
                    <a:lnTo>
                      <a:pt x="238" y="59"/>
                    </a:lnTo>
                    <a:lnTo>
                      <a:pt x="245" y="59"/>
                    </a:lnTo>
                    <a:lnTo>
                      <a:pt x="245" y="59"/>
                    </a:lnTo>
                    <a:lnTo>
                      <a:pt x="257" y="61"/>
                    </a:lnTo>
                    <a:lnTo>
                      <a:pt x="264" y="64"/>
                    </a:lnTo>
                    <a:lnTo>
                      <a:pt x="266" y="68"/>
                    </a:lnTo>
                    <a:lnTo>
                      <a:pt x="266" y="71"/>
                    </a:lnTo>
                    <a:lnTo>
                      <a:pt x="264" y="75"/>
                    </a:lnTo>
                    <a:lnTo>
                      <a:pt x="264" y="80"/>
                    </a:lnTo>
                    <a:lnTo>
                      <a:pt x="268" y="83"/>
                    </a:lnTo>
                    <a:lnTo>
                      <a:pt x="275" y="87"/>
                    </a:lnTo>
                    <a:lnTo>
                      <a:pt x="275" y="87"/>
                    </a:lnTo>
                    <a:lnTo>
                      <a:pt x="282" y="89"/>
                    </a:lnTo>
                    <a:lnTo>
                      <a:pt x="283" y="89"/>
                    </a:lnTo>
                    <a:lnTo>
                      <a:pt x="285" y="87"/>
                    </a:lnTo>
                    <a:lnTo>
                      <a:pt x="285" y="83"/>
                    </a:lnTo>
                    <a:lnTo>
                      <a:pt x="283" y="78"/>
                    </a:lnTo>
                    <a:lnTo>
                      <a:pt x="283" y="73"/>
                    </a:lnTo>
                    <a:lnTo>
                      <a:pt x="287" y="69"/>
                    </a:lnTo>
                    <a:lnTo>
                      <a:pt x="292" y="66"/>
                    </a:lnTo>
                    <a:lnTo>
                      <a:pt x="304" y="66"/>
                    </a:lnTo>
                    <a:lnTo>
                      <a:pt x="304" y="66"/>
                    </a:lnTo>
                    <a:lnTo>
                      <a:pt x="316" y="69"/>
                    </a:lnTo>
                    <a:lnTo>
                      <a:pt x="322" y="71"/>
                    </a:lnTo>
                    <a:lnTo>
                      <a:pt x="325" y="75"/>
                    </a:lnTo>
                    <a:lnTo>
                      <a:pt x="325" y="78"/>
                    </a:lnTo>
                    <a:lnTo>
                      <a:pt x="325" y="82"/>
                    </a:lnTo>
                    <a:lnTo>
                      <a:pt x="325" y="87"/>
                    </a:lnTo>
                    <a:lnTo>
                      <a:pt x="330" y="92"/>
                    </a:lnTo>
                    <a:lnTo>
                      <a:pt x="339" y="99"/>
                    </a:lnTo>
                    <a:lnTo>
                      <a:pt x="339" y="99"/>
                    </a:lnTo>
                    <a:lnTo>
                      <a:pt x="343" y="103"/>
                    </a:lnTo>
                    <a:lnTo>
                      <a:pt x="346" y="106"/>
                    </a:lnTo>
                    <a:lnTo>
                      <a:pt x="348" y="108"/>
                    </a:lnTo>
                    <a:lnTo>
                      <a:pt x="346" y="111"/>
                    </a:lnTo>
                    <a:lnTo>
                      <a:pt x="344" y="118"/>
                    </a:lnTo>
                    <a:lnTo>
                      <a:pt x="339" y="122"/>
                    </a:lnTo>
                    <a:lnTo>
                      <a:pt x="334" y="127"/>
                    </a:lnTo>
                    <a:lnTo>
                      <a:pt x="332" y="129"/>
                    </a:lnTo>
                    <a:lnTo>
                      <a:pt x="336" y="129"/>
                    </a:lnTo>
                    <a:lnTo>
                      <a:pt x="348" y="127"/>
                    </a:lnTo>
                    <a:lnTo>
                      <a:pt x="348" y="127"/>
                    </a:lnTo>
                    <a:lnTo>
                      <a:pt x="362" y="125"/>
                    </a:lnTo>
                    <a:lnTo>
                      <a:pt x="372" y="125"/>
                    </a:lnTo>
                    <a:lnTo>
                      <a:pt x="379" y="127"/>
                    </a:lnTo>
                    <a:lnTo>
                      <a:pt x="386" y="129"/>
                    </a:lnTo>
                    <a:lnTo>
                      <a:pt x="395" y="136"/>
                    </a:lnTo>
                    <a:lnTo>
                      <a:pt x="402" y="141"/>
                    </a:lnTo>
                    <a:lnTo>
                      <a:pt x="409" y="144"/>
                    </a:lnTo>
                    <a:lnTo>
                      <a:pt x="409" y="144"/>
                    </a:lnTo>
                    <a:lnTo>
                      <a:pt x="416" y="148"/>
                    </a:lnTo>
                    <a:lnTo>
                      <a:pt x="416" y="150"/>
                    </a:lnTo>
                    <a:lnTo>
                      <a:pt x="416" y="151"/>
                    </a:lnTo>
                    <a:lnTo>
                      <a:pt x="410" y="153"/>
                    </a:lnTo>
                    <a:lnTo>
                      <a:pt x="404" y="156"/>
                    </a:lnTo>
                    <a:lnTo>
                      <a:pt x="381" y="162"/>
                    </a:lnTo>
                    <a:lnTo>
                      <a:pt x="369" y="167"/>
                    </a:lnTo>
                    <a:lnTo>
                      <a:pt x="358" y="172"/>
                    </a:lnTo>
                    <a:lnTo>
                      <a:pt x="358" y="172"/>
                    </a:lnTo>
                    <a:lnTo>
                      <a:pt x="323" y="197"/>
                    </a:lnTo>
                    <a:lnTo>
                      <a:pt x="316" y="200"/>
                    </a:lnTo>
                    <a:lnTo>
                      <a:pt x="308" y="204"/>
                    </a:lnTo>
                    <a:lnTo>
                      <a:pt x="301" y="205"/>
                    </a:lnTo>
                    <a:lnTo>
                      <a:pt x="294" y="204"/>
                    </a:lnTo>
                    <a:lnTo>
                      <a:pt x="294" y="204"/>
                    </a:lnTo>
                    <a:lnTo>
                      <a:pt x="290" y="204"/>
                    </a:lnTo>
                    <a:lnTo>
                      <a:pt x="289" y="204"/>
                    </a:lnTo>
                    <a:lnTo>
                      <a:pt x="285" y="207"/>
                    </a:lnTo>
                    <a:lnTo>
                      <a:pt x="283" y="214"/>
                    </a:lnTo>
                    <a:lnTo>
                      <a:pt x="283" y="221"/>
                    </a:lnTo>
                    <a:lnTo>
                      <a:pt x="283" y="226"/>
                    </a:lnTo>
                    <a:lnTo>
                      <a:pt x="280" y="230"/>
                    </a:lnTo>
                    <a:lnTo>
                      <a:pt x="280" y="231"/>
                    </a:lnTo>
                    <a:lnTo>
                      <a:pt x="276" y="231"/>
                    </a:lnTo>
                    <a:lnTo>
                      <a:pt x="271" y="226"/>
                    </a:lnTo>
                    <a:lnTo>
                      <a:pt x="271" y="226"/>
                    </a:lnTo>
                    <a:lnTo>
                      <a:pt x="257" y="214"/>
                    </a:lnTo>
                    <a:lnTo>
                      <a:pt x="247" y="205"/>
                    </a:lnTo>
                    <a:lnTo>
                      <a:pt x="243" y="204"/>
                    </a:lnTo>
                    <a:lnTo>
                      <a:pt x="242" y="205"/>
                    </a:lnTo>
                    <a:lnTo>
                      <a:pt x="243" y="210"/>
                    </a:lnTo>
                    <a:lnTo>
                      <a:pt x="247" y="217"/>
                    </a:lnTo>
                    <a:lnTo>
                      <a:pt x="247" y="217"/>
                    </a:lnTo>
                    <a:lnTo>
                      <a:pt x="250" y="223"/>
                    </a:lnTo>
                    <a:lnTo>
                      <a:pt x="249" y="226"/>
                    </a:lnTo>
                    <a:lnTo>
                      <a:pt x="247" y="224"/>
                    </a:lnTo>
                    <a:lnTo>
                      <a:pt x="242" y="223"/>
                    </a:lnTo>
                    <a:lnTo>
                      <a:pt x="236" y="219"/>
                    </a:lnTo>
                    <a:lnTo>
                      <a:pt x="231" y="219"/>
                    </a:lnTo>
                    <a:lnTo>
                      <a:pt x="228" y="219"/>
                    </a:lnTo>
                    <a:lnTo>
                      <a:pt x="226" y="224"/>
                    </a:lnTo>
                    <a:lnTo>
                      <a:pt x="226" y="224"/>
                    </a:lnTo>
                    <a:lnTo>
                      <a:pt x="224" y="228"/>
                    </a:lnTo>
                    <a:lnTo>
                      <a:pt x="222" y="231"/>
                    </a:lnTo>
                    <a:lnTo>
                      <a:pt x="215" y="233"/>
                    </a:lnTo>
                    <a:lnTo>
                      <a:pt x="205" y="233"/>
                    </a:lnTo>
                    <a:lnTo>
                      <a:pt x="193" y="233"/>
                    </a:lnTo>
                    <a:lnTo>
                      <a:pt x="167" y="226"/>
                    </a:lnTo>
                    <a:lnTo>
                      <a:pt x="144" y="216"/>
                    </a:lnTo>
                    <a:lnTo>
                      <a:pt x="144" y="216"/>
                    </a:lnTo>
                    <a:lnTo>
                      <a:pt x="128" y="207"/>
                    </a:lnTo>
                    <a:lnTo>
                      <a:pt x="114" y="197"/>
                    </a:lnTo>
                    <a:lnTo>
                      <a:pt x="104" y="186"/>
                    </a:lnTo>
                    <a:lnTo>
                      <a:pt x="92" y="176"/>
                    </a:lnTo>
                    <a:lnTo>
                      <a:pt x="92" y="176"/>
                    </a:lnTo>
                    <a:lnTo>
                      <a:pt x="90" y="174"/>
                    </a:lnTo>
                    <a:lnTo>
                      <a:pt x="90" y="172"/>
                    </a:lnTo>
                    <a:lnTo>
                      <a:pt x="94" y="169"/>
                    </a:lnTo>
                    <a:lnTo>
                      <a:pt x="101" y="167"/>
                    </a:lnTo>
                    <a:lnTo>
                      <a:pt x="111" y="163"/>
                    </a:lnTo>
                    <a:lnTo>
                      <a:pt x="135" y="156"/>
                    </a:lnTo>
                    <a:lnTo>
                      <a:pt x="146" y="151"/>
                    </a:lnTo>
                    <a:lnTo>
                      <a:pt x="149" y="148"/>
                    </a:lnTo>
                    <a:lnTo>
                      <a:pt x="151" y="146"/>
                    </a:lnTo>
                    <a:lnTo>
                      <a:pt x="151" y="146"/>
                    </a:lnTo>
                    <a:lnTo>
                      <a:pt x="153" y="143"/>
                    </a:lnTo>
                    <a:lnTo>
                      <a:pt x="151" y="141"/>
                    </a:lnTo>
                    <a:lnTo>
                      <a:pt x="146" y="141"/>
                    </a:lnTo>
                    <a:lnTo>
                      <a:pt x="123" y="146"/>
                    </a:lnTo>
                    <a:lnTo>
                      <a:pt x="101" y="151"/>
                    </a:lnTo>
                    <a:lnTo>
                      <a:pt x="94" y="151"/>
                    </a:lnTo>
                    <a:lnTo>
                      <a:pt x="92" y="150"/>
                    </a:lnTo>
                    <a:lnTo>
                      <a:pt x="92" y="148"/>
                    </a:lnTo>
                    <a:lnTo>
                      <a:pt x="92" y="148"/>
                    </a:lnTo>
                    <a:lnTo>
                      <a:pt x="94" y="143"/>
                    </a:lnTo>
                    <a:lnTo>
                      <a:pt x="92" y="143"/>
                    </a:lnTo>
                    <a:lnTo>
                      <a:pt x="83" y="148"/>
                    </a:lnTo>
                    <a:lnTo>
                      <a:pt x="74" y="150"/>
                    </a:lnTo>
                    <a:lnTo>
                      <a:pt x="66" y="151"/>
                    </a:lnTo>
                    <a:lnTo>
                      <a:pt x="55" y="150"/>
                    </a:lnTo>
                    <a:lnTo>
                      <a:pt x="45" y="143"/>
                    </a:lnTo>
                    <a:lnTo>
                      <a:pt x="45" y="143"/>
                    </a:lnTo>
                    <a:lnTo>
                      <a:pt x="26" y="129"/>
                    </a:lnTo>
                    <a:lnTo>
                      <a:pt x="12" y="116"/>
                    </a:lnTo>
                    <a:lnTo>
                      <a:pt x="5" y="111"/>
                    </a:lnTo>
                    <a:lnTo>
                      <a:pt x="1" y="106"/>
                    </a:lnTo>
                    <a:lnTo>
                      <a:pt x="0" y="101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2"/>
                    </a:lnTo>
                    <a:lnTo>
                      <a:pt x="3" y="92"/>
                    </a:lnTo>
                    <a:lnTo>
                      <a:pt x="10" y="90"/>
                    </a:lnTo>
                    <a:lnTo>
                      <a:pt x="34" y="94"/>
                    </a:lnTo>
                    <a:lnTo>
                      <a:pt x="48" y="96"/>
                    </a:lnTo>
                    <a:lnTo>
                      <a:pt x="61" y="97"/>
                    </a:lnTo>
                    <a:lnTo>
                      <a:pt x="69" y="96"/>
                    </a:lnTo>
                    <a:lnTo>
                      <a:pt x="73" y="94"/>
                    </a:lnTo>
                    <a:lnTo>
                      <a:pt x="76" y="90"/>
                    </a:lnTo>
                    <a:lnTo>
                      <a:pt x="76" y="90"/>
                    </a:lnTo>
                    <a:lnTo>
                      <a:pt x="76" y="89"/>
                    </a:lnTo>
                    <a:lnTo>
                      <a:pt x="73" y="89"/>
                    </a:lnTo>
                    <a:lnTo>
                      <a:pt x="66" y="87"/>
                    </a:lnTo>
                    <a:lnTo>
                      <a:pt x="41" y="87"/>
                    </a:lnTo>
                    <a:lnTo>
                      <a:pt x="29" y="85"/>
                    </a:lnTo>
                    <a:lnTo>
                      <a:pt x="19" y="83"/>
                    </a:lnTo>
                    <a:lnTo>
                      <a:pt x="15" y="82"/>
                    </a:lnTo>
                    <a:lnTo>
                      <a:pt x="13" y="78"/>
                    </a:lnTo>
                    <a:lnTo>
                      <a:pt x="13" y="76"/>
                    </a:lnTo>
                    <a:lnTo>
                      <a:pt x="15" y="73"/>
                    </a:lnTo>
                    <a:lnTo>
                      <a:pt x="15" y="73"/>
                    </a:lnTo>
                    <a:lnTo>
                      <a:pt x="20" y="66"/>
                    </a:lnTo>
                    <a:lnTo>
                      <a:pt x="26" y="61"/>
                    </a:lnTo>
                    <a:lnTo>
                      <a:pt x="34" y="56"/>
                    </a:lnTo>
                    <a:lnTo>
                      <a:pt x="43" y="50"/>
                    </a:lnTo>
                    <a:lnTo>
                      <a:pt x="47" y="47"/>
                    </a:lnTo>
                    <a:lnTo>
                      <a:pt x="48" y="42"/>
                    </a:lnTo>
                    <a:lnTo>
                      <a:pt x="48" y="42"/>
                    </a:lnTo>
                    <a:lnTo>
                      <a:pt x="54" y="31"/>
                    </a:lnTo>
                    <a:lnTo>
                      <a:pt x="57" y="28"/>
                    </a:lnTo>
                    <a:lnTo>
                      <a:pt x="61" y="26"/>
                    </a:lnTo>
                    <a:lnTo>
                      <a:pt x="69" y="24"/>
                    </a:lnTo>
                    <a:lnTo>
                      <a:pt x="83" y="22"/>
                    </a:lnTo>
                    <a:lnTo>
                      <a:pt x="83" y="22"/>
                    </a:lnTo>
                    <a:lnTo>
                      <a:pt x="95" y="22"/>
                    </a:lnTo>
                    <a:lnTo>
                      <a:pt x="97" y="21"/>
                    </a:lnTo>
                    <a:lnTo>
                      <a:pt x="99" y="19"/>
                    </a:lnTo>
                    <a:lnTo>
                      <a:pt x="97" y="15"/>
                    </a:lnTo>
                    <a:lnTo>
                      <a:pt x="92" y="12"/>
                    </a:lnTo>
                    <a:lnTo>
                      <a:pt x="87" y="9"/>
                    </a:lnTo>
                    <a:lnTo>
                      <a:pt x="85" y="5"/>
                    </a:lnTo>
                    <a:lnTo>
                      <a:pt x="87" y="3"/>
                    </a:lnTo>
                    <a:lnTo>
                      <a:pt x="88" y="2"/>
                    </a:lnTo>
                    <a:lnTo>
                      <a:pt x="102" y="0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42"/>
              <p:cNvSpPr/>
              <p:nvPr/>
            </p:nvSpPr>
            <p:spPr>
              <a:xfrm>
                <a:off x="-7541696" y="-1413649"/>
                <a:ext cx="90602" cy="63029"/>
              </a:xfrm>
              <a:custGeom>
                <a:rect b="b" l="l" r="r" t="t"/>
                <a:pathLst>
                  <a:path extrusionOk="0" h="33" w="51">
                    <a:moveTo>
                      <a:pt x="0" y="12"/>
                    </a:moveTo>
                    <a:lnTo>
                      <a:pt x="0" y="12"/>
                    </a:lnTo>
                    <a:lnTo>
                      <a:pt x="0" y="9"/>
                    </a:lnTo>
                    <a:lnTo>
                      <a:pt x="2" y="5"/>
                    </a:lnTo>
                    <a:lnTo>
                      <a:pt x="7" y="2"/>
                    </a:lnTo>
                    <a:lnTo>
                      <a:pt x="14" y="0"/>
                    </a:lnTo>
                    <a:lnTo>
                      <a:pt x="23" y="0"/>
                    </a:lnTo>
                    <a:lnTo>
                      <a:pt x="31" y="2"/>
                    </a:lnTo>
                    <a:lnTo>
                      <a:pt x="40" y="5"/>
                    </a:lnTo>
                    <a:lnTo>
                      <a:pt x="47" y="10"/>
                    </a:lnTo>
                    <a:lnTo>
                      <a:pt x="51" y="17"/>
                    </a:lnTo>
                    <a:lnTo>
                      <a:pt x="51" y="17"/>
                    </a:lnTo>
                    <a:lnTo>
                      <a:pt x="51" y="24"/>
                    </a:lnTo>
                    <a:lnTo>
                      <a:pt x="49" y="29"/>
                    </a:lnTo>
                    <a:lnTo>
                      <a:pt x="47" y="33"/>
                    </a:lnTo>
                    <a:lnTo>
                      <a:pt x="44" y="33"/>
                    </a:lnTo>
                    <a:lnTo>
                      <a:pt x="40" y="33"/>
                    </a:lnTo>
                    <a:lnTo>
                      <a:pt x="35" y="33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1" y="24"/>
                    </a:lnTo>
                    <a:lnTo>
                      <a:pt x="16" y="22"/>
                    </a:lnTo>
                    <a:lnTo>
                      <a:pt x="9" y="21"/>
                    </a:lnTo>
                    <a:lnTo>
                      <a:pt x="4" y="19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42"/>
              <p:cNvSpPr/>
              <p:nvPr/>
            </p:nvSpPr>
            <p:spPr>
              <a:xfrm>
                <a:off x="-8640760" y="-988206"/>
                <a:ext cx="779981" cy="299387"/>
              </a:xfrm>
              <a:custGeom>
                <a:rect b="b" l="l" r="r" t="t"/>
                <a:pathLst>
                  <a:path extrusionOk="0" h="167" w="436">
                    <a:moveTo>
                      <a:pt x="134" y="162"/>
                    </a:moveTo>
                    <a:lnTo>
                      <a:pt x="134" y="162"/>
                    </a:lnTo>
                    <a:lnTo>
                      <a:pt x="120" y="155"/>
                    </a:lnTo>
                    <a:lnTo>
                      <a:pt x="117" y="151"/>
                    </a:lnTo>
                    <a:lnTo>
                      <a:pt x="117" y="150"/>
                    </a:lnTo>
                    <a:lnTo>
                      <a:pt x="117" y="146"/>
                    </a:lnTo>
                    <a:lnTo>
                      <a:pt x="119" y="144"/>
                    </a:lnTo>
                    <a:lnTo>
                      <a:pt x="127" y="139"/>
                    </a:lnTo>
                    <a:lnTo>
                      <a:pt x="138" y="136"/>
                    </a:lnTo>
                    <a:lnTo>
                      <a:pt x="153" y="132"/>
                    </a:lnTo>
                    <a:lnTo>
                      <a:pt x="185" y="127"/>
                    </a:lnTo>
                    <a:lnTo>
                      <a:pt x="185" y="127"/>
                    </a:lnTo>
                    <a:lnTo>
                      <a:pt x="199" y="125"/>
                    </a:lnTo>
                    <a:lnTo>
                      <a:pt x="213" y="122"/>
                    </a:lnTo>
                    <a:lnTo>
                      <a:pt x="223" y="118"/>
                    </a:lnTo>
                    <a:lnTo>
                      <a:pt x="230" y="117"/>
                    </a:lnTo>
                    <a:lnTo>
                      <a:pt x="232" y="113"/>
                    </a:lnTo>
                    <a:lnTo>
                      <a:pt x="228" y="111"/>
                    </a:lnTo>
                    <a:lnTo>
                      <a:pt x="220" y="113"/>
                    </a:lnTo>
                    <a:lnTo>
                      <a:pt x="202" y="115"/>
                    </a:lnTo>
                    <a:lnTo>
                      <a:pt x="202" y="115"/>
                    </a:lnTo>
                    <a:lnTo>
                      <a:pt x="167" y="120"/>
                    </a:lnTo>
                    <a:lnTo>
                      <a:pt x="145" y="122"/>
                    </a:lnTo>
                    <a:lnTo>
                      <a:pt x="138" y="122"/>
                    </a:lnTo>
                    <a:lnTo>
                      <a:pt x="134" y="120"/>
                    </a:lnTo>
                    <a:lnTo>
                      <a:pt x="133" y="117"/>
                    </a:lnTo>
                    <a:lnTo>
                      <a:pt x="133" y="113"/>
                    </a:lnTo>
                    <a:lnTo>
                      <a:pt x="133" y="113"/>
                    </a:lnTo>
                    <a:lnTo>
                      <a:pt x="134" y="106"/>
                    </a:lnTo>
                    <a:lnTo>
                      <a:pt x="133" y="106"/>
                    </a:lnTo>
                    <a:lnTo>
                      <a:pt x="131" y="106"/>
                    </a:lnTo>
                    <a:lnTo>
                      <a:pt x="126" y="110"/>
                    </a:lnTo>
                    <a:lnTo>
                      <a:pt x="117" y="120"/>
                    </a:lnTo>
                    <a:lnTo>
                      <a:pt x="117" y="120"/>
                    </a:lnTo>
                    <a:lnTo>
                      <a:pt x="112" y="125"/>
                    </a:lnTo>
                    <a:lnTo>
                      <a:pt x="108" y="129"/>
                    </a:lnTo>
                    <a:lnTo>
                      <a:pt x="103" y="130"/>
                    </a:lnTo>
                    <a:lnTo>
                      <a:pt x="100" y="130"/>
                    </a:lnTo>
                    <a:lnTo>
                      <a:pt x="96" y="129"/>
                    </a:lnTo>
                    <a:lnTo>
                      <a:pt x="93" y="127"/>
                    </a:lnTo>
                    <a:lnTo>
                      <a:pt x="87" y="120"/>
                    </a:lnTo>
                    <a:lnTo>
                      <a:pt x="87" y="120"/>
                    </a:lnTo>
                    <a:lnTo>
                      <a:pt x="84" y="118"/>
                    </a:lnTo>
                    <a:lnTo>
                      <a:pt x="82" y="118"/>
                    </a:lnTo>
                    <a:lnTo>
                      <a:pt x="77" y="124"/>
                    </a:lnTo>
                    <a:lnTo>
                      <a:pt x="73" y="125"/>
                    </a:lnTo>
                    <a:lnTo>
                      <a:pt x="66" y="127"/>
                    </a:lnTo>
                    <a:lnTo>
                      <a:pt x="58" y="127"/>
                    </a:lnTo>
                    <a:lnTo>
                      <a:pt x="47" y="125"/>
                    </a:lnTo>
                    <a:lnTo>
                      <a:pt x="47" y="125"/>
                    </a:lnTo>
                    <a:lnTo>
                      <a:pt x="23" y="118"/>
                    </a:lnTo>
                    <a:lnTo>
                      <a:pt x="5" y="115"/>
                    </a:lnTo>
                    <a:lnTo>
                      <a:pt x="2" y="111"/>
                    </a:lnTo>
                    <a:lnTo>
                      <a:pt x="0" y="108"/>
                    </a:lnTo>
                    <a:lnTo>
                      <a:pt x="4" y="103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19" y="90"/>
                    </a:lnTo>
                    <a:lnTo>
                      <a:pt x="23" y="87"/>
                    </a:lnTo>
                    <a:lnTo>
                      <a:pt x="23" y="85"/>
                    </a:lnTo>
                    <a:lnTo>
                      <a:pt x="19" y="83"/>
                    </a:lnTo>
                    <a:lnTo>
                      <a:pt x="18" y="83"/>
                    </a:lnTo>
                    <a:lnTo>
                      <a:pt x="18" y="82"/>
                    </a:lnTo>
                    <a:lnTo>
                      <a:pt x="21" y="77"/>
                    </a:lnTo>
                    <a:lnTo>
                      <a:pt x="28" y="70"/>
                    </a:lnTo>
                    <a:lnTo>
                      <a:pt x="28" y="70"/>
                    </a:lnTo>
                    <a:lnTo>
                      <a:pt x="37" y="63"/>
                    </a:lnTo>
                    <a:lnTo>
                      <a:pt x="40" y="57"/>
                    </a:lnTo>
                    <a:lnTo>
                      <a:pt x="39" y="54"/>
                    </a:lnTo>
                    <a:lnTo>
                      <a:pt x="37" y="52"/>
                    </a:lnTo>
                    <a:lnTo>
                      <a:pt x="37" y="50"/>
                    </a:lnTo>
                    <a:lnTo>
                      <a:pt x="37" y="49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79" y="31"/>
                    </a:lnTo>
                    <a:lnTo>
                      <a:pt x="89" y="28"/>
                    </a:lnTo>
                    <a:lnTo>
                      <a:pt x="98" y="26"/>
                    </a:lnTo>
                    <a:lnTo>
                      <a:pt x="106" y="24"/>
                    </a:lnTo>
                    <a:lnTo>
                      <a:pt x="113" y="26"/>
                    </a:lnTo>
                    <a:lnTo>
                      <a:pt x="120" y="31"/>
                    </a:lnTo>
                    <a:lnTo>
                      <a:pt x="126" y="38"/>
                    </a:lnTo>
                    <a:lnTo>
                      <a:pt x="126" y="38"/>
                    </a:lnTo>
                    <a:lnTo>
                      <a:pt x="131" y="45"/>
                    </a:lnTo>
                    <a:lnTo>
                      <a:pt x="136" y="47"/>
                    </a:lnTo>
                    <a:lnTo>
                      <a:pt x="140" y="45"/>
                    </a:lnTo>
                    <a:lnTo>
                      <a:pt x="145" y="42"/>
                    </a:lnTo>
                    <a:lnTo>
                      <a:pt x="153" y="40"/>
                    </a:lnTo>
                    <a:lnTo>
                      <a:pt x="162" y="40"/>
                    </a:lnTo>
                    <a:lnTo>
                      <a:pt x="174" y="43"/>
                    </a:lnTo>
                    <a:lnTo>
                      <a:pt x="192" y="52"/>
                    </a:lnTo>
                    <a:lnTo>
                      <a:pt x="192" y="52"/>
                    </a:lnTo>
                    <a:lnTo>
                      <a:pt x="206" y="63"/>
                    </a:lnTo>
                    <a:lnTo>
                      <a:pt x="216" y="71"/>
                    </a:lnTo>
                    <a:lnTo>
                      <a:pt x="220" y="78"/>
                    </a:lnTo>
                    <a:lnTo>
                      <a:pt x="223" y="83"/>
                    </a:lnTo>
                    <a:lnTo>
                      <a:pt x="225" y="89"/>
                    </a:lnTo>
                    <a:lnTo>
                      <a:pt x="228" y="90"/>
                    </a:lnTo>
                    <a:lnTo>
                      <a:pt x="234" y="90"/>
                    </a:lnTo>
                    <a:lnTo>
                      <a:pt x="246" y="89"/>
                    </a:lnTo>
                    <a:lnTo>
                      <a:pt x="246" y="89"/>
                    </a:lnTo>
                    <a:lnTo>
                      <a:pt x="258" y="87"/>
                    </a:lnTo>
                    <a:lnTo>
                      <a:pt x="270" y="87"/>
                    </a:lnTo>
                    <a:lnTo>
                      <a:pt x="289" y="90"/>
                    </a:lnTo>
                    <a:lnTo>
                      <a:pt x="296" y="92"/>
                    </a:lnTo>
                    <a:lnTo>
                      <a:pt x="303" y="92"/>
                    </a:lnTo>
                    <a:lnTo>
                      <a:pt x="307" y="90"/>
                    </a:lnTo>
                    <a:lnTo>
                      <a:pt x="310" y="85"/>
                    </a:lnTo>
                    <a:lnTo>
                      <a:pt x="310" y="85"/>
                    </a:lnTo>
                    <a:lnTo>
                      <a:pt x="310" y="83"/>
                    </a:lnTo>
                    <a:lnTo>
                      <a:pt x="308" y="80"/>
                    </a:lnTo>
                    <a:lnTo>
                      <a:pt x="303" y="77"/>
                    </a:lnTo>
                    <a:lnTo>
                      <a:pt x="296" y="75"/>
                    </a:lnTo>
                    <a:lnTo>
                      <a:pt x="288" y="73"/>
                    </a:lnTo>
                    <a:lnTo>
                      <a:pt x="279" y="71"/>
                    </a:lnTo>
                    <a:lnTo>
                      <a:pt x="275" y="70"/>
                    </a:lnTo>
                    <a:lnTo>
                      <a:pt x="274" y="68"/>
                    </a:lnTo>
                    <a:lnTo>
                      <a:pt x="275" y="66"/>
                    </a:lnTo>
                    <a:lnTo>
                      <a:pt x="281" y="61"/>
                    </a:lnTo>
                    <a:lnTo>
                      <a:pt x="281" y="61"/>
                    </a:lnTo>
                    <a:lnTo>
                      <a:pt x="286" y="57"/>
                    </a:lnTo>
                    <a:lnTo>
                      <a:pt x="288" y="54"/>
                    </a:lnTo>
                    <a:lnTo>
                      <a:pt x="288" y="52"/>
                    </a:lnTo>
                    <a:lnTo>
                      <a:pt x="286" y="50"/>
                    </a:lnTo>
                    <a:lnTo>
                      <a:pt x="279" y="47"/>
                    </a:lnTo>
                    <a:lnTo>
                      <a:pt x="268" y="43"/>
                    </a:lnTo>
                    <a:lnTo>
                      <a:pt x="260" y="40"/>
                    </a:lnTo>
                    <a:lnTo>
                      <a:pt x="254" y="36"/>
                    </a:lnTo>
                    <a:lnTo>
                      <a:pt x="253" y="33"/>
                    </a:lnTo>
                    <a:lnTo>
                      <a:pt x="254" y="31"/>
                    </a:lnTo>
                    <a:lnTo>
                      <a:pt x="256" y="28"/>
                    </a:lnTo>
                    <a:lnTo>
                      <a:pt x="263" y="24"/>
                    </a:lnTo>
                    <a:lnTo>
                      <a:pt x="263" y="24"/>
                    </a:lnTo>
                    <a:lnTo>
                      <a:pt x="286" y="10"/>
                    </a:lnTo>
                    <a:lnTo>
                      <a:pt x="296" y="5"/>
                    </a:lnTo>
                    <a:lnTo>
                      <a:pt x="305" y="2"/>
                    </a:lnTo>
                    <a:lnTo>
                      <a:pt x="312" y="0"/>
                    </a:lnTo>
                    <a:lnTo>
                      <a:pt x="317" y="2"/>
                    </a:lnTo>
                    <a:lnTo>
                      <a:pt x="321" y="7"/>
                    </a:lnTo>
                    <a:lnTo>
                      <a:pt x="322" y="14"/>
                    </a:lnTo>
                    <a:lnTo>
                      <a:pt x="322" y="14"/>
                    </a:lnTo>
                    <a:lnTo>
                      <a:pt x="324" y="23"/>
                    </a:lnTo>
                    <a:lnTo>
                      <a:pt x="328" y="30"/>
                    </a:lnTo>
                    <a:lnTo>
                      <a:pt x="331" y="33"/>
                    </a:lnTo>
                    <a:lnTo>
                      <a:pt x="335" y="35"/>
                    </a:lnTo>
                    <a:lnTo>
                      <a:pt x="336" y="36"/>
                    </a:lnTo>
                    <a:lnTo>
                      <a:pt x="338" y="38"/>
                    </a:lnTo>
                    <a:lnTo>
                      <a:pt x="338" y="40"/>
                    </a:lnTo>
                    <a:lnTo>
                      <a:pt x="335" y="45"/>
                    </a:lnTo>
                    <a:lnTo>
                      <a:pt x="335" y="45"/>
                    </a:lnTo>
                    <a:lnTo>
                      <a:pt x="331" y="49"/>
                    </a:lnTo>
                    <a:lnTo>
                      <a:pt x="333" y="50"/>
                    </a:lnTo>
                    <a:lnTo>
                      <a:pt x="335" y="52"/>
                    </a:lnTo>
                    <a:lnTo>
                      <a:pt x="340" y="52"/>
                    </a:lnTo>
                    <a:lnTo>
                      <a:pt x="343" y="54"/>
                    </a:lnTo>
                    <a:lnTo>
                      <a:pt x="348" y="56"/>
                    </a:lnTo>
                    <a:lnTo>
                      <a:pt x="350" y="57"/>
                    </a:lnTo>
                    <a:lnTo>
                      <a:pt x="348" y="63"/>
                    </a:lnTo>
                    <a:lnTo>
                      <a:pt x="348" y="63"/>
                    </a:lnTo>
                    <a:lnTo>
                      <a:pt x="347" y="68"/>
                    </a:lnTo>
                    <a:lnTo>
                      <a:pt x="347" y="70"/>
                    </a:lnTo>
                    <a:lnTo>
                      <a:pt x="350" y="70"/>
                    </a:lnTo>
                    <a:lnTo>
                      <a:pt x="354" y="70"/>
                    </a:lnTo>
                    <a:lnTo>
                      <a:pt x="366" y="66"/>
                    </a:lnTo>
                    <a:lnTo>
                      <a:pt x="380" y="59"/>
                    </a:lnTo>
                    <a:lnTo>
                      <a:pt x="380" y="59"/>
                    </a:lnTo>
                    <a:lnTo>
                      <a:pt x="387" y="57"/>
                    </a:lnTo>
                    <a:lnTo>
                      <a:pt x="397" y="57"/>
                    </a:lnTo>
                    <a:lnTo>
                      <a:pt x="409" y="59"/>
                    </a:lnTo>
                    <a:lnTo>
                      <a:pt x="420" y="61"/>
                    </a:lnTo>
                    <a:lnTo>
                      <a:pt x="429" y="66"/>
                    </a:lnTo>
                    <a:lnTo>
                      <a:pt x="432" y="68"/>
                    </a:lnTo>
                    <a:lnTo>
                      <a:pt x="434" y="71"/>
                    </a:lnTo>
                    <a:lnTo>
                      <a:pt x="436" y="77"/>
                    </a:lnTo>
                    <a:lnTo>
                      <a:pt x="436" y="80"/>
                    </a:lnTo>
                    <a:lnTo>
                      <a:pt x="432" y="85"/>
                    </a:lnTo>
                    <a:lnTo>
                      <a:pt x="429" y="92"/>
                    </a:lnTo>
                    <a:lnTo>
                      <a:pt x="429" y="92"/>
                    </a:lnTo>
                    <a:lnTo>
                      <a:pt x="420" y="103"/>
                    </a:lnTo>
                    <a:lnTo>
                      <a:pt x="409" y="113"/>
                    </a:lnTo>
                    <a:lnTo>
                      <a:pt x="401" y="120"/>
                    </a:lnTo>
                    <a:lnTo>
                      <a:pt x="392" y="125"/>
                    </a:lnTo>
                    <a:lnTo>
                      <a:pt x="385" y="129"/>
                    </a:lnTo>
                    <a:lnTo>
                      <a:pt x="375" y="130"/>
                    </a:lnTo>
                    <a:lnTo>
                      <a:pt x="366" y="129"/>
                    </a:lnTo>
                    <a:lnTo>
                      <a:pt x="357" y="127"/>
                    </a:lnTo>
                    <a:lnTo>
                      <a:pt x="357" y="127"/>
                    </a:lnTo>
                    <a:lnTo>
                      <a:pt x="348" y="125"/>
                    </a:lnTo>
                    <a:lnTo>
                      <a:pt x="343" y="125"/>
                    </a:lnTo>
                    <a:lnTo>
                      <a:pt x="340" y="127"/>
                    </a:lnTo>
                    <a:lnTo>
                      <a:pt x="336" y="129"/>
                    </a:lnTo>
                    <a:lnTo>
                      <a:pt x="333" y="130"/>
                    </a:lnTo>
                    <a:lnTo>
                      <a:pt x="329" y="130"/>
                    </a:lnTo>
                    <a:lnTo>
                      <a:pt x="322" y="130"/>
                    </a:lnTo>
                    <a:lnTo>
                      <a:pt x="314" y="129"/>
                    </a:lnTo>
                    <a:lnTo>
                      <a:pt x="314" y="129"/>
                    </a:lnTo>
                    <a:lnTo>
                      <a:pt x="305" y="127"/>
                    </a:lnTo>
                    <a:lnTo>
                      <a:pt x="296" y="127"/>
                    </a:lnTo>
                    <a:lnTo>
                      <a:pt x="286" y="129"/>
                    </a:lnTo>
                    <a:lnTo>
                      <a:pt x="277" y="132"/>
                    </a:lnTo>
                    <a:lnTo>
                      <a:pt x="258" y="143"/>
                    </a:lnTo>
                    <a:lnTo>
                      <a:pt x="246" y="148"/>
                    </a:lnTo>
                    <a:lnTo>
                      <a:pt x="234" y="151"/>
                    </a:lnTo>
                    <a:lnTo>
                      <a:pt x="234" y="151"/>
                    </a:lnTo>
                    <a:lnTo>
                      <a:pt x="206" y="158"/>
                    </a:lnTo>
                    <a:lnTo>
                      <a:pt x="180" y="165"/>
                    </a:lnTo>
                    <a:lnTo>
                      <a:pt x="167" y="167"/>
                    </a:lnTo>
                    <a:lnTo>
                      <a:pt x="157" y="167"/>
                    </a:lnTo>
                    <a:lnTo>
                      <a:pt x="145" y="165"/>
                    </a:lnTo>
                    <a:lnTo>
                      <a:pt x="134" y="162"/>
                    </a:lnTo>
                    <a:lnTo>
                      <a:pt x="134" y="162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42"/>
              <p:cNvSpPr/>
              <p:nvPr/>
            </p:nvSpPr>
            <p:spPr>
              <a:xfrm>
                <a:off x="-8975600" y="-1074869"/>
                <a:ext cx="468775" cy="216660"/>
              </a:xfrm>
              <a:custGeom>
                <a:rect b="b" l="l" r="r" t="t"/>
                <a:pathLst>
                  <a:path extrusionOk="0" h="120" w="259">
                    <a:moveTo>
                      <a:pt x="191" y="85"/>
                    </a:moveTo>
                    <a:lnTo>
                      <a:pt x="191" y="85"/>
                    </a:lnTo>
                    <a:lnTo>
                      <a:pt x="186" y="83"/>
                    </a:lnTo>
                    <a:lnTo>
                      <a:pt x="181" y="82"/>
                    </a:lnTo>
                    <a:lnTo>
                      <a:pt x="179" y="78"/>
                    </a:lnTo>
                    <a:lnTo>
                      <a:pt x="178" y="77"/>
                    </a:lnTo>
                    <a:lnTo>
                      <a:pt x="178" y="70"/>
                    </a:lnTo>
                    <a:lnTo>
                      <a:pt x="178" y="61"/>
                    </a:lnTo>
                    <a:lnTo>
                      <a:pt x="179" y="56"/>
                    </a:lnTo>
                    <a:lnTo>
                      <a:pt x="181" y="50"/>
                    </a:lnTo>
                    <a:lnTo>
                      <a:pt x="179" y="49"/>
                    </a:lnTo>
                    <a:lnTo>
                      <a:pt x="178" y="49"/>
                    </a:lnTo>
                    <a:lnTo>
                      <a:pt x="172" y="50"/>
                    </a:lnTo>
                    <a:lnTo>
                      <a:pt x="172" y="50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7" y="59"/>
                    </a:lnTo>
                    <a:lnTo>
                      <a:pt x="157" y="64"/>
                    </a:lnTo>
                    <a:lnTo>
                      <a:pt x="155" y="71"/>
                    </a:lnTo>
                    <a:lnTo>
                      <a:pt x="150" y="82"/>
                    </a:lnTo>
                    <a:lnTo>
                      <a:pt x="150" y="82"/>
                    </a:lnTo>
                    <a:lnTo>
                      <a:pt x="141" y="94"/>
                    </a:lnTo>
                    <a:lnTo>
                      <a:pt x="137" y="97"/>
                    </a:lnTo>
                    <a:lnTo>
                      <a:pt x="134" y="99"/>
                    </a:lnTo>
                    <a:lnTo>
                      <a:pt x="132" y="99"/>
                    </a:lnTo>
                    <a:lnTo>
                      <a:pt x="129" y="99"/>
                    </a:lnTo>
                    <a:lnTo>
                      <a:pt x="125" y="96"/>
                    </a:lnTo>
                    <a:lnTo>
                      <a:pt x="120" y="90"/>
                    </a:lnTo>
                    <a:lnTo>
                      <a:pt x="118" y="90"/>
                    </a:lnTo>
                    <a:lnTo>
                      <a:pt x="118" y="97"/>
                    </a:lnTo>
                    <a:lnTo>
                      <a:pt x="118" y="97"/>
                    </a:lnTo>
                    <a:lnTo>
                      <a:pt x="117" y="108"/>
                    </a:lnTo>
                    <a:lnTo>
                      <a:pt x="113" y="113"/>
                    </a:lnTo>
                    <a:lnTo>
                      <a:pt x="108" y="118"/>
                    </a:lnTo>
                    <a:lnTo>
                      <a:pt x="103" y="120"/>
                    </a:lnTo>
                    <a:lnTo>
                      <a:pt x="96" y="120"/>
                    </a:lnTo>
                    <a:lnTo>
                      <a:pt x="90" y="117"/>
                    </a:lnTo>
                    <a:lnTo>
                      <a:pt x="85" y="113"/>
                    </a:lnTo>
                    <a:lnTo>
                      <a:pt x="80" y="106"/>
                    </a:lnTo>
                    <a:lnTo>
                      <a:pt x="80" y="106"/>
                    </a:lnTo>
                    <a:lnTo>
                      <a:pt x="77" y="99"/>
                    </a:lnTo>
                    <a:lnTo>
                      <a:pt x="75" y="99"/>
                    </a:lnTo>
                    <a:lnTo>
                      <a:pt x="73" y="99"/>
                    </a:lnTo>
                    <a:lnTo>
                      <a:pt x="70" y="104"/>
                    </a:lnTo>
                    <a:lnTo>
                      <a:pt x="66" y="108"/>
                    </a:lnTo>
                    <a:lnTo>
                      <a:pt x="61" y="108"/>
                    </a:lnTo>
                    <a:lnTo>
                      <a:pt x="61" y="108"/>
                    </a:lnTo>
                    <a:lnTo>
                      <a:pt x="56" y="108"/>
                    </a:lnTo>
                    <a:lnTo>
                      <a:pt x="50" y="106"/>
                    </a:lnTo>
                    <a:lnTo>
                      <a:pt x="45" y="103"/>
                    </a:lnTo>
                    <a:lnTo>
                      <a:pt x="42" y="101"/>
                    </a:lnTo>
                    <a:lnTo>
                      <a:pt x="38" y="101"/>
                    </a:lnTo>
                    <a:lnTo>
                      <a:pt x="35" y="101"/>
                    </a:lnTo>
                    <a:lnTo>
                      <a:pt x="30" y="104"/>
                    </a:lnTo>
                    <a:lnTo>
                      <a:pt x="30" y="104"/>
                    </a:lnTo>
                    <a:lnTo>
                      <a:pt x="19" y="111"/>
                    </a:lnTo>
                    <a:lnTo>
                      <a:pt x="12" y="111"/>
                    </a:lnTo>
                    <a:lnTo>
                      <a:pt x="10" y="111"/>
                    </a:lnTo>
                    <a:lnTo>
                      <a:pt x="9" y="110"/>
                    </a:lnTo>
                    <a:lnTo>
                      <a:pt x="9" y="108"/>
                    </a:lnTo>
                    <a:lnTo>
                      <a:pt x="10" y="104"/>
                    </a:lnTo>
                    <a:lnTo>
                      <a:pt x="10" y="104"/>
                    </a:lnTo>
                    <a:lnTo>
                      <a:pt x="10" y="101"/>
                    </a:lnTo>
                    <a:lnTo>
                      <a:pt x="9" y="99"/>
                    </a:lnTo>
                    <a:lnTo>
                      <a:pt x="2" y="97"/>
                    </a:lnTo>
                    <a:lnTo>
                      <a:pt x="0" y="96"/>
                    </a:lnTo>
                    <a:lnTo>
                      <a:pt x="0" y="94"/>
                    </a:lnTo>
                    <a:lnTo>
                      <a:pt x="2" y="90"/>
                    </a:lnTo>
                    <a:lnTo>
                      <a:pt x="9" y="83"/>
                    </a:lnTo>
                    <a:lnTo>
                      <a:pt x="9" y="83"/>
                    </a:lnTo>
                    <a:lnTo>
                      <a:pt x="16" y="77"/>
                    </a:lnTo>
                    <a:lnTo>
                      <a:pt x="23" y="75"/>
                    </a:lnTo>
                    <a:lnTo>
                      <a:pt x="28" y="75"/>
                    </a:lnTo>
                    <a:lnTo>
                      <a:pt x="31" y="77"/>
                    </a:lnTo>
                    <a:lnTo>
                      <a:pt x="37" y="77"/>
                    </a:lnTo>
                    <a:lnTo>
                      <a:pt x="42" y="77"/>
                    </a:lnTo>
                    <a:lnTo>
                      <a:pt x="49" y="73"/>
                    </a:lnTo>
                    <a:lnTo>
                      <a:pt x="57" y="66"/>
                    </a:lnTo>
                    <a:lnTo>
                      <a:pt x="57" y="66"/>
                    </a:lnTo>
                    <a:lnTo>
                      <a:pt x="64" y="59"/>
                    </a:lnTo>
                    <a:lnTo>
                      <a:pt x="70" y="56"/>
                    </a:lnTo>
                    <a:lnTo>
                      <a:pt x="77" y="54"/>
                    </a:lnTo>
                    <a:lnTo>
                      <a:pt x="80" y="52"/>
                    </a:lnTo>
                    <a:lnTo>
                      <a:pt x="87" y="49"/>
                    </a:lnTo>
                    <a:lnTo>
                      <a:pt x="96" y="43"/>
                    </a:lnTo>
                    <a:lnTo>
                      <a:pt x="110" y="31"/>
                    </a:lnTo>
                    <a:lnTo>
                      <a:pt x="110" y="31"/>
                    </a:lnTo>
                    <a:lnTo>
                      <a:pt x="120" y="24"/>
                    </a:lnTo>
                    <a:lnTo>
                      <a:pt x="129" y="19"/>
                    </a:lnTo>
                    <a:lnTo>
                      <a:pt x="137" y="16"/>
                    </a:lnTo>
                    <a:lnTo>
                      <a:pt x="146" y="12"/>
                    </a:lnTo>
                    <a:lnTo>
                      <a:pt x="162" y="9"/>
                    </a:lnTo>
                    <a:lnTo>
                      <a:pt x="174" y="10"/>
                    </a:lnTo>
                    <a:lnTo>
                      <a:pt x="193" y="14"/>
                    </a:lnTo>
                    <a:lnTo>
                      <a:pt x="200" y="14"/>
                    </a:lnTo>
                    <a:lnTo>
                      <a:pt x="204" y="12"/>
                    </a:lnTo>
                    <a:lnTo>
                      <a:pt x="205" y="10"/>
                    </a:lnTo>
                    <a:lnTo>
                      <a:pt x="205" y="10"/>
                    </a:lnTo>
                    <a:lnTo>
                      <a:pt x="212" y="3"/>
                    </a:lnTo>
                    <a:lnTo>
                      <a:pt x="214" y="0"/>
                    </a:lnTo>
                    <a:lnTo>
                      <a:pt x="219" y="0"/>
                    </a:lnTo>
                    <a:lnTo>
                      <a:pt x="225" y="0"/>
                    </a:lnTo>
                    <a:lnTo>
                      <a:pt x="230" y="0"/>
                    </a:lnTo>
                    <a:lnTo>
                      <a:pt x="249" y="7"/>
                    </a:lnTo>
                    <a:lnTo>
                      <a:pt x="249" y="7"/>
                    </a:lnTo>
                    <a:lnTo>
                      <a:pt x="258" y="10"/>
                    </a:lnTo>
                    <a:lnTo>
                      <a:pt x="259" y="14"/>
                    </a:lnTo>
                    <a:lnTo>
                      <a:pt x="259" y="16"/>
                    </a:lnTo>
                    <a:lnTo>
                      <a:pt x="256" y="17"/>
                    </a:lnTo>
                    <a:lnTo>
                      <a:pt x="249" y="21"/>
                    </a:lnTo>
                    <a:lnTo>
                      <a:pt x="242" y="24"/>
                    </a:lnTo>
                    <a:lnTo>
                      <a:pt x="237" y="26"/>
                    </a:lnTo>
                    <a:lnTo>
                      <a:pt x="235" y="28"/>
                    </a:lnTo>
                    <a:lnTo>
                      <a:pt x="235" y="31"/>
                    </a:lnTo>
                    <a:lnTo>
                      <a:pt x="237" y="33"/>
                    </a:lnTo>
                    <a:lnTo>
                      <a:pt x="242" y="36"/>
                    </a:lnTo>
                    <a:lnTo>
                      <a:pt x="242" y="36"/>
                    </a:lnTo>
                    <a:lnTo>
                      <a:pt x="251" y="42"/>
                    </a:lnTo>
                    <a:lnTo>
                      <a:pt x="254" y="47"/>
                    </a:lnTo>
                    <a:lnTo>
                      <a:pt x="254" y="52"/>
                    </a:lnTo>
                    <a:lnTo>
                      <a:pt x="251" y="56"/>
                    </a:lnTo>
                    <a:lnTo>
                      <a:pt x="245" y="61"/>
                    </a:lnTo>
                    <a:lnTo>
                      <a:pt x="238" y="63"/>
                    </a:lnTo>
                    <a:lnTo>
                      <a:pt x="219" y="66"/>
                    </a:lnTo>
                    <a:lnTo>
                      <a:pt x="219" y="66"/>
                    </a:lnTo>
                    <a:lnTo>
                      <a:pt x="212" y="68"/>
                    </a:lnTo>
                    <a:lnTo>
                      <a:pt x="211" y="71"/>
                    </a:lnTo>
                    <a:lnTo>
                      <a:pt x="211" y="75"/>
                    </a:lnTo>
                    <a:lnTo>
                      <a:pt x="212" y="80"/>
                    </a:lnTo>
                    <a:lnTo>
                      <a:pt x="212" y="83"/>
                    </a:lnTo>
                    <a:lnTo>
                      <a:pt x="209" y="85"/>
                    </a:lnTo>
                    <a:lnTo>
                      <a:pt x="204" y="87"/>
                    </a:lnTo>
                    <a:lnTo>
                      <a:pt x="191" y="85"/>
                    </a:lnTo>
                    <a:lnTo>
                      <a:pt x="191" y="85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42"/>
              <p:cNvSpPr/>
              <p:nvPr/>
            </p:nvSpPr>
            <p:spPr>
              <a:xfrm>
                <a:off x="-8365010" y="-1228503"/>
                <a:ext cx="252115" cy="59091"/>
              </a:xfrm>
              <a:custGeom>
                <a:rect b="b" l="l" r="r" t="t"/>
                <a:pathLst>
                  <a:path extrusionOk="0" h="33" w="142">
                    <a:moveTo>
                      <a:pt x="18" y="29"/>
                    </a:moveTo>
                    <a:lnTo>
                      <a:pt x="18" y="29"/>
                    </a:lnTo>
                    <a:lnTo>
                      <a:pt x="11" y="33"/>
                    </a:lnTo>
                    <a:lnTo>
                      <a:pt x="4" y="33"/>
                    </a:lnTo>
                    <a:lnTo>
                      <a:pt x="2" y="31"/>
                    </a:lnTo>
                    <a:lnTo>
                      <a:pt x="0" y="27"/>
                    </a:lnTo>
                    <a:lnTo>
                      <a:pt x="4" y="24"/>
                    </a:lnTo>
                    <a:lnTo>
                      <a:pt x="9" y="20"/>
                    </a:lnTo>
                    <a:lnTo>
                      <a:pt x="20" y="19"/>
                    </a:lnTo>
                    <a:lnTo>
                      <a:pt x="32" y="15"/>
                    </a:lnTo>
                    <a:lnTo>
                      <a:pt x="32" y="15"/>
                    </a:lnTo>
                    <a:lnTo>
                      <a:pt x="46" y="14"/>
                    </a:lnTo>
                    <a:lnTo>
                      <a:pt x="56" y="10"/>
                    </a:lnTo>
                    <a:lnTo>
                      <a:pt x="75" y="3"/>
                    </a:lnTo>
                    <a:lnTo>
                      <a:pt x="84" y="1"/>
                    </a:lnTo>
                    <a:lnTo>
                      <a:pt x="95" y="0"/>
                    </a:lnTo>
                    <a:lnTo>
                      <a:pt x="107" y="1"/>
                    </a:lnTo>
                    <a:lnTo>
                      <a:pt x="121" y="7"/>
                    </a:lnTo>
                    <a:lnTo>
                      <a:pt x="121" y="7"/>
                    </a:lnTo>
                    <a:lnTo>
                      <a:pt x="135" y="12"/>
                    </a:lnTo>
                    <a:lnTo>
                      <a:pt x="142" y="17"/>
                    </a:lnTo>
                    <a:lnTo>
                      <a:pt x="142" y="19"/>
                    </a:lnTo>
                    <a:lnTo>
                      <a:pt x="142" y="22"/>
                    </a:lnTo>
                    <a:lnTo>
                      <a:pt x="140" y="26"/>
                    </a:lnTo>
                    <a:lnTo>
                      <a:pt x="133" y="29"/>
                    </a:lnTo>
                    <a:lnTo>
                      <a:pt x="122" y="31"/>
                    </a:lnTo>
                    <a:lnTo>
                      <a:pt x="108" y="31"/>
                    </a:lnTo>
                    <a:lnTo>
                      <a:pt x="95" y="31"/>
                    </a:lnTo>
                    <a:lnTo>
                      <a:pt x="95" y="31"/>
                    </a:lnTo>
                    <a:lnTo>
                      <a:pt x="74" y="29"/>
                    </a:lnTo>
                    <a:lnTo>
                      <a:pt x="67" y="31"/>
                    </a:lnTo>
                    <a:lnTo>
                      <a:pt x="63" y="33"/>
                    </a:lnTo>
                    <a:lnTo>
                      <a:pt x="53" y="33"/>
                    </a:lnTo>
                    <a:lnTo>
                      <a:pt x="53" y="33"/>
                    </a:lnTo>
                    <a:lnTo>
                      <a:pt x="30" y="29"/>
                    </a:lnTo>
                    <a:lnTo>
                      <a:pt x="23" y="29"/>
                    </a:lnTo>
                    <a:lnTo>
                      <a:pt x="18" y="29"/>
                    </a:lnTo>
                    <a:lnTo>
                      <a:pt x="18" y="29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42"/>
              <p:cNvSpPr/>
              <p:nvPr/>
            </p:nvSpPr>
            <p:spPr>
              <a:xfrm>
                <a:off x="-8372888" y="-1149717"/>
                <a:ext cx="240298" cy="98484"/>
              </a:xfrm>
              <a:custGeom>
                <a:rect b="b" l="l" r="r" t="t"/>
                <a:pathLst>
                  <a:path extrusionOk="0" h="56" w="134">
                    <a:moveTo>
                      <a:pt x="7" y="40"/>
                    </a:moveTo>
                    <a:lnTo>
                      <a:pt x="7" y="40"/>
                    </a:lnTo>
                    <a:lnTo>
                      <a:pt x="2" y="28"/>
                    </a:lnTo>
                    <a:lnTo>
                      <a:pt x="0" y="23"/>
                    </a:lnTo>
                    <a:lnTo>
                      <a:pt x="3" y="20"/>
                    </a:lnTo>
                    <a:lnTo>
                      <a:pt x="9" y="18"/>
                    </a:lnTo>
                    <a:lnTo>
                      <a:pt x="16" y="14"/>
                    </a:lnTo>
                    <a:lnTo>
                      <a:pt x="44" y="9"/>
                    </a:lnTo>
                    <a:lnTo>
                      <a:pt x="44" y="9"/>
                    </a:lnTo>
                    <a:lnTo>
                      <a:pt x="78" y="4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129" y="2"/>
                    </a:lnTo>
                    <a:lnTo>
                      <a:pt x="134" y="4"/>
                    </a:lnTo>
                    <a:lnTo>
                      <a:pt x="134" y="6"/>
                    </a:lnTo>
                    <a:lnTo>
                      <a:pt x="134" y="9"/>
                    </a:lnTo>
                    <a:lnTo>
                      <a:pt x="134" y="9"/>
                    </a:lnTo>
                    <a:lnTo>
                      <a:pt x="129" y="13"/>
                    </a:lnTo>
                    <a:lnTo>
                      <a:pt x="120" y="16"/>
                    </a:lnTo>
                    <a:lnTo>
                      <a:pt x="103" y="20"/>
                    </a:lnTo>
                    <a:lnTo>
                      <a:pt x="91" y="23"/>
                    </a:lnTo>
                    <a:lnTo>
                      <a:pt x="92" y="23"/>
                    </a:lnTo>
                    <a:lnTo>
                      <a:pt x="99" y="25"/>
                    </a:lnTo>
                    <a:lnTo>
                      <a:pt x="99" y="25"/>
                    </a:lnTo>
                    <a:lnTo>
                      <a:pt x="110" y="25"/>
                    </a:lnTo>
                    <a:lnTo>
                      <a:pt x="117" y="28"/>
                    </a:lnTo>
                    <a:lnTo>
                      <a:pt x="120" y="32"/>
                    </a:lnTo>
                    <a:lnTo>
                      <a:pt x="120" y="35"/>
                    </a:lnTo>
                    <a:lnTo>
                      <a:pt x="118" y="40"/>
                    </a:lnTo>
                    <a:lnTo>
                      <a:pt x="113" y="44"/>
                    </a:lnTo>
                    <a:lnTo>
                      <a:pt x="104" y="47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66" y="54"/>
                    </a:lnTo>
                    <a:lnTo>
                      <a:pt x="40" y="56"/>
                    </a:lnTo>
                    <a:lnTo>
                      <a:pt x="30" y="54"/>
                    </a:lnTo>
                    <a:lnTo>
                      <a:pt x="19" y="53"/>
                    </a:lnTo>
                    <a:lnTo>
                      <a:pt x="12" y="47"/>
                    </a:lnTo>
                    <a:lnTo>
                      <a:pt x="7" y="40"/>
                    </a:lnTo>
                    <a:lnTo>
                      <a:pt x="7" y="4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42"/>
              <p:cNvSpPr/>
              <p:nvPr/>
            </p:nvSpPr>
            <p:spPr>
              <a:xfrm>
                <a:off x="-7711087" y="-972448"/>
                <a:ext cx="354537" cy="216660"/>
              </a:xfrm>
              <a:custGeom>
                <a:rect b="b" l="l" r="r" t="t"/>
                <a:pathLst>
                  <a:path extrusionOk="0" h="120" w="199">
                    <a:moveTo>
                      <a:pt x="112" y="117"/>
                    </a:moveTo>
                    <a:lnTo>
                      <a:pt x="112" y="117"/>
                    </a:lnTo>
                    <a:lnTo>
                      <a:pt x="101" y="120"/>
                    </a:lnTo>
                    <a:lnTo>
                      <a:pt x="96" y="120"/>
                    </a:lnTo>
                    <a:lnTo>
                      <a:pt x="93" y="120"/>
                    </a:lnTo>
                    <a:lnTo>
                      <a:pt x="91" y="117"/>
                    </a:lnTo>
                    <a:lnTo>
                      <a:pt x="87" y="107"/>
                    </a:lnTo>
                    <a:lnTo>
                      <a:pt x="86" y="101"/>
                    </a:lnTo>
                    <a:lnTo>
                      <a:pt x="82" y="94"/>
                    </a:lnTo>
                    <a:lnTo>
                      <a:pt x="82" y="94"/>
                    </a:lnTo>
                    <a:lnTo>
                      <a:pt x="80" y="93"/>
                    </a:lnTo>
                    <a:lnTo>
                      <a:pt x="80" y="89"/>
                    </a:lnTo>
                    <a:lnTo>
                      <a:pt x="82" y="87"/>
                    </a:lnTo>
                    <a:lnTo>
                      <a:pt x="84" y="84"/>
                    </a:lnTo>
                    <a:lnTo>
                      <a:pt x="93" y="80"/>
                    </a:lnTo>
                    <a:lnTo>
                      <a:pt x="103" y="75"/>
                    </a:lnTo>
                    <a:lnTo>
                      <a:pt x="121" y="70"/>
                    </a:lnTo>
                    <a:lnTo>
                      <a:pt x="124" y="68"/>
                    </a:lnTo>
                    <a:lnTo>
                      <a:pt x="119" y="68"/>
                    </a:lnTo>
                    <a:lnTo>
                      <a:pt x="119" y="68"/>
                    </a:lnTo>
                    <a:lnTo>
                      <a:pt x="108" y="68"/>
                    </a:lnTo>
                    <a:lnTo>
                      <a:pt x="93" y="70"/>
                    </a:lnTo>
                    <a:lnTo>
                      <a:pt x="58" y="75"/>
                    </a:lnTo>
                    <a:lnTo>
                      <a:pt x="40" y="79"/>
                    </a:lnTo>
                    <a:lnTo>
                      <a:pt x="25" y="80"/>
                    </a:lnTo>
                    <a:lnTo>
                      <a:pt x="11" y="80"/>
                    </a:lnTo>
                    <a:lnTo>
                      <a:pt x="7" y="79"/>
                    </a:lnTo>
                    <a:lnTo>
                      <a:pt x="4" y="77"/>
                    </a:lnTo>
                    <a:lnTo>
                      <a:pt x="4" y="77"/>
                    </a:lnTo>
                    <a:lnTo>
                      <a:pt x="0" y="73"/>
                    </a:lnTo>
                    <a:lnTo>
                      <a:pt x="0" y="70"/>
                    </a:lnTo>
                    <a:lnTo>
                      <a:pt x="4" y="68"/>
                    </a:lnTo>
                    <a:lnTo>
                      <a:pt x="7" y="67"/>
                    </a:lnTo>
                    <a:lnTo>
                      <a:pt x="18" y="61"/>
                    </a:lnTo>
                    <a:lnTo>
                      <a:pt x="23" y="60"/>
                    </a:lnTo>
                    <a:lnTo>
                      <a:pt x="28" y="56"/>
                    </a:lnTo>
                    <a:lnTo>
                      <a:pt x="28" y="56"/>
                    </a:lnTo>
                    <a:lnTo>
                      <a:pt x="32" y="54"/>
                    </a:lnTo>
                    <a:lnTo>
                      <a:pt x="37" y="54"/>
                    </a:lnTo>
                    <a:lnTo>
                      <a:pt x="46" y="56"/>
                    </a:lnTo>
                    <a:lnTo>
                      <a:pt x="49" y="58"/>
                    </a:lnTo>
                    <a:lnTo>
                      <a:pt x="49" y="56"/>
                    </a:lnTo>
                    <a:lnTo>
                      <a:pt x="40" y="47"/>
                    </a:lnTo>
                    <a:lnTo>
                      <a:pt x="40" y="47"/>
                    </a:lnTo>
                    <a:lnTo>
                      <a:pt x="28" y="33"/>
                    </a:lnTo>
                    <a:lnTo>
                      <a:pt x="25" y="28"/>
                    </a:lnTo>
                    <a:lnTo>
                      <a:pt x="23" y="25"/>
                    </a:lnTo>
                    <a:lnTo>
                      <a:pt x="25" y="21"/>
                    </a:lnTo>
                    <a:lnTo>
                      <a:pt x="28" y="20"/>
                    </a:lnTo>
                    <a:lnTo>
                      <a:pt x="37" y="18"/>
                    </a:lnTo>
                    <a:lnTo>
                      <a:pt x="47" y="18"/>
                    </a:lnTo>
                    <a:lnTo>
                      <a:pt x="47" y="18"/>
                    </a:lnTo>
                    <a:lnTo>
                      <a:pt x="56" y="20"/>
                    </a:lnTo>
                    <a:lnTo>
                      <a:pt x="63" y="20"/>
                    </a:lnTo>
                    <a:lnTo>
                      <a:pt x="65" y="23"/>
                    </a:lnTo>
                    <a:lnTo>
                      <a:pt x="68" y="26"/>
                    </a:lnTo>
                    <a:lnTo>
                      <a:pt x="72" y="32"/>
                    </a:lnTo>
                    <a:lnTo>
                      <a:pt x="79" y="37"/>
                    </a:lnTo>
                    <a:lnTo>
                      <a:pt x="91" y="46"/>
                    </a:lnTo>
                    <a:lnTo>
                      <a:pt x="108" y="54"/>
                    </a:lnTo>
                    <a:lnTo>
                      <a:pt x="108" y="54"/>
                    </a:lnTo>
                    <a:lnTo>
                      <a:pt x="89" y="35"/>
                    </a:lnTo>
                    <a:lnTo>
                      <a:pt x="75" y="21"/>
                    </a:lnTo>
                    <a:lnTo>
                      <a:pt x="70" y="18"/>
                    </a:lnTo>
                    <a:lnTo>
                      <a:pt x="70" y="13"/>
                    </a:lnTo>
                    <a:lnTo>
                      <a:pt x="72" y="11"/>
                    </a:lnTo>
                    <a:lnTo>
                      <a:pt x="77" y="9"/>
                    </a:lnTo>
                    <a:lnTo>
                      <a:pt x="77" y="9"/>
                    </a:lnTo>
                    <a:lnTo>
                      <a:pt x="91" y="6"/>
                    </a:lnTo>
                    <a:lnTo>
                      <a:pt x="103" y="4"/>
                    </a:lnTo>
                    <a:lnTo>
                      <a:pt x="115" y="6"/>
                    </a:lnTo>
                    <a:lnTo>
                      <a:pt x="121" y="7"/>
                    </a:lnTo>
                    <a:lnTo>
                      <a:pt x="126" y="11"/>
                    </a:lnTo>
                    <a:lnTo>
                      <a:pt x="126" y="11"/>
                    </a:lnTo>
                    <a:lnTo>
                      <a:pt x="131" y="14"/>
                    </a:lnTo>
                    <a:lnTo>
                      <a:pt x="133" y="13"/>
                    </a:lnTo>
                    <a:lnTo>
                      <a:pt x="136" y="7"/>
                    </a:lnTo>
                    <a:lnTo>
                      <a:pt x="140" y="4"/>
                    </a:lnTo>
                    <a:lnTo>
                      <a:pt x="143" y="0"/>
                    </a:lnTo>
                    <a:lnTo>
                      <a:pt x="150" y="0"/>
                    </a:lnTo>
                    <a:lnTo>
                      <a:pt x="161" y="4"/>
                    </a:lnTo>
                    <a:lnTo>
                      <a:pt x="161" y="4"/>
                    </a:lnTo>
                    <a:lnTo>
                      <a:pt x="171" y="11"/>
                    </a:lnTo>
                    <a:lnTo>
                      <a:pt x="178" y="18"/>
                    </a:lnTo>
                    <a:lnTo>
                      <a:pt x="181" y="26"/>
                    </a:lnTo>
                    <a:lnTo>
                      <a:pt x="183" y="35"/>
                    </a:lnTo>
                    <a:lnTo>
                      <a:pt x="185" y="54"/>
                    </a:lnTo>
                    <a:lnTo>
                      <a:pt x="187" y="61"/>
                    </a:lnTo>
                    <a:lnTo>
                      <a:pt x="190" y="68"/>
                    </a:lnTo>
                    <a:lnTo>
                      <a:pt x="190" y="68"/>
                    </a:lnTo>
                    <a:lnTo>
                      <a:pt x="195" y="79"/>
                    </a:lnTo>
                    <a:lnTo>
                      <a:pt x="199" y="86"/>
                    </a:lnTo>
                    <a:lnTo>
                      <a:pt x="197" y="87"/>
                    </a:lnTo>
                    <a:lnTo>
                      <a:pt x="195" y="87"/>
                    </a:lnTo>
                    <a:lnTo>
                      <a:pt x="188" y="82"/>
                    </a:lnTo>
                    <a:lnTo>
                      <a:pt x="188" y="82"/>
                    </a:lnTo>
                    <a:lnTo>
                      <a:pt x="183" y="79"/>
                    </a:lnTo>
                    <a:lnTo>
                      <a:pt x="180" y="79"/>
                    </a:lnTo>
                    <a:lnTo>
                      <a:pt x="176" y="79"/>
                    </a:lnTo>
                    <a:lnTo>
                      <a:pt x="176" y="80"/>
                    </a:lnTo>
                    <a:lnTo>
                      <a:pt x="176" y="89"/>
                    </a:lnTo>
                    <a:lnTo>
                      <a:pt x="181" y="100"/>
                    </a:lnTo>
                    <a:lnTo>
                      <a:pt x="181" y="100"/>
                    </a:lnTo>
                    <a:lnTo>
                      <a:pt x="183" y="105"/>
                    </a:lnTo>
                    <a:lnTo>
                      <a:pt x="183" y="108"/>
                    </a:lnTo>
                    <a:lnTo>
                      <a:pt x="180" y="112"/>
                    </a:lnTo>
                    <a:lnTo>
                      <a:pt x="175" y="114"/>
                    </a:lnTo>
                    <a:lnTo>
                      <a:pt x="161" y="117"/>
                    </a:lnTo>
                    <a:lnTo>
                      <a:pt x="145" y="115"/>
                    </a:lnTo>
                    <a:lnTo>
                      <a:pt x="145" y="115"/>
                    </a:lnTo>
                    <a:lnTo>
                      <a:pt x="126" y="114"/>
                    </a:lnTo>
                    <a:lnTo>
                      <a:pt x="119" y="115"/>
                    </a:lnTo>
                    <a:lnTo>
                      <a:pt x="112" y="117"/>
                    </a:lnTo>
                    <a:lnTo>
                      <a:pt x="112" y="117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42"/>
              <p:cNvSpPr/>
              <p:nvPr/>
            </p:nvSpPr>
            <p:spPr>
              <a:xfrm>
                <a:off x="-10110117" y="-405189"/>
                <a:ext cx="5369255" cy="2982046"/>
              </a:xfrm>
              <a:custGeom>
                <a:rect b="b" l="l" r="r" t="t"/>
                <a:pathLst>
                  <a:path extrusionOk="0" h="1663" w="2993">
                    <a:moveTo>
                      <a:pt x="1605" y="1313"/>
                    </a:moveTo>
                    <a:lnTo>
                      <a:pt x="1605" y="1313"/>
                    </a:lnTo>
                    <a:lnTo>
                      <a:pt x="1607" y="1313"/>
                    </a:lnTo>
                    <a:lnTo>
                      <a:pt x="1607" y="1310"/>
                    </a:lnTo>
                    <a:lnTo>
                      <a:pt x="1607" y="1303"/>
                    </a:lnTo>
                    <a:lnTo>
                      <a:pt x="1607" y="1296"/>
                    </a:lnTo>
                    <a:lnTo>
                      <a:pt x="1609" y="1294"/>
                    </a:lnTo>
                    <a:lnTo>
                      <a:pt x="1612" y="1294"/>
                    </a:lnTo>
                    <a:lnTo>
                      <a:pt x="1612" y="1294"/>
                    </a:lnTo>
                    <a:lnTo>
                      <a:pt x="1617" y="1298"/>
                    </a:lnTo>
                    <a:lnTo>
                      <a:pt x="1619" y="1301"/>
                    </a:lnTo>
                    <a:lnTo>
                      <a:pt x="1623" y="1318"/>
                    </a:lnTo>
                    <a:lnTo>
                      <a:pt x="1623" y="1318"/>
                    </a:lnTo>
                    <a:lnTo>
                      <a:pt x="1624" y="1324"/>
                    </a:lnTo>
                    <a:lnTo>
                      <a:pt x="1628" y="1327"/>
                    </a:lnTo>
                    <a:lnTo>
                      <a:pt x="1631" y="1329"/>
                    </a:lnTo>
                    <a:lnTo>
                      <a:pt x="1637" y="1331"/>
                    </a:lnTo>
                    <a:lnTo>
                      <a:pt x="1645" y="1332"/>
                    </a:lnTo>
                    <a:lnTo>
                      <a:pt x="1651" y="1334"/>
                    </a:lnTo>
                    <a:lnTo>
                      <a:pt x="1654" y="1336"/>
                    </a:lnTo>
                    <a:lnTo>
                      <a:pt x="1654" y="1336"/>
                    </a:lnTo>
                    <a:lnTo>
                      <a:pt x="1656" y="1339"/>
                    </a:lnTo>
                    <a:lnTo>
                      <a:pt x="1658" y="1339"/>
                    </a:lnTo>
                    <a:lnTo>
                      <a:pt x="1663" y="1336"/>
                    </a:lnTo>
                    <a:lnTo>
                      <a:pt x="1666" y="1334"/>
                    </a:lnTo>
                    <a:lnTo>
                      <a:pt x="1671" y="1334"/>
                    </a:lnTo>
                    <a:lnTo>
                      <a:pt x="1677" y="1334"/>
                    </a:lnTo>
                    <a:lnTo>
                      <a:pt x="1685" y="1336"/>
                    </a:lnTo>
                    <a:lnTo>
                      <a:pt x="1685" y="1336"/>
                    </a:lnTo>
                    <a:lnTo>
                      <a:pt x="1692" y="1339"/>
                    </a:lnTo>
                    <a:lnTo>
                      <a:pt x="1698" y="1343"/>
                    </a:lnTo>
                    <a:lnTo>
                      <a:pt x="1701" y="1345"/>
                    </a:lnTo>
                    <a:lnTo>
                      <a:pt x="1701" y="1348"/>
                    </a:lnTo>
                    <a:lnTo>
                      <a:pt x="1703" y="1352"/>
                    </a:lnTo>
                    <a:lnTo>
                      <a:pt x="1708" y="1348"/>
                    </a:lnTo>
                    <a:lnTo>
                      <a:pt x="1708" y="1348"/>
                    </a:lnTo>
                    <a:lnTo>
                      <a:pt x="1713" y="1346"/>
                    </a:lnTo>
                    <a:lnTo>
                      <a:pt x="1717" y="1348"/>
                    </a:lnTo>
                    <a:lnTo>
                      <a:pt x="1724" y="1355"/>
                    </a:lnTo>
                    <a:lnTo>
                      <a:pt x="1727" y="1359"/>
                    </a:lnTo>
                    <a:lnTo>
                      <a:pt x="1732" y="1360"/>
                    </a:lnTo>
                    <a:lnTo>
                      <a:pt x="1738" y="1362"/>
                    </a:lnTo>
                    <a:lnTo>
                      <a:pt x="1743" y="1360"/>
                    </a:lnTo>
                    <a:lnTo>
                      <a:pt x="1743" y="1360"/>
                    </a:lnTo>
                    <a:lnTo>
                      <a:pt x="1755" y="1355"/>
                    </a:lnTo>
                    <a:lnTo>
                      <a:pt x="1757" y="1355"/>
                    </a:lnTo>
                    <a:lnTo>
                      <a:pt x="1759" y="1355"/>
                    </a:lnTo>
                    <a:lnTo>
                      <a:pt x="1762" y="1359"/>
                    </a:lnTo>
                    <a:lnTo>
                      <a:pt x="1765" y="1360"/>
                    </a:lnTo>
                    <a:lnTo>
                      <a:pt x="1772" y="1360"/>
                    </a:lnTo>
                    <a:lnTo>
                      <a:pt x="1772" y="1360"/>
                    </a:lnTo>
                    <a:lnTo>
                      <a:pt x="1783" y="1360"/>
                    </a:lnTo>
                    <a:lnTo>
                      <a:pt x="1788" y="1362"/>
                    </a:lnTo>
                    <a:lnTo>
                      <a:pt x="1792" y="1364"/>
                    </a:lnTo>
                    <a:lnTo>
                      <a:pt x="1802" y="1364"/>
                    </a:lnTo>
                    <a:lnTo>
                      <a:pt x="1802" y="1364"/>
                    </a:lnTo>
                    <a:lnTo>
                      <a:pt x="1806" y="1362"/>
                    </a:lnTo>
                    <a:lnTo>
                      <a:pt x="1806" y="1362"/>
                    </a:lnTo>
                    <a:lnTo>
                      <a:pt x="1809" y="1359"/>
                    </a:lnTo>
                    <a:lnTo>
                      <a:pt x="1812" y="1355"/>
                    </a:lnTo>
                    <a:lnTo>
                      <a:pt x="1816" y="1345"/>
                    </a:lnTo>
                    <a:lnTo>
                      <a:pt x="1816" y="1345"/>
                    </a:lnTo>
                    <a:lnTo>
                      <a:pt x="1819" y="1339"/>
                    </a:lnTo>
                    <a:lnTo>
                      <a:pt x="1825" y="1336"/>
                    </a:lnTo>
                    <a:lnTo>
                      <a:pt x="1826" y="1336"/>
                    </a:lnTo>
                    <a:lnTo>
                      <a:pt x="1828" y="1338"/>
                    </a:lnTo>
                    <a:lnTo>
                      <a:pt x="1828" y="1339"/>
                    </a:lnTo>
                    <a:lnTo>
                      <a:pt x="1828" y="1343"/>
                    </a:lnTo>
                    <a:lnTo>
                      <a:pt x="1828" y="1343"/>
                    </a:lnTo>
                    <a:lnTo>
                      <a:pt x="1826" y="1346"/>
                    </a:lnTo>
                    <a:lnTo>
                      <a:pt x="1830" y="1345"/>
                    </a:lnTo>
                    <a:lnTo>
                      <a:pt x="1833" y="1338"/>
                    </a:lnTo>
                    <a:lnTo>
                      <a:pt x="1839" y="1327"/>
                    </a:lnTo>
                    <a:lnTo>
                      <a:pt x="1839" y="1327"/>
                    </a:lnTo>
                    <a:lnTo>
                      <a:pt x="1842" y="1320"/>
                    </a:lnTo>
                    <a:lnTo>
                      <a:pt x="1844" y="1320"/>
                    </a:lnTo>
                    <a:lnTo>
                      <a:pt x="1844" y="1320"/>
                    </a:lnTo>
                    <a:lnTo>
                      <a:pt x="1846" y="1325"/>
                    </a:lnTo>
                    <a:lnTo>
                      <a:pt x="1842" y="1332"/>
                    </a:lnTo>
                    <a:lnTo>
                      <a:pt x="1842" y="1332"/>
                    </a:lnTo>
                    <a:lnTo>
                      <a:pt x="1840" y="1339"/>
                    </a:lnTo>
                    <a:lnTo>
                      <a:pt x="1840" y="1339"/>
                    </a:lnTo>
                    <a:lnTo>
                      <a:pt x="1840" y="1339"/>
                    </a:lnTo>
                    <a:lnTo>
                      <a:pt x="1851" y="1334"/>
                    </a:lnTo>
                    <a:lnTo>
                      <a:pt x="1851" y="1334"/>
                    </a:lnTo>
                    <a:lnTo>
                      <a:pt x="1854" y="1331"/>
                    </a:lnTo>
                    <a:lnTo>
                      <a:pt x="1854" y="1329"/>
                    </a:lnTo>
                    <a:lnTo>
                      <a:pt x="1853" y="1322"/>
                    </a:lnTo>
                    <a:lnTo>
                      <a:pt x="1851" y="1318"/>
                    </a:lnTo>
                    <a:lnTo>
                      <a:pt x="1851" y="1315"/>
                    </a:lnTo>
                    <a:lnTo>
                      <a:pt x="1853" y="1313"/>
                    </a:lnTo>
                    <a:lnTo>
                      <a:pt x="1853" y="1313"/>
                    </a:lnTo>
                    <a:lnTo>
                      <a:pt x="1854" y="1313"/>
                    </a:lnTo>
                    <a:lnTo>
                      <a:pt x="1858" y="1315"/>
                    </a:lnTo>
                    <a:lnTo>
                      <a:pt x="1868" y="1318"/>
                    </a:lnTo>
                    <a:lnTo>
                      <a:pt x="1879" y="1324"/>
                    </a:lnTo>
                    <a:lnTo>
                      <a:pt x="1884" y="1324"/>
                    </a:lnTo>
                    <a:lnTo>
                      <a:pt x="1889" y="1324"/>
                    </a:lnTo>
                    <a:lnTo>
                      <a:pt x="1889" y="1324"/>
                    </a:lnTo>
                    <a:lnTo>
                      <a:pt x="1896" y="1324"/>
                    </a:lnTo>
                    <a:lnTo>
                      <a:pt x="1900" y="1325"/>
                    </a:lnTo>
                    <a:lnTo>
                      <a:pt x="1903" y="1325"/>
                    </a:lnTo>
                    <a:lnTo>
                      <a:pt x="1910" y="1325"/>
                    </a:lnTo>
                    <a:lnTo>
                      <a:pt x="1910" y="1325"/>
                    </a:lnTo>
                    <a:lnTo>
                      <a:pt x="1913" y="1325"/>
                    </a:lnTo>
                    <a:lnTo>
                      <a:pt x="1917" y="1329"/>
                    </a:lnTo>
                    <a:lnTo>
                      <a:pt x="1920" y="1343"/>
                    </a:lnTo>
                    <a:lnTo>
                      <a:pt x="1922" y="1350"/>
                    </a:lnTo>
                    <a:lnTo>
                      <a:pt x="1926" y="1357"/>
                    </a:lnTo>
                    <a:lnTo>
                      <a:pt x="1931" y="1362"/>
                    </a:lnTo>
                    <a:lnTo>
                      <a:pt x="1938" y="1367"/>
                    </a:lnTo>
                    <a:lnTo>
                      <a:pt x="1938" y="1367"/>
                    </a:lnTo>
                    <a:lnTo>
                      <a:pt x="1941" y="1367"/>
                    </a:lnTo>
                    <a:lnTo>
                      <a:pt x="1948" y="1367"/>
                    </a:lnTo>
                    <a:lnTo>
                      <a:pt x="1959" y="1367"/>
                    </a:lnTo>
                    <a:lnTo>
                      <a:pt x="1962" y="1367"/>
                    </a:lnTo>
                    <a:lnTo>
                      <a:pt x="1966" y="1367"/>
                    </a:lnTo>
                    <a:lnTo>
                      <a:pt x="1967" y="1371"/>
                    </a:lnTo>
                    <a:lnTo>
                      <a:pt x="1966" y="1376"/>
                    </a:lnTo>
                    <a:lnTo>
                      <a:pt x="1966" y="1376"/>
                    </a:lnTo>
                    <a:lnTo>
                      <a:pt x="1962" y="1383"/>
                    </a:lnTo>
                    <a:lnTo>
                      <a:pt x="1964" y="1386"/>
                    </a:lnTo>
                    <a:lnTo>
                      <a:pt x="1974" y="1395"/>
                    </a:lnTo>
                    <a:lnTo>
                      <a:pt x="1974" y="1395"/>
                    </a:lnTo>
                    <a:lnTo>
                      <a:pt x="1976" y="1399"/>
                    </a:lnTo>
                    <a:lnTo>
                      <a:pt x="1976" y="1402"/>
                    </a:lnTo>
                    <a:lnTo>
                      <a:pt x="1974" y="1409"/>
                    </a:lnTo>
                    <a:lnTo>
                      <a:pt x="1973" y="1414"/>
                    </a:lnTo>
                    <a:lnTo>
                      <a:pt x="1973" y="1416"/>
                    </a:lnTo>
                    <a:lnTo>
                      <a:pt x="1974" y="1418"/>
                    </a:lnTo>
                    <a:lnTo>
                      <a:pt x="1974" y="1418"/>
                    </a:lnTo>
                    <a:lnTo>
                      <a:pt x="1978" y="1419"/>
                    </a:lnTo>
                    <a:lnTo>
                      <a:pt x="1980" y="1419"/>
                    </a:lnTo>
                    <a:lnTo>
                      <a:pt x="1981" y="1419"/>
                    </a:lnTo>
                    <a:lnTo>
                      <a:pt x="1983" y="1421"/>
                    </a:lnTo>
                    <a:lnTo>
                      <a:pt x="1983" y="1421"/>
                    </a:lnTo>
                    <a:lnTo>
                      <a:pt x="1985" y="1423"/>
                    </a:lnTo>
                    <a:lnTo>
                      <a:pt x="1983" y="1425"/>
                    </a:lnTo>
                    <a:lnTo>
                      <a:pt x="1980" y="1426"/>
                    </a:lnTo>
                    <a:lnTo>
                      <a:pt x="1978" y="1430"/>
                    </a:lnTo>
                    <a:lnTo>
                      <a:pt x="1978" y="1433"/>
                    </a:lnTo>
                    <a:lnTo>
                      <a:pt x="1978" y="1433"/>
                    </a:lnTo>
                    <a:lnTo>
                      <a:pt x="1978" y="1437"/>
                    </a:lnTo>
                    <a:lnTo>
                      <a:pt x="1981" y="1439"/>
                    </a:lnTo>
                    <a:lnTo>
                      <a:pt x="1987" y="1439"/>
                    </a:lnTo>
                    <a:lnTo>
                      <a:pt x="1994" y="1437"/>
                    </a:lnTo>
                    <a:lnTo>
                      <a:pt x="1995" y="1439"/>
                    </a:lnTo>
                    <a:lnTo>
                      <a:pt x="1995" y="1442"/>
                    </a:lnTo>
                    <a:lnTo>
                      <a:pt x="1995" y="1442"/>
                    </a:lnTo>
                    <a:lnTo>
                      <a:pt x="1995" y="1447"/>
                    </a:lnTo>
                    <a:lnTo>
                      <a:pt x="1999" y="1449"/>
                    </a:lnTo>
                    <a:lnTo>
                      <a:pt x="2004" y="1449"/>
                    </a:lnTo>
                    <a:lnTo>
                      <a:pt x="2013" y="1453"/>
                    </a:lnTo>
                    <a:lnTo>
                      <a:pt x="2013" y="1453"/>
                    </a:lnTo>
                    <a:lnTo>
                      <a:pt x="2025" y="1456"/>
                    </a:lnTo>
                    <a:lnTo>
                      <a:pt x="2039" y="1458"/>
                    </a:lnTo>
                    <a:lnTo>
                      <a:pt x="2051" y="1458"/>
                    </a:lnTo>
                    <a:lnTo>
                      <a:pt x="2063" y="1460"/>
                    </a:lnTo>
                    <a:lnTo>
                      <a:pt x="2063" y="1460"/>
                    </a:lnTo>
                    <a:lnTo>
                      <a:pt x="2072" y="1460"/>
                    </a:lnTo>
                    <a:lnTo>
                      <a:pt x="2079" y="1460"/>
                    </a:lnTo>
                    <a:lnTo>
                      <a:pt x="2084" y="1460"/>
                    </a:lnTo>
                    <a:lnTo>
                      <a:pt x="2084" y="1461"/>
                    </a:lnTo>
                    <a:lnTo>
                      <a:pt x="2084" y="1463"/>
                    </a:lnTo>
                    <a:lnTo>
                      <a:pt x="2084" y="1463"/>
                    </a:lnTo>
                    <a:lnTo>
                      <a:pt x="2084" y="1465"/>
                    </a:lnTo>
                    <a:lnTo>
                      <a:pt x="2084" y="1466"/>
                    </a:lnTo>
                    <a:lnTo>
                      <a:pt x="2089" y="1468"/>
                    </a:lnTo>
                    <a:lnTo>
                      <a:pt x="2105" y="1468"/>
                    </a:lnTo>
                    <a:lnTo>
                      <a:pt x="2105" y="1468"/>
                    </a:lnTo>
                    <a:lnTo>
                      <a:pt x="2110" y="1468"/>
                    </a:lnTo>
                    <a:lnTo>
                      <a:pt x="2114" y="1472"/>
                    </a:lnTo>
                    <a:lnTo>
                      <a:pt x="2121" y="1484"/>
                    </a:lnTo>
                    <a:lnTo>
                      <a:pt x="2126" y="1493"/>
                    </a:lnTo>
                    <a:lnTo>
                      <a:pt x="2129" y="1496"/>
                    </a:lnTo>
                    <a:lnTo>
                      <a:pt x="2131" y="1496"/>
                    </a:lnTo>
                    <a:lnTo>
                      <a:pt x="2131" y="1496"/>
                    </a:lnTo>
                    <a:lnTo>
                      <a:pt x="2133" y="1494"/>
                    </a:lnTo>
                    <a:lnTo>
                      <a:pt x="2135" y="1494"/>
                    </a:lnTo>
                    <a:lnTo>
                      <a:pt x="2136" y="1498"/>
                    </a:lnTo>
                    <a:lnTo>
                      <a:pt x="2136" y="1503"/>
                    </a:lnTo>
                    <a:lnTo>
                      <a:pt x="2136" y="1503"/>
                    </a:lnTo>
                    <a:lnTo>
                      <a:pt x="2136" y="1507"/>
                    </a:lnTo>
                    <a:lnTo>
                      <a:pt x="2138" y="1510"/>
                    </a:lnTo>
                    <a:lnTo>
                      <a:pt x="2143" y="1517"/>
                    </a:lnTo>
                    <a:lnTo>
                      <a:pt x="2149" y="1522"/>
                    </a:lnTo>
                    <a:lnTo>
                      <a:pt x="2150" y="1527"/>
                    </a:lnTo>
                    <a:lnTo>
                      <a:pt x="2150" y="1527"/>
                    </a:lnTo>
                    <a:lnTo>
                      <a:pt x="2150" y="1529"/>
                    </a:lnTo>
                    <a:lnTo>
                      <a:pt x="2149" y="1529"/>
                    </a:lnTo>
                    <a:lnTo>
                      <a:pt x="2145" y="1527"/>
                    </a:lnTo>
                    <a:lnTo>
                      <a:pt x="2140" y="1524"/>
                    </a:lnTo>
                    <a:lnTo>
                      <a:pt x="2138" y="1524"/>
                    </a:lnTo>
                    <a:lnTo>
                      <a:pt x="2136" y="1524"/>
                    </a:lnTo>
                    <a:lnTo>
                      <a:pt x="2136" y="1524"/>
                    </a:lnTo>
                    <a:lnTo>
                      <a:pt x="2136" y="1526"/>
                    </a:lnTo>
                    <a:lnTo>
                      <a:pt x="2136" y="1527"/>
                    </a:lnTo>
                    <a:lnTo>
                      <a:pt x="2138" y="1533"/>
                    </a:lnTo>
                    <a:lnTo>
                      <a:pt x="2140" y="1536"/>
                    </a:lnTo>
                    <a:lnTo>
                      <a:pt x="2140" y="1540"/>
                    </a:lnTo>
                    <a:lnTo>
                      <a:pt x="2138" y="1541"/>
                    </a:lnTo>
                    <a:lnTo>
                      <a:pt x="2138" y="1541"/>
                    </a:lnTo>
                    <a:lnTo>
                      <a:pt x="2135" y="1541"/>
                    </a:lnTo>
                    <a:lnTo>
                      <a:pt x="2131" y="1541"/>
                    </a:lnTo>
                    <a:lnTo>
                      <a:pt x="2124" y="1536"/>
                    </a:lnTo>
                    <a:lnTo>
                      <a:pt x="2115" y="1531"/>
                    </a:lnTo>
                    <a:lnTo>
                      <a:pt x="2112" y="1531"/>
                    </a:lnTo>
                    <a:lnTo>
                      <a:pt x="2110" y="1533"/>
                    </a:lnTo>
                    <a:lnTo>
                      <a:pt x="2110" y="1533"/>
                    </a:lnTo>
                    <a:lnTo>
                      <a:pt x="2107" y="1534"/>
                    </a:lnTo>
                    <a:lnTo>
                      <a:pt x="2107" y="1531"/>
                    </a:lnTo>
                    <a:lnTo>
                      <a:pt x="2105" y="1527"/>
                    </a:lnTo>
                    <a:lnTo>
                      <a:pt x="2105" y="1527"/>
                    </a:lnTo>
                    <a:lnTo>
                      <a:pt x="2103" y="1527"/>
                    </a:lnTo>
                    <a:lnTo>
                      <a:pt x="2103" y="1527"/>
                    </a:lnTo>
                    <a:lnTo>
                      <a:pt x="2100" y="1527"/>
                    </a:lnTo>
                    <a:lnTo>
                      <a:pt x="2100" y="1526"/>
                    </a:lnTo>
                    <a:lnTo>
                      <a:pt x="2102" y="1522"/>
                    </a:lnTo>
                    <a:lnTo>
                      <a:pt x="2103" y="1519"/>
                    </a:lnTo>
                    <a:lnTo>
                      <a:pt x="2103" y="1519"/>
                    </a:lnTo>
                    <a:lnTo>
                      <a:pt x="2100" y="1517"/>
                    </a:lnTo>
                    <a:lnTo>
                      <a:pt x="2100" y="1517"/>
                    </a:lnTo>
                    <a:lnTo>
                      <a:pt x="2096" y="1517"/>
                    </a:lnTo>
                    <a:lnTo>
                      <a:pt x="2095" y="1515"/>
                    </a:lnTo>
                    <a:lnTo>
                      <a:pt x="2095" y="1510"/>
                    </a:lnTo>
                    <a:lnTo>
                      <a:pt x="2093" y="1505"/>
                    </a:lnTo>
                    <a:lnTo>
                      <a:pt x="2093" y="1503"/>
                    </a:lnTo>
                    <a:lnTo>
                      <a:pt x="2091" y="1503"/>
                    </a:lnTo>
                    <a:lnTo>
                      <a:pt x="2091" y="1503"/>
                    </a:lnTo>
                    <a:lnTo>
                      <a:pt x="2086" y="1503"/>
                    </a:lnTo>
                    <a:lnTo>
                      <a:pt x="2082" y="1501"/>
                    </a:lnTo>
                    <a:lnTo>
                      <a:pt x="2081" y="1501"/>
                    </a:lnTo>
                    <a:lnTo>
                      <a:pt x="2079" y="1501"/>
                    </a:lnTo>
                    <a:lnTo>
                      <a:pt x="2079" y="1501"/>
                    </a:lnTo>
                    <a:lnTo>
                      <a:pt x="2081" y="1505"/>
                    </a:lnTo>
                    <a:lnTo>
                      <a:pt x="2084" y="1510"/>
                    </a:lnTo>
                    <a:lnTo>
                      <a:pt x="2091" y="1519"/>
                    </a:lnTo>
                    <a:lnTo>
                      <a:pt x="2095" y="1529"/>
                    </a:lnTo>
                    <a:lnTo>
                      <a:pt x="2095" y="1529"/>
                    </a:lnTo>
                    <a:lnTo>
                      <a:pt x="2095" y="1533"/>
                    </a:lnTo>
                    <a:lnTo>
                      <a:pt x="2093" y="1538"/>
                    </a:lnTo>
                    <a:lnTo>
                      <a:pt x="2086" y="1547"/>
                    </a:lnTo>
                    <a:lnTo>
                      <a:pt x="2082" y="1550"/>
                    </a:lnTo>
                    <a:lnTo>
                      <a:pt x="2081" y="1557"/>
                    </a:lnTo>
                    <a:lnTo>
                      <a:pt x="2079" y="1564"/>
                    </a:lnTo>
                    <a:lnTo>
                      <a:pt x="2079" y="1573"/>
                    </a:lnTo>
                    <a:lnTo>
                      <a:pt x="2079" y="1573"/>
                    </a:lnTo>
                    <a:lnTo>
                      <a:pt x="2079" y="1590"/>
                    </a:lnTo>
                    <a:lnTo>
                      <a:pt x="2077" y="1595"/>
                    </a:lnTo>
                    <a:lnTo>
                      <a:pt x="2074" y="1599"/>
                    </a:lnTo>
                    <a:lnTo>
                      <a:pt x="2072" y="1602"/>
                    </a:lnTo>
                    <a:lnTo>
                      <a:pt x="2067" y="1606"/>
                    </a:lnTo>
                    <a:lnTo>
                      <a:pt x="2055" y="1613"/>
                    </a:lnTo>
                    <a:lnTo>
                      <a:pt x="2055" y="1613"/>
                    </a:lnTo>
                    <a:lnTo>
                      <a:pt x="2053" y="1620"/>
                    </a:lnTo>
                    <a:lnTo>
                      <a:pt x="2051" y="1625"/>
                    </a:lnTo>
                    <a:lnTo>
                      <a:pt x="2051" y="1625"/>
                    </a:lnTo>
                    <a:lnTo>
                      <a:pt x="2051" y="1632"/>
                    </a:lnTo>
                    <a:lnTo>
                      <a:pt x="2049" y="1635"/>
                    </a:lnTo>
                    <a:lnTo>
                      <a:pt x="2046" y="1635"/>
                    </a:lnTo>
                    <a:lnTo>
                      <a:pt x="2046" y="1635"/>
                    </a:lnTo>
                    <a:lnTo>
                      <a:pt x="2051" y="1637"/>
                    </a:lnTo>
                    <a:lnTo>
                      <a:pt x="2053" y="1639"/>
                    </a:lnTo>
                    <a:lnTo>
                      <a:pt x="2055" y="1642"/>
                    </a:lnTo>
                    <a:lnTo>
                      <a:pt x="2053" y="1644"/>
                    </a:lnTo>
                    <a:lnTo>
                      <a:pt x="2048" y="1648"/>
                    </a:lnTo>
                    <a:lnTo>
                      <a:pt x="2039" y="1648"/>
                    </a:lnTo>
                    <a:lnTo>
                      <a:pt x="2039" y="1648"/>
                    </a:lnTo>
                    <a:lnTo>
                      <a:pt x="2034" y="1649"/>
                    </a:lnTo>
                    <a:lnTo>
                      <a:pt x="2032" y="1649"/>
                    </a:lnTo>
                    <a:lnTo>
                      <a:pt x="2030" y="1653"/>
                    </a:lnTo>
                    <a:lnTo>
                      <a:pt x="2030" y="1655"/>
                    </a:lnTo>
                    <a:lnTo>
                      <a:pt x="2030" y="1658"/>
                    </a:lnTo>
                    <a:lnTo>
                      <a:pt x="2032" y="1660"/>
                    </a:lnTo>
                    <a:lnTo>
                      <a:pt x="2035" y="1661"/>
                    </a:lnTo>
                    <a:lnTo>
                      <a:pt x="2039" y="1661"/>
                    </a:lnTo>
                    <a:lnTo>
                      <a:pt x="2039" y="1661"/>
                    </a:lnTo>
                    <a:lnTo>
                      <a:pt x="2044" y="1661"/>
                    </a:lnTo>
                    <a:lnTo>
                      <a:pt x="2048" y="1663"/>
                    </a:lnTo>
                    <a:lnTo>
                      <a:pt x="2049" y="1663"/>
                    </a:lnTo>
                    <a:lnTo>
                      <a:pt x="2051" y="1661"/>
                    </a:lnTo>
                    <a:lnTo>
                      <a:pt x="2051" y="1661"/>
                    </a:lnTo>
                    <a:lnTo>
                      <a:pt x="2055" y="1658"/>
                    </a:lnTo>
                    <a:lnTo>
                      <a:pt x="2060" y="1655"/>
                    </a:lnTo>
                    <a:lnTo>
                      <a:pt x="2070" y="1651"/>
                    </a:lnTo>
                    <a:lnTo>
                      <a:pt x="2070" y="1651"/>
                    </a:lnTo>
                    <a:lnTo>
                      <a:pt x="2072" y="1648"/>
                    </a:lnTo>
                    <a:lnTo>
                      <a:pt x="2075" y="1644"/>
                    </a:lnTo>
                    <a:lnTo>
                      <a:pt x="2082" y="1637"/>
                    </a:lnTo>
                    <a:lnTo>
                      <a:pt x="2088" y="1634"/>
                    </a:lnTo>
                    <a:lnTo>
                      <a:pt x="2095" y="1632"/>
                    </a:lnTo>
                    <a:lnTo>
                      <a:pt x="2103" y="1630"/>
                    </a:lnTo>
                    <a:lnTo>
                      <a:pt x="2114" y="1632"/>
                    </a:lnTo>
                    <a:lnTo>
                      <a:pt x="2114" y="1632"/>
                    </a:lnTo>
                    <a:lnTo>
                      <a:pt x="2129" y="1635"/>
                    </a:lnTo>
                    <a:lnTo>
                      <a:pt x="2131" y="1635"/>
                    </a:lnTo>
                    <a:lnTo>
                      <a:pt x="2131" y="1635"/>
                    </a:lnTo>
                    <a:lnTo>
                      <a:pt x="2128" y="1632"/>
                    </a:lnTo>
                    <a:lnTo>
                      <a:pt x="2126" y="1630"/>
                    </a:lnTo>
                    <a:lnTo>
                      <a:pt x="2126" y="1628"/>
                    </a:lnTo>
                    <a:lnTo>
                      <a:pt x="2126" y="1628"/>
                    </a:lnTo>
                    <a:lnTo>
                      <a:pt x="2129" y="1625"/>
                    </a:lnTo>
                    <a:lnTo>
                      <a:pt x="2135" y="1623"/>
                    </a:lnTo>
                    <a:lnTo>
                      <a:pt x="2150" y="1620"/>
                    </a:lnTo>
                    <a:lnTo>
                      <a:pt x="2150" y="1620"/>
                    </a:lnTo>
                    <a:lnTo>
                      <a:pt x="2168" y="1620"/>
                    </a:lnTo>
                    <a:lnTo>
                      <a:pt x="2171" y="1620"/>
                    </a:lnTo>
                    <a:lnTo>
                      <a:pt x="2173" y="1616"/>
                    </a:lnTo>
                    <a:lnTo>
                      <a:pt x="2173" y="1616"/>
                    </a:lnTo>
                    <a:lnTo>
                      <a:pt x="2173" y="1614"/>
                    </a:lnTo>
                    <a:lnTo>
                      <a:pt x="2173" y="1611"/>
                    </a:lnTo>
                    <a:lnTo>
                      <a:pt x="2175" y="1611"/>
                    </a:lnTo>
                    <a:lnTo>
                      <a:pt x="2162" y="1604"/>
                    </a:lnTo>
                    <a:lnTo>
                      <a:pt x="2162" y="1604"/>
                    </a:lnTo>
                    <a:lnTo>
                      <a:pt x="2157" y="1604"/>
                    </a:lnTo>
                    <a:lnTo>
                      <a:pt x="2152" y="1604"/>
                    </a:lnTo>
                    <a:lnTo>
                      <a:pt x="2150" y="1602"/>
                    </a:lnTo>
                    <a:lnTo>
                      <a:pt x="2149" y="1599"/>
                    </a:lnTo>
                    <a:lnTo>
                      <a:pt x="2149" y="1595"/>
                    </a:lnTo>
                    <a:lnTo>
                      <a:pt x="2150" y="1592"/>
                    </a:lnTo>
                    <a:lnTo>
                      <a:pt x="2150" y="1592"/>
                    </a:lnTo>
                    <a:lnTo>
                      <a:pt x="2156" y="1585"/>
                    </a:lnTo>
                    <a:lnTo>
                      <a:pt x="2159" y="1581"/>
                    </a:lnTo>
                    <a:lnTo>
                      <a:pt x="2162" y="1581"/>
                    </a:lnTo>
                    <a:lnTo>
                      <a:pt x="2166" y="1578"/>
                    </a:lnTo>
                    <a:lnTo>
                      <a:pt x="2166" y="1578"/>
                    </a:lnTo>
                    <a:lnTo>
                      <a:pt x="2173" y="1573"/>
                    </a:lnTo>
                    <a:lnTo>
                      <a:pt x="2182" y="1569"/>
                    </a:lnTo>
                    <a:lnTo>
                      <a:pt x="2208" y="1566"/>
                    </a:lnTo>
                    <a:lnTo>
                      <a:pt x="2208" y="1566"/>
                    </a:lnTo>
                    <a:lnTo>
                      <a:pt x="2218" y="1562"/>
                    </a:lnTo>
                    <a:lnTo>
                      <a:pt x="2222" y="1562"/>
                    </a:lnTo>
                    <a:lnTo>
                      <a:pt x="2234" y="1569"/>
                    </a:lnTo>
                    <a:lnTo>
                      <a:pt x="2234" y="1569"/>
                    </a:lnTo>
                    <a:lnTo>
                      <a:pt x="2239" y="1571"/>
                    </a:lnTo>
                    <a:lnTo>
                      <a:pt x="2243" y="1571"/>
                    </a:lnTo>
                    <a:lnTo>
                      <a:pt x="2244" y="1569"/>
                    </a:lnTo>
                    <a:lnTo>
                      <a:pt x="2246" y="1567"/>
                    </a:lnTo>
                    <a:lnTo>
                      <a:pt x="2248" y="1562"/>
                    </a:lnTo>
                    <a:lnTo>
                      <a:pt x="2250" y="1559"/>
                    </a:lnTo>
                    <a:lnTo>
                      <a:pt x="2253" y="1555"/>
                    </a:lnTo>
                    <a:lnTo>
                      <a:pt x="2253" y="1555"/>
                    </a:lnTo>
                    <a:lnTo>
                      <a:pt x="2260" y="1552"/>
                    </a:lnTo>
                    <a:lnTo>
                      <a:pt x="2269" y="1548"/>
                    </a:lnTo>
                    <a:lnTo>
                      <a:pt x="2277" y="1545"/>
                    </a:lnTo>
                    <a:lnTo>
                      <a:pt x="2286" y="1541"/>
                    </a:lnTo>
                    <a:lnTo>
                      <a:pt x="2286" y="1541"/>
                    </a:lnTo>
                    <a:lnTo>
                      <a:pt x="2298" y="1529"/>
                    </a:lnTo>
                    <a:lnTo>
                      <a:pt x="2309" y="1520"/>
                    </a:lnTo>
                    <a:lnTo>
                      <a:pt x="2317" y="1515"/>
                    </a:lnTo>
                    <a:lnTo>
                      <a:pt x="2323" y="1513"/>
                    </a:lnTo>
                    <a:lnTo>
                      <a:pt x="2323" y="1513"/>
                    </a:lnTo>
                    <a:lnTo>
                      <a:pt x="2330" y="1515"/>
                    </a:lnTo>
                    <a:lnTo>
                      <a:pt x="2338" y="1515"/>
                    </a:lnTo>
                    <a:lnTo>
                      <a:pt x="2338" y="1515"/>
                    </a:lnTo>
                    <a:lnTo>
                      <a:pt x="2438" y="1515"/>
                    </a:lnTo>
                    <a:lnTo>
                      <a:pt x="2438" y="1515"/>
                    </a:lnTo>
                    <a:lnTo>
                      <a:pt x="2438" y="1507"/>
                    </a:lnTo>
                    <a:lnTo>
                      <a:pt x="2439" y="1501"/>
                    </a:lnTo>
                    <a:lnTo>
                      <a:pt x="2443" y="1500"/>
                    </a:lnTo>
                    <a:lnTo>
                      <a:pt x="2446" y="1501"/>
                    </a:lnTo>
                    <a:lnTo>
                      <a:pt x="2446" y="1501"/>
                    </a:lnTo>
                    <a:lnTo>
                      <a:pt x="2450" y="1501"/>
                    </a:lnTo>
                    <a:lnTo>
                      <a:pt x="2452" y="1500"/>
                    </a:lnTo>
                    <a:lnTo>
                      <a:pt x="2453" y="1500"/>
                    </a:lnTo>
                    <a:lnTo>
                      <a:pt x="2457" y="1500"/>
                    </a:lnTo>
                    <a:lnTo>
                      <a:pt x="2457" y="1500"/>
                    </a:lnTo>
                    <a:lnTo>
                      <a:pt x="2458" y="1501"/>
                    </a:lnTo>
                    <a:lnTo>
                      <a:pt x="2460" y="1498"/>
                    </a:lnTo>
                    <a:lnTo>
                      <a:pt x="2460" y="1496"/>
                    </a:lnTo>
                    <a:lnTo>
                      <a:pt x="2464" y="1494"/>
                    </a:lnTo>
                    <a:lnTo>
                      <a:pt x="2464" y="1494"/>
                    </a:lnTo>
                    <a:lnTo>
                      <a:pt x="2467" y="1493"/>
                    </a:lnTo>
                    <a:lnTo>
                      <a:pt x="2465" y="1491"/>
                    </a:lnTo>
                    <a:lnTo>
                      <a:pt x="2464" y="1489"/>
                    </a:lnTo>
                    <a:lnTo>
                      <a:pt x="2464" y="1487"/>
                    </a:lnTo>
                    <a:lnTo>
                      <a:pt x="2465" y="1486"/>
                    </a:lnTo>
                    <a:lnTo>
                      <a:pt x="2469" y="1482"/>
                    </a:lnTo>
                    <a:lnTo>
                      <a:pt x="2469" y="1482"/>
                    </a:lnTo>
                    <a:lnTo>
                      <a:pt x="2474" y="1477"/>
                    </a:lnTo>
                    <a:lnTo>
                      <a:pt x="2474" y="1475"/>
                    </a:lnTo>
                    <a:lnTo>
                      <a:pt x="2474" y="1473"/>
                    </a:lnTo>
                    <a:lnTo>
                      <a:pt x="2478" y="1470"/>
                    </a:lnTo>
                    <a:lnTo>
                      <a:pt x="2478" y="1470"/>
                    </a:lnTo>
                    <a:lnTo>
                      <a:pt x="2479" y="1468"/>
                    </a:lnTo>
                    <a:lnTo>
                      <a:pt x="2481" y="1465"/>
                    </a:lnTo>
                    <a:lnTo>
                      <a:pt x="2481" y="1460"/>
                    </a:lnTo>
                    <a:lnTo>
                      <a:pt x="2481" y="1453"/>
                    </a:lnTo>
                    <a:lnTo>
                      <a:pt x="2481" y="1451"/>
                    </a:lnTo>
                    <a:lnTo>
                      <a:pt x="2485" y="1447"/>
                    </a:lnTo>
                    <a:lnTo>
                      <a:pt x="2485" y="1447"/>
                    </a:lnTo>
                    <a:lnTo>
                      <a:pt x="2488" y="1442"/>
                    </a:lnTo>
                    <a:lnTo>
                      <a:pt x="2488" y="1439"/>
                    </a:lnTo>
                    <a:lnTo>
                      <a:pt x="2490" y="1433"/>
                    </a:lnTo>
                    <a:lnTo>
                      <a:pt x="2493" y="1425"/>
                    </a:lnTo>
                    <a:lnTo>
                      <a:pt x="2493" y="1425"/>
                    </a:lnTo>
                    <a:lnTo>
                      <a:pt x="2516" y="1392"/>
                    </a:lnTo>
                    <a:lnTo>
                      <a:pt x="2516" y="1392"/>
                    </a:lnTo>
                    <a:lnTo>
                      <a:pt x="2519" y="1392"/>
                    </a:lnTo>
                    <a:lnTo>
                      <a:pt x="2523" y="1393"/>
                    </a:lnTo>
                    <a:lnTo>
                      <a:pt x="2523" y="1397"/>
                    </a:lnTo>
                    <a:lnTo>
                      <a:pt x="2523" y="1397"/>
                    </a:lnTo>
                    <a:lnTo>
                      <a:pt x="2523" y="1402"/>
                    </a:lnTo>
                    <a:lnTo>
                      <a:pt x="2526" y="1404"/>
                    </a:lnTo>
                    <a:lnTo>
                      <a:pt x="2530" y="1406"/>
                    </a:lnTo>
                    <a:lnTo>
                      <a:pt x="2535" y="1404"/>
                    </a:lnTo>
                    <a:lnTo>
                      <a:pt x="2535" y="1404"/>
                    </a:lnTo>
                    <a:lnTo>
                      <a:pt x="2540" y="1400"/>
                    </a:lnTo>
                    <a:lnTo>
                      <a:pt x="2546" y="1397"/>
                    </a:lnTo>
                    <a:lnTo>
                      <a:pt x="2551" y="1397"/>
                    </a:lnTo>
                    <a:lnTo>
                      <a:pt x="2558" y="1402"/>
                    </a:lnTo>
                    <a:lnTo>
                      <a:pt x="2558" y="1402"/>
                    </a:lnTo>
                    <a:lnTo>
                      <a:pt x="2563" y="1407"/>
                    </a:lnTo>
                    <a:lnTo>
                      <a:pt x="2566" y="1411"/>
                    </a:lnTo>
                    <a:lnTo>
                      <a:pt x="2566" y="1414"/>
                    </a:lnTo>
                    <a:lnTo>
                      <a:pt x="2566" y="1421"/>
                    </a:lnTo>
                    <a:lnTo>
                      <a:pt x="2566" y="1421"/>
                    </a:lnTo>
                    <a:lnTo>
                      <a:pt x="2566" y="1470"/>
                    </a:lnTo>
                    <a:lnTo>
                      <a:pt x="2566" y="1470"/>
                    </a:lnTo>
                    <a:lnTo>
                      <a:pt x="2566" y="1477"/>
                    </a:lnTo>
                    <a:lnTo>
                      <a:pt x="2568" y="1480"/>
                    </a:lnTo>
                    <a:lnTo>
                      <a:pt x="2570" y="1480"/>
                    </a:lnTo>
                    <a:lnTo>
                      <a:pt x="2570" y="1480"/>
                    </a:lnTo>
                    <a:lnTo>
                      <a:pt x="2579" y="1482"/>
                    </a:lnTo>
                    <a:lnTo>
                      <a:pt x="2579" y="1482"/>
                    </a:lnTo>
                    <a:lnTo>
                      <a:pt x="2580" y="1484"/>
                    </a:lnTo>
                    <a:lnTo>
                      <a:pt x="2580" y="1487"/>
                    </a:lnTo>
                    <a:lnTo>
                      <a:pt x="2580" y="1494"/>
                    </a:lnTo>
                    <a:lnTo>
                      <a:pt x="2580" y="1494"/>
                    </a:lnTo>
                    <a:lnTo>
                      <a:pt x="2580" y="1498"/>
                    </a:lnTo>
                    <a:lnTo>
                      <a:pt x="2582" y="1501"/>
                    </a:lnTo>
                    <a:lnTo>
                      <a:pt x="2586" y="1503"/>
                    </a:lnTo>
                    <a:lnTo>
                      <a:pt x="2591" y="1507"/>
                    </a:lnTo>
                    <a:lnTo>
                      <a:pt x="2591" y="1507"/>
                    </a:lnTo>
                    <a:lnTo>
                      <a:pt x="2601" y="1508"/>
                    </a:lnTo>
                    <a:lnTo>
                      <a:pt x="2610" y="1510"/>
                    </a:lnTo>
                    <a:lnTo>
                      <a:pt x="2617" y="1510"/>
                    </a:lnTo>
                    <a:lnTo>
                      <a:pt x="2626" y="1508"/>
                    </a:lnTo>
                    <a:lnTo>
                      <a:pt x="2641" y="1501"/>
                    </a:lnTo>
                    <a:lnTo>
                      <a:pt x="2659" y="1491"/>
                    </a:lnTo>
                    <a:lnTo>
                      <a:pt x="2659" y="1491"/>
                    </a:lnTo>
                    <a:lnTo>
                      <a:pt x="2666" y="1487"/>
                    </a:lnTo>
                    <a:lnTo>
                      <a:pt x="2669" y="1487"/>
                    </a:lnTo>
                    <a:lnTo>
                      <a:pt x="2671" y="1487"/>
                    </a:lnTo>
                    <a:lnTo>
                      <a:pt x="2671" y="1491"/>
                    </a:lnTo>
                    <a:lnTo>
                      <a:pt x="2673" y="1493"/>
                    </a:lnTo>
                    <a:lnTo>
                      <a:pt x="2676" y="1494"/>
                    </a:lnTo>
                    <a:lnTo>
                      <a:pt x="2685" y="1496"/>
                    </a:lnTo>
                    <a:lnTo>
                      <a:pt x="2699" y="1494"/>
                    </a:lnTo>
                    <a:lnTo>
                      <a:pt x="2699" y="1494"/>
                    </a:lnTo>
                    <a:lnTo>
                      <a:pt x="2711" y="1493"/>
                    </a:lnTo>
                    <a:lnTo>
                      <a:pt x="2702" y="1498"/>
                    </a:lnTo>
                    <a:lnTo>
                      <a:pt x="2683" y="1505"/>
                    </a:lnTo>
                    <a:lnTo>
                      <a:pt x="2662" y="1513"/>
                    </a:lnTo>
                    <a:lnTo>
                      <a:pt x="2662" y="1513"/>
                    </a:lnTo>
                    <a:lnTo>
                      <a:pt x="2652" y="1520"/>
                    </a:lnTo>
                    <a:lnTo>
                      <a:pt x="2643" y="1526"/>
                    </a:lnTo>
                    <a:lnTo>
                      <a:pt x="2636" y="1533"/>
                    </a:lnTo>
                    <a:lnTo>
                      <a:pt x="2629" y="1541"/>
                    </a:lnTo>
                    <a:lnTo>
                      <a:pt x="2626" y="1550"/>
                    </a:lnTo>
                    <a:lnTo>
                      <a:pt x="2624" y="1559"/>
                    </a:lnTo>
                    <a:lnTo>
                      <a:pt x="2626" y="1569"/>
                    </a:lnTo>
                    <a:lnTo>
                      <a:pt x="2629" y="1578"/>
                    </a:lnTo>
                    <a:lnTo>
                      <a:pt x="2629" y="1578"/>
                    </a:lnTo>
                    <a:lnTo>
                      <a:pt x="2636" y="1587"/>
                    </a:lnTo>
                    <a:lnTo>
                      <a:pt x="2641" y="1590"/>
                    </a:lnTo>
                    <a:lnTo>
                      <a:pt x="2648" y="1590"/>
                    </a:lnTo>
                    <a:lnTo>
                      <a:pt x="2653" y="1588"/>
                    </a:lnTo>
                    <a:lnTo>
                      <a:pt x="2660" y="1583"/>
                    </a:lnTo>
                    <a:lnTo>
                      <a:pt x="2669" y="1576"/>
                    </a:lnTo>
                    <a:lnTo>
                      <a:pt x="2685" y="1555"/>
                    </a:lnTo>
                    <a:lnTo>
                      <a:pt x="2685" y="1555"/>
                    </a:lnTo>
                    <a:lnTo>
                      <a:pt x="2692" y="1545"/>
                    </a:lnTo>
                    <a:lnTo>
                      <a:pt x="2699" y="1541"/>
                    </a:lnTo>
                    <a:lnTo>
                      <a:pt x="2704" y="1538"/>
                    </a:lnTo>
                    <a:lnTo>
                      <a:pt x="2709" y="1538"/>
                    </a:lnTo>
                    <a:lnTo>
                      <a:pt x="2714" y="1538"/>
                    </a:lnTo>
                    <a:lnTo>
                      <a:pt x="2721" y="1538"/>
                    </a:lnTo>
                    <a:lnTo>
                      <a:pt x="2730" y="1534"/>
                    </a:lnTo>
                    <a:lnTo>
                      <a:pt x="2741" y="1529"/>
                    </a:lnTo>
                    <a:lnTo>
                      <a:pt x="2741" y="1529"/>
                    </a:lnTo>
                    <a:lnTo>
                      <a:pt x="2753" y="1522"/>
                    </a:lnTo>
                    <a:lnTo>
                      <a:pt x="2765" y="1517"/>
                    </a:lnTo>
                    <a:lnTo>
                      <a:pt x="2788" y="1510"/>
                    </a:lnTo>
                    <a:lnTo>
                      <a:pt x="2795" y="1507"/>
                    </a:lnTo>
                    <a:lnTo>
                      <a:pt x="2800" y="1505"/>
                    </a:lnTo>
                    <a:lnTo>
                      <a:pt x="2801" y="1501"/>
                    </a:lnTo>
                    <a:lnTo>
                      <a:pt x="2800" y="1498"/>
                    </a:lnTo>
                    <a:lnTo>
                      <a:pt x="2800" y="1498"/>
                    </a:lnTo>
                    <a:lnTo>
                      <a:pt x="2782" y="1480"/>
                    </a:lnTo>
                    <a:lnTo>
                      <a:pt x="2777" y="1477"/>
                    </a:lnTo>
                    <a:lnTo>
                      <a:pt x="2774" y="1477"/>
                    </a:lnTo>
                    <a:lnTo>
                      <a:pt x="2768" y="1477"/>
                    </a:lnTo>
                    <a:lnTo>
                      <a:pt x="2763" y="1479"/>
                    </a:lnTo>
                    <a:lnTo>
                      <a:pt x="2763" y="1479"/>
                    </a:lnTo>
                    <a:lnTo>
                      <a:pt x="2758" y="1480"/>
                    </a:lnTo>
                    <a:lnTo>
                      <a:pt x="2749" y="1480"/>
                    </a:lnTo>
                    <a:lnTo>
                      <a:pt x="2739" y="1479"/>
                    </a:lnTo>
                    <a:lnTo>
                      <a:pt x="2728" y="1477"/>
                    </a:lnTo>
                    <a:lnTo>
                      <a:pt x="2718" y="1473"/>
                    </a:lnTo>
                    <a:lnTo>
                      <a:pt x="2711" y="1470"/>
                    </a:lnTo>
                    <a:lnTo>
                      <a:pt x="2706" y="1466"/>
                    </a:lnTo>
                    <a:lnTo>
                      <a:pt x="2704" y="1465"/>
                    </a:lnTo>
                    <a:lnTo>
                      <a:pt x="2706" y="1463"/>
                    </a:lnTo>
                    <a:lnTo>
                      <a:pt x="2706" y="1463"/>
                    </a:lnTo>
                    <a:lnTo>
                      <a:pt x="2706" y="1460"/>
                    </a:lnTo>
                    <a:lnTo>
                      <a:pt x="2704" y="1458"/>
                    </a:lnTo>
                    <a:lnTo>
                      <a:pt x="2695" y="1456"/>
                    </a:lnTo>
                    <a:lnTo>
                      <a:pt x="2690" y="1453"/>
                    </a:lnTo>
                    <a:lnTo>
                      <a:pt x="2683" y="1447"/>
                    </a:lnTo>
                    <a:lnTo>
                      <a:pt x="2678" y="1440"/>
                    </a:lnTo>
                    <a:lnTo>
                      <a:pt x="2673" y="1428"/>
                    </a:lnTo>
                    <a:lnTo>
                      <a:pt x="2673" y="1428"/>
                    </a:lnTo>
                    <a:lnTo>
                      <a:pt x="2669" y="1414"/>
                    </a:lnTo>
                    <a:lnTo>
                      <a:pt x="2669" y="1402"/>
                    </a:lnTo>
                    <a:lnTo>
                      <a:pt x="2671" y="1392"/>
                    </a:lnTo>
                    <a:lnTo>
                      <a:pt x="2673" y="1383"/>
                    </a:lnTo>
                    <a:lnTo>
                      <a:pt x="2674" y="1376"/>
                    </a:lnTo>
                    <a:lnTo>
                      <a:pt x="2674" y="1372"/>
                    </a:lnTo>
                    <a:lnTo>
                      <a:pt x="2671" y="1371"/>
                    </a:lnTo>
                    <a:lnTo>
                      <a:pt x="2662" y="1371"/>
                    </a:lnTo>
                    <a:lnTo>
                      <a:pt x="2662" y="1371"/>
                    </a:lnTo>
                    <a:lnTo>
                      <a:pt x="2650" y="1374"/>
                    </a:lnTo>
                    <a:lnTo>
                      <a:pt x="2643" y="1374"/>
                    </a:lnTo>
                    <a:lnTo>
                      <a:pt x="2641" y="1374"/>
                    </a:lnTo>
                    <a:lnTo>
                      <a:pt x="2643" y="1371"/>
                    </a:lnTo>
                    <a:lnTo>
                      <a:pt x="2657" y="1362"/>
                    </a:lnTo>
                    <a:lnTo>
                      <a:pt x="2676" y="1348"/>
                    </a:lnTo>
                    <a:lnTo>
                      <a:pt x="2676" y="1348"/>
                    </a:lnTo>
                    <a:lnTo>
                      <a:pt x="2690" y="1339"/>
                    </a:lnTo>
                    <a:lnTo>
                      <a:pt x="2694" y="1334"/>
                    </a:lnTo>
                    <a:lnTo>
                      <a:pt x="2694" y="1329"/>
                    </a:lnTo>
                    <a:lnTo>
                      <a:pt x="2694" y="1324"/>
                    </a:lnTo>
                    <a:lnTo>
                      <a:pt x="2690" y="1318"/>
                    </a:lnTo>
                    <a:lnTo>
                      <a:pt x="2685" y="1313"/>
                    </a:lnTo>
                    <a:lnTo>
                      <a:pt x="2678" y="1306"/>
                    </a:lnTo>
                    <a:lnTo>
                      <a:pt x="2678" y="1306"/>
                    </a:lnTo>
                    <a:lnTo>
                      <a:pt x="2673" y="1305"/>
                    </a:lnTo>
                    <a:lnTo>
                      <a:pt x="2666" y="1303"/>
                    </a:lnTo>
                    <a:lnTo>
                      <a:pt x="2657" y="1301"/>
                    </a:lnTo>
                    <a:lnTo>
                      <a:pt x="2647" y="1303"/>
                    </a:lnTo>
                    <a:lnTo>
                      <a:pt x="2622" y="1306"/>
                    </a:lnTo>
                    <a:lnTo>
                      <a:pt x="2598" y="1313"/>
                    </a:lnTo>
                    <a:lnTo>
                      <a:pt x="2573" y="1322"/>
                    </a:lnTo>
                    <a:lnTo>
                      <a:pt x="2549" y="1334"/>
                    </a:lnTo>
                    <a:lnTo>
                      <a:pt x="2530" y="1346"/>
                    </a:lnTo>
                    <a:lnTo>
                      <a:pt x="2523" y="1352"/>
                    </a:lnTo>
                    <a:lnTo>
                      <a:pt x="2518" y="1359"/>
                    </a:lnTo>
                    <a:lnTo>
                      <a:pt x="2518" y="1359"/>
                    </a:lnTo>
                    <a:lnTo>
                      <a:pt x="2502" y="1378"/>
                    </a:lnTo>
                    <a:lnTo>
                      <a:pt x="2488" y="1395"/>
                    </a:lnTo>
                    <a:lnTo>
                      <a:pt x="2476" y="1407"/>
                    </a:lnTo>
                    <a:lnTo>
                      <a:pt x="2465" y="1416"/>
                    </a:lnTo>
                    <a:lnTo>
                      <a:pt x="2458" y="1421"/>
                    </a:lnTo>
                    <a:lnTo>
                      <a:pt x="2453" y="1425"/>
                    </a:lnTo>
                    <a:lnTo>
                      <a:pt x="2453" y="1423"/>
                    </a:lnTo>
                    <a:lnTo>
                      <a:pt x="2453" y="1423"/>
                    </a:lnTo>
                    <a:lnTo>
                      <a:pt x="2458" y="1418"/>
                    </a:lnTo>
                    <a:lnTo>
                      <a:pt x="2458" y="1418"/>
                    </a:lnTo>
                    <a:lnTo>
                      <a:pt x="2469" y="1407"/>
                    </a:lnTo>
                    <a:lnTo>
                      <a:pt x="2478" y="1392"/>
                    </a:lnTo>
                    <a:lnTo>
                      <a:pt x="2502" y="1359"/>
                    </a:lnTo>
                    <a:lnTo>
                      <a:pt x="2514" y="1341"/>
                    </a:lnTo>
                    <a:lnTo>
                      <a:pt x="2528" y="1325"/>
                    </a:lnTo>
                    <a:lnTo>
                      <a:pt x="2544" y="1313"/>
                    </a:lnTo>
                    <a:lnTo>
                      <a:pt x="2551" y="1310"/>
                    </a:lnTo>
                    <a:lnTo>
                      <a:pt x="2559" y="1306"/>
                    </a:lnTo>
                    <a:lnTo>
                      <a:pt x="2559" y="1306"/>
                    </a:lnTo>
                    <a:lnTo>
                      <a:pt x="2570" y="1301"/>
                    </a:lnTo>
                    <a:lnTo>
                      <a:pt x="2577" y="1298"/>
                    </a:lnTo>
                    <a:lnTo>
                      <a:pt x="2582" y="1294"/>
                    </a:lnTo>
                    <a:lnTo>
                      <a:pt x="2586" y="1291"/>
                    </a:lnTo>
                    <a:lnTo>
                      <a:pt x="2591" y="1282"/>
                    </a:lnTo>
                    <a:lnTo>
                      <a:pt x="2593" y="1275"/>
                    </a:lnTo>
                    <a:lnTo>
                      <a:pt x="2596" y="1266"/>
                    </a:lnTo>
                    <a:lnTo>
                      <a:pt x="2600" y="1263"/>
                    </a:lnTo>
                    <a:lnTo>
                      <a:pt x="2605" y="1259"/>
                    </a:lnTo>
                    <a:lnTo>
                      <a:pt x="2612" y="1256"/>
                    </a:lnTo>
                    <a:lnTo>
                      <a:pt x="2622" y="1254"/>
                    </a:lnTo>
                    <a:lnTo>
                      <a:pt x="2652" y="1247"/>
                    </a:lnTo>
                    <a:lnTo>
                      <a:pt x="2652" y="1247"/>
                    </a:lnTo>
                    <a:lnTo>
                      <a:pt x="2673" y="1245"/>
                    </a:lnTo>
                    <a:lnTo>
                      <a:pt x="2692" y="1244"/>
                    </a:lnTo>
                    <a:lnTo>
                      <a:pt x="2709" y="1244"/>
                    </a:lnTo>
                    <a:lnTo>
                      <a:pt x="2725" y="1245"/>
                    </a:lnTo>
                    <a:lnTo>
                      <a:pt x="2753" y="1251"/>
                    </a:lnTo>
                    <a:lnTo>
                      <a:pt x="2777" y="1256"/>
                    </a:lnTo>
                    <a:lnTo>
                      <a:pt x="2798" y="1258"/>
                    </a:lnTo>
                    <a:lnTo>
                      <a:pt x="2808" y="1258"/>
                    </a:lnTo>
                    <a:lnTo>
                      <a:pt x="2821" y="1256"/>
                    </a:lnTo>
                    <a:lnTo>
                      <a:pt x="2831" y="1251"/>
                    </a:lnTo>
                    <a:lnTo>
                      <a:pt x="2843" y="1245"/>
                    </a:lnTo>
                    <a:lnTo>
                      <a:pt x="2855" y="1237"/>
                    </a:lnTo>
                    <a:lnTo>
                      <a:pt x="2869" y="1224"/>
                    </a:lnTo>
                    <a:lnTo>
                      <a:pt x="2869" y="1224"/>
                    </a:lnTo>
                    <a:lnTo>
                      <a:pt x="2894" y="1202"/>
                    </a:lnTo>
                    <a:lnTo>
                      <a:pt x="2911" y="1191"/>
                    </a:lnTo>
                    <a:lnTo>
                      <a:pt x="2923" y="1186"/>
                    </a:lnTo>
                    <a:lnTo>
                      <a:pt x="2932" y="1186"/>
                    </a:lnTo>
                    <a:lnTo>
                      <a:pt x="2943" y="1190"/>
                    </a:lnTo>
                    <a:lnTo>
                      <a:pt x="2948" y="1190"/>
                    </a:lnTo>
                    <a:lnTo>
                      <a:pt x="2955" y="1183"/>
                    </a:lnTo>
                    <a:lnTo>
                      <a:pt x="2955" y="1183"/>
                    </a:lnTo>
                    <a:lnTo>
                      <a:pt x="2962" y="1174"/>
                    </a:lnTo>
                    <a:lnTo>
                      <a:pt x="2970" y="1167"/>
                    </a:lnTo>
                    <a:lnTo>
                      <a:pt x="2984" y="1157"/>
                    </a:lnTo>
                    <a:lnTo>
                      <a:pt x="2990" y="1151"/>
                    </a:lnTo>
                    <a:lnTo>
                      <a:pt x="2993" y="1146"/>
                    </a:lnTo>
                    <a:lnTo>
                      <a:pt x="2993" y="1137"/>
                    </a:lnTo>
                    <a:lnTo>
                      <a:pt x="2988" y="1127"/>
                    </a:lnTo>
                    <a:lnTo>
                      <a:pt x="2988" y="1127"/>
                    </a:lnTo>
                    <a:lnTo>
                      <a:pt x="2984" y="1118"/>
                    </a:lnTo>
                    <a:lnTo>
                      <a:pt x="2984" y="1113"/>
                    </a:lnTo>
                    <a:lnTo>
                      <a:pt x="2986" y="1110"/>
                    </a:lnTo>
                    <a:lnTo>
                      <a:pt x="2988" y="1106"/>
                    </a:lnTo>
                    <a:lnTo>
                      <a:pt x="2990" y="1104"/>
                    </a:lnTo>
                    <a:lnTo>
                      <a:pt x="2991" y="1101"/>
                    </a:lnTo>
                    <a:lnTo>
                      <a:pt x="2991" y="1096"/>
                    </a:lnTo>
                    <a:lnTo>
                      <a:pt x="2988" y="1087"/>
                    </a:lnTo>
                    <a:lnTo>
                      <a:pt x="2988" y="1087"/>
                    </a:lnTo>
                    <a:lnTo>
                      <a:pt x="2983" y="1078"/>
                    </a:lnTo>
                    <a:lnTo>
                      <a:pt x="2977" y="1075"/>
                    </a:lnTo>
                    <a:lnTo>
                      <a:pt x="2970" y="1071"/>
                    </a:lnTo>
                    <a:lnTo>
                      <a:pt x="2965" y="1071"/>
                    </a:lnTo>
                    <a:lnTo>
                      <a:pt x="2958" y="1071"/>
                    </a:lnTo>
                    <a:lnTo>
                      <a:pt x="2951" y="1070"/>
                    </a:lnTo>
                    <a:lnTo>
                      <a:pt x="2944" y="1064"/>
                    </a:lnTo>
                    <a:lnTo>
                      <a:pt x="2937" y="1057"/>
                    </a:lnTo>
                    <a:lnTo>
                      <a:pt x="2937" y="1057"/>
                    </a:lnTo>
                    <a:lnTo>
                      <a:pt x="2929" y="1049"/>
                    </a:lnTo>
                    <a:lnTo>
                      <a:pt x="2922" y="1043"/>
                    </a:lnTo>
                    <a:lnTo>
                      <a:pt x="2913" y="1043"/>
                    </a:lnTo>
                    <a:lnTo>
                      <a:pt x="2906" y="1045"/>
                    </a:lnTo>
                    <a:lnTo>
                      <a:pt x="2897" y="1049"/>
                    </a:lnTo>
                    <a:lnTo>
                      <a:pt x="2887" y="1056"/>
                    </a:lnTo>
                    <a:lnTo>
                      <a:pt x="2862" y="1073"/>
                    </a:lnTo>
                    <a:lnTo>
                      <a:pt x="2862" y="1073"/>
                    </a:lnTo>
                    <a:lnTo>
                      <a:pt x="2849" y="1082"/>
                    </a:lnTo>
                    <a:lnTo>
                      <a:pt x="2840" y="1085"/>
                    </a:lnTo>
                    <a:lnTo>
                      <a:pt x="2835" y="1085"/>
                    </a:lnTo>
                    <a:lnTo>
                      <a:pt x="2831" y="1082"/>
                    </a:lnTo>
                    <a:lnTo>
                      <a:pt x="2831" y="1076"/>
                    </a:lnTo>
                    <a:lnTo>
                      <a:pt x="2835" y="1071"/>
                    </a:lnTo>
                    <a:lnTo>
                      <a:pt x="2842" y="1066"/>
                    </a:lnTo>
                    <a:lnTo>
                      <a:pt x="2852" y="1063"/>
                    </a:lnTo>
                    <a:lnTo>
                      <a:pt x="2852" y="1063"/>
                    </a:lnTo>
                    <a:lnTo>
                      <a:pt x="2861" y="1059"/>
                    </a:lnTo>
                    <a:lnTo>
                      <a:pt x="2869" y="1056"/>
                    </a:lnTo>
                    <a:lnTo>
                      <a:pt x="2882" y="1049"/>
                    </a:lnTo>
                    <a:lnTo>
                      <a:pt x="2894" y="1042"/>
                    </a:lnTo>
                    <a:lnTo>
                      <a:pt x="2902" y="1038"/>
                    </a:lnTo>
                    <a:lnTo>
                      <a:pt x="2915" y="1036"/>
                    </a:lnTo>
                    <a:lnTo>
                      <a:pt x="2915" y="1036"/>
                    </a:lnTo>
                    <a:lnTo>
                      <a:pt x="2925" y="1033"/>
                    </a:lnTo>
                    <a:lnTo>
                      <a:pt x="2930" y="1029"/>
                    </a:lnTo>
                    <a:lnTo>
                      <a:pt x="2932" y="1026"/>
                    </a:lnTo>
                    <a:lnTo>
                      <a:pt x="2930" y="1023"/>
                    </a:lnTo>
                    <a:lnTo>
                      <a:pt x="2927" y="1017"/>
                    </a:lnTo>
                    <a:lnTo>
                      <a:pt x="2918" y="1014"/>
                    </a:lnTo>
                    <a:lnTo>
                      <a:pt x="2909" y="1012"/>
                    </a:lnTo>
                    <a:lnTo>
                      <a:pt x="2897" y="1010"/>
                    </a:lnTo>
                    <a:lnTo>
                      <a:pt x="2897" y="1010"/>
                    </a:lnTo>
                    <a:lnTo>
                      <a:pt x="2889" y="1007"/>
                    </a:lnTo>
                    <a:lnTo>
                      <a:pt x="2882" y="1005"/>
                    </a:lnTo>
                    <a:lnTo>
                      <a:pt x="2880" y="1002"/>
                    </a:lnTo>
                    <a:lnTo>
                      <a:pt x="2878" y="998"/>
                    </a:lnTo>
                    <a:lnTo>
                      <a:pt x="2875" y="995"/>
                    </a:lnTo>
                    <a:lnTo>
                      <a:pt x="2871" y="991"/>
                    </a:lnTo>
                    <a:lnTo>
                      <a:pt x="2864" y="988"/>
                    </a:lnTo>
                    <a:lnTo>
                      <a:pt x="2850" y="986"/>
                    </a:lnTo>
                    <a:lnTo>
                      <a:pt x="2850" y="986"/>
                    </a:lnTo>
                    <a:lnTo>
                      <a:pt x="2838" y="984"/>
                    </a:lnTo>
                    <a:lnTo>
                      <a:pt x="2831" y="981"/>
                    </a:lnTo>
                    <a:lnTo>
                      <a:pt x="2829" y="977"/>
                    </a:lnTo>
                    <a:lnTo>
                      <a:pt x="2829" y="972"/>
                    </a:lnTo>
                    <a:lnTo>
                      <a:pt x="2829" y="969"/>
                    </a:lnTo>
                    <a:lnTo>
                      <a:pt x="2828" y="963"/>
                    </a:lnTo>
                    <a:lnTo>
                      <a:pt x="2824" y="958"/>
                    </a:lnTo>
                    <a:lnTo>
                      <a:pt x="2817" y="955"/>
                    </a:lnTo>
                    <a:lnTo>
                      <a:pt x="2817" y="955"/>
                    </a:lnTo>
                    <a:lnTo>
                      <a:pt x="2807" y="949"/>
                    </a:lnTo>
                    <a:lnTo>
                      <a:pt x="2798" y="944"/>
                    </a:lnTo>
                    <a:lnTo>
                      <a:pt x="2791" y="939"/>
                    </a:lnTo>
                    <a:lnTo>
                      <a:pt x="2786" y="932"/>
                    </a:lnTo>
                    <a:lnTo>
                      <a:pt x="2784" y="925"/>
                    </a:lnTo>
                    <a:lnTo>
                      <a:pt x="2782" y="916"/>
                    </a:lnTo>
                    <a:lnTo>
                      <a:pt x="2786" y="908"/>
                    </a:lnTo>
                    <a:lnTo>
                      <a:pt x="2789" y="897"/>
                    </a:lnTo>
                    <a:lnTo>
                      <a:pt x="2789" y="897"/>
                    </a:lnTo>
                    <a:lnTo>
                      <a:pt x="2793" y="892"/>
                    </a:lnTo>
                    <a:lnTo>
                      <a:pt x="2793" y="887"/>
                    </a:lnTo>
                    <a:lnTo>
                      <a:pt x="2793" y="883"/>
                    </a:lnTo>
                    <a:lnTo>
                      <a:pt x="2791" y="881"/>
                    </a:lnTo>
                    <a:lnTo>
                      <a:pt x="2786" y="876"/>
                    </a:lnTo>
                    <a:lnTo>
                      <a:pt x="2779" y="875"/>
                    </a:lnTo>
                    <a:lnTo>
                      <a:pt x="2772" y="873"/>
                    </a:lnTo>
                    <a:lnTo>
                      <a:pt x="2767" y="869"/>
                    </a:lnTo>
                    <a:lnTo>
                      <a:pt x="2765" y="868"/>
                    </a:lnTo>
                    <a:lnTo>
                      <a:pt x="2765" y="864"/>
                    </a:lnTo>
                    <a:lnTo>
                      <a:pt x="2765" y="862"/>
                    </a:lnTo>
                    <a:lnTo>
                      <a:pt x="2768" y="859"/>
                    </a:lnTo>
                    <a:lnTo>
                      <a:pt x="2768" y="859"/>
                    </a:lnTo>
                    <a:lnTo>
                      <a:pt x="2772" y="850"/>
                    </a:lnTo>
                    <a:lnTo>
                      <a:pt x="2772" y="845"/>
                    </a:lnTo>
                    <a:lnTo>
                      <a:pt x="2768" y="840"/>
                    </a:lnTo>
                    <a:lnTo>
                      <a:pt x="2765" y="836"/>
                    </a:lnTo>
                    <a:lnTo>
                      <a:pt x="2758" y="831"/>
                    </a:lnTo>
                    <a:lnTo>
                      <a:pt x="2753" y="826"/>
                    </a:lnTo>
                    <a:lnTo>
                      <a:pt x="2749" y="817"/>
                    </a:lnTo>
                    <a:lnTo>
                      <a:pt x="2746" y="808"/>
                    </a:lnTo>
                    <a:lnTo>
                      <a:pt x="2746" y="808"/>
                    </a:lnTo>
                    <a:lnTo>
                      <a:pt x="2742" y="793"/>
                    </a:lnTo>
                    <a:lnTo>
                      <a:pt x="2741" y="791"/>
                    </a:lnTo>
                    <a:lnTo>
                      <a:pt x="2739" y="789"/>
                    </a:lnTo>
                    <a:lnTo>
                      <a:pt x="2734" y="786"/>
                    </a:lnTo>
                    <a:lnTo>
                      <a:pt x="2732" y="782"/>
                    </a:lnTo>
                    <a:lnTo>
                      <a:pt x="2730" y="775"/>
                    </a:lnTo>
                    <a:lnTo>
                      <a:pt x="2730" y="775"/>
                    </a:lnTo>
                    <a:lnTo>
                      <a:pt x="2727" y="768"/>
                    </a:lnTo>
                    <a:lnTo>
                      <a:pt x="2725" y="765"/>
                    </a:lnTo>
                    <a:lnTo>
                      <a:pt x="2718" y="758"/>
                    </a:lnTo>
                    <a:lnTo>
                      <a:pt x="2713" y="754"/>
                    </a:lnTo>
                    <a:lnTo>
                      <a:pt x="2707" y="749"/>
                    </a:lnTo>
                    <a:lnTo>
                      <a:pt x="2702" y="742"/>
                    </a:lnTo>
                    <a:lnTo>
                      <a:pt x="2695" y="730"/>
                    </a:lnTo>
                    <a:lnTo>
                      <a:pt x="2695" y="730"/>
                    </a:lnTo>
                    <a:lnTo>
                      <a:pt x="2690" y="718"/>
                    </a:lnTo>
                    <a:lnTo>
                      <a:pt x="2685" y="711"/>
                    </a:lnTo>
                    <a:lnTo>
                      <a:pt x="2680" y="707"/>
                    </a:lnTo>
                    <a:lnTo>
                      <a:pt x="2676" y="707"/>
                    </a:lnTo>
                    <a:lnTo>
                      <a:pt x="2671" y="709"/>
                    </a:lnTo>
                    <a:lnTo>
                      <a:pt x="2667" y="714"/>
                    </a:lnTo>
                    <a:lnTo>
                      <a:pt x="2655" y="728"/>
                    </a:lnTo>
                    <a:lnTo>
                      <a:pt x="2655" y="728"/>
                    </a:lnTo>
                    <a:lnTo>
                      <a:pt x="2648" y="739"/>
                    </a:lnTo>
                    <a:lnTo>
                      <a:pt x="2645" y="749"/>
                    </a:lnTo>
                    <a:lnTo>
                      <a:pt x="2641" y="770"/>
                    </a:lnTo>
                    <a:lnTo>
                      <a:pt x="2640" y="779"/>
                    </a:lnTo>
                    <a:lnTo>
                      <a:pt x="2634" y="786"/>
                    </a:lnTo>
                    <a:lnTo>
                      <a:pt x="2633" y="789"/>
                    </a:lnTo>
                    <a:lnTo>
                      <a:pt x="2629" y="789"/>
                    </a:lnTo>
                    <a:lnTo>
                      <a:pt x="2626" y="789"/>
                    </a:lnTo>
                    <a:lnTo>
                      <a:pt x="2620" y="789"/>
                    </a:lnTo>
                    <a:lnTo>
                      <a:pt x="2620" y="789"/>
                    </a:lnTo>
                    <a:lnTo>
                      <a:pt x="2612" y="787"/>
                    </a:lnTo>
                    <a:lnTo>
                      <a:pt x="2608" y="787"/>
                    </a:lnTo>
                    <a:lnTo>
                      <a:pt x="2606" y="791"/>
                    </a:lnTo>
                    <a:lnTo>
                      <a:pt x="2606" y="794"/>
                    </a:lnTo>
                    <a:lnTo>
                      <a:pt x="2606" y="798"/>
                    </a:lnTo>
                    <a:lnTo>
                      <a:pt x="2603" y="803"/>
                    </a:lnTo>
                    <a:lnTo>
                      <a:pt x="2598" y="808"/>
                    </a:lnTo>
                    <a:lnTo>
                      <a:pt x="2587" y="814"/>
                    </a:lnTo>
                    <a:lnTo>
                      <a:pt x="2587" y="814"/>
                    </a:lnTo>
                    <a:lnTo>
                      <a:pt x="2575" y="815"/>
                    </a:lnTo>
                    <a:lnTo>
                      <a:pt x="2566" y="814"/>
                    </a:lnTo>
                    <a:lnTo>
                      <a:pt x="2559" y="808"/>
                    </a:lnTo>
                    <a:lnTo>
                      <a:pt x="2554" y="803"/>
                    </a:lnTo>
                    <a:lnTo>
                      <a:pt x="2549" y="796"/>
                    </a:lnTo>
                    <a:lnTo>
                      <a:pt x="2544" y="789"/>
                    </a:lnTo>
                    <a:lnTo>
                      <a:pt x="2535" y="786"/>
                    </a:lnTo>
                    <a:lnTo>
                      <a:pt x="2523" y="784"/>
                    </a:lnTo>
                    <a:lnTo>
                      <a:pt x="2523" y="784"/>
                    </a:lnTo>
                    <a:lnTo>
                      <a:pt x="2514" y="784"/>
                    </a:lnTo>
                    <a:lnTo>
                      <a:pt x="2509" y="782"/>
                    </a:lnTo>
                    <a:lnTo>
                      <a:pt x="2507" y="780"/>
                    </a:lnTo>
                    <a:lnTo>
                      <a:pt x="2509" y="777"/>
                    </a:lnTo>
                    <a:lnTo>
                      <a:pt x="2511" y="774"/>
                    </a:lnTo>
                    <a:lnTo>
                      <a:pt x="2512" y="770"/>
                    </a:lnTo>
                    <a:lnTo>
                      <a:pt x="2511" y="765"/>
                    </a:lnTo>
                    <a:lnTo>
                      <a:pt x="2507" y="761"/>
                    </a:lnTo>
                    <a:lnTo>
                      <a:pt x="2507" y="761"/>
                    </a:lnTo>
                    <a:lnTo>
                      <a:pt x="2500" y="758"/>
                    </a:lnTo>
                    <a:lnTo>
                      <a:pt x="2499" y="754"/>
                    </a:lnTo>
                    <a:lnTo>
                      <a:pt x="2500" y="751"/>
                    </a:lnTo>
                    <a:lnTo>
                      <a:pt x="2502" y="747"/>
                    </a:lnTo>
                    <a:lnTo>
                      <a:pt x="2504" y="744"/>
                    </a:lnTo>
                    <a:lnTo>
                      <a:pt x="2505" y="740"/>
                    </a:lnTo>
                    <a:lnTo>
                      <a:pt x="2505" y="735"/>
                    </a:lnTo>
                    <a:lnTo>
                      <a:pt x="2502" y="727"/>
                    </a:lnTo>
                    <a:lnTo>
                      <a:pt x="2502" y="727"/>
                    </a:lnTo>
                    <a:lnTo>
                      <a:pt x="2499" y="718"/>
                    </a:lnTo>
                    <a:lnTo>
                      <a:pt x="2499" y="707"/>
                    </a:lnTo>
                    <a:lnTo>
                      <a:pt x="2500" y="699"/>
                    </a:lnTo>
                    <a:lnTo>
                      <a:pt x="2504" y="690"/>
                    </a:lnTo>
                    <a:lnTo>
                      <a:pt x="2511" y="676"/>
                    </a:lnTo>
                    <a:lnTo>
                      <a:pt x="2512" y="669"/>
                    </a:lnTo>
                    <a:lnTo>
                      <a:pt x="2511" y="664"/>
                    </a:lnTo>
                    <a:lnTo>
                      <a:pt x="2511" y="664"/>
                    </a:lnTo>
                    <a:lnTo>
                      <a:pt x="2505" y="660"/>
                    </a:lnTo>
                    <a:lnTo>
                      <a:pt x="2502" y="660"/>
                    </a:lnTo>
                    <a:lnTo>
                      <a:pt x="2500" y="662"/>
                    </a:lnTo>
                    <a:lnTo>
                      <a:pt x="2497" y="666"/>
                    </a:lnTo>
                    <a:lnTo>
                      <a:pt x="2493" y="671"/>
                    </a:lnTo>
                    <a:lnTo>
                      <a:pt x="2492" y="673"/>
                    </a:lnTo>
                    <a:lnTo>
                      <a:pt x="2490" y="669"/>
                    </a:lnTo>
                    <a:lnTo>
                      <a:pt x="2490" y="669"/>
                    </a:lnTo>
                    <a:lnTo>
                      <a:pt x="2486" y="666"/>
                    </a:lnTo>
                    <a:lnTo>
                      <a:pt x="2478" y="664"/>
                    </a:lnTo>
                    <a:lnTo>
                      <a:pt x="2458" y="659"/>
                    </a:lnTo>
                    <a:lnTo>
                      <a:pt x="2450" y="655"/>
                    </a:lnTo>
                    <a:lnTo>
                      <a:pt x="2441" y="652"/>
                    </a:lnTo>
                    <a:lnTo>
                      <a:pt x="2436" y="646"/>
                    </a:lnTo>
                    <a:lnTo>
                      <a:pt x="2434" y="645"/>
                    </a:lnTo>
                    <a:lnTo>
                      <a:pt x="2434" y="641"/>
                    </a:lnTo>
                    <a:lnTo>
                      <a:pt x="2434" y="641"/>
                    </a:lnTo>
                    <a:lnTo>
                      <a:pt x="2434" y="634"/>
                    </a:lnTo>
                    <a:lnTo>
                      <a:pt x="2432" y="629"/>
                    </a:lnTo>
                    <a:lnTo>
                      <a:pt x="2427" y="624"/>
                    </a:lnTo>
                    <a:lnTo>
                      <a:pt x="2420" y="619"/>
                    </a:lnTo>
                    <a:lnTo>
                      <a:pt x="2382" y="592"/>
                    </a:lnTo>
                    <a:lnTo>
                      <a:pt x="2382" y="592"/>
                    </a:lnTo>
                    <a:lnTo>
                      <a:pt x="2366" y="582"/>
                    </a:lnTo>
                    <a:lnTo>
                      <a:pt x="2359" y="580"/>
                    </a:lnTo>
                    <a:lnTo>
                      <a:pt x="2356" y="580"/>
                    </a:lnTo>
                    <a:lnTo>
                      <a:pt x="2352" y="582"/>
                    </a:lnTo>
                    <a:lnTo>
                      <a:pt x="2349" y="584"/>
                    </a:lnTo>
                    <a:lnTo>
                      <a:pt x="2342" y="589"/>
                    </a:lnTo>
                    <a:lnTo>
                      <a:pt x="2337" y="592"/>
                    </a:lnTo>
                    <a:lnTo>
                      <a:pt x="2331" y="594"/>
                    </a:lnTo>
                    <a:lnTo>
                      <a:pt x="2324" y="596"/>
                    </a:lnTo>
                    <a:lnTo>
                      <a:pt x="2316" y="596"/>
                    </a:lnTo>
                    <a:lnTo>
                      <a:pt x="2304" y="596"/>
                    </a:lnTo>
                    <a:lnTo>
                      <a:pt x="2290" y="592"/>
                    </a:lnTo>
                    <a:lnTo>
                      <a:pt x="2272" y="587"/>
                    </a:lnTo>
                    <a:lnTo>
                      <a:pt x="2251" y="579"/>
                    </a:lnTo>
                    <a:lnTo>
                      <a:pt x="2251" y="579"/>
                    </a:lnTo>
                    <a:lnTo>
                      <a:pt x="2243" y="575"/>
                    </a:lnTo>
                    <a:lnTo>
                      <a:pt x="2234" y="575"/>
                    </a:lnTo>
                    <a:lnTo>
                      <a:pt x="2227" y="575"/>
                    </a:lnTo>
                    <a:lnTo>
                      <a:pt x="2222" y="575"/>
                    </a:lnTo>
                    <a:lnTo>
                      <a:pt x="2216" y="579"/>
                    </a:lnTo>
                    <a:lnTo>
                      <a:pt x="2213" y="582"/>
                    </a:lnTo>
                    <a:lnTo>
                      <a:pt x="2208" y="589"/>
                    </a:lnTo>
                    <a:lnTo>
                      <a:pt x="2204" y="599"/>
                    </a:lnTo>
                    <a:lnTo>
                      <a:pt x="2206" y="610"/>
                    </a:lnTo>
                    <a:lnTo>
                      <a:pt x="2208" y="620"/>
                    </a:lnTo>
                    <a:lnTo>
                      <a:pt x="2211" y="626"/>
                    </a:lnTo>
                    <a:lnTo>
                      <a:pt x="2211" y="626"/>
                    </a:lnTo>
                    <a:lnTo>
                      <a:pt x="2215" y="631"/>
                    </a:lnTo>
                    <a:lnTo>
                      <a:pt x="2216" y="638"/>
                    </a:lnTo>
                    <a:lnTo>
                      <a:pt x="2218" y="643"/>
                    </a:lnTo>
                    <a:lnTo>
                      <a:pt x="2218" y="650"/>
                    </a:lnTo>
                    <a:lnTo>
                      <a:pt x="2215" y="662"/>
                    </a:lnTo>
                    <a:lnTo>
                      <a:pt x="2208" y="673"/>
                    </a:lnTo>
                    <a:lnTo>
                      <a:pt x="2208" y="673"/>
                    </a:lnTo>
                    <a:lnTo>
                      <a:pt x="2206" y="676"/>
                    </a:lnTo>
                    <a:lnTo>
                      <a:pt x="2204" y="680"/>
                    </a:lnTo>
                    <a:lnTo>
                      <a:pt x="2206" y="681"/>
                    </a:lnTo>
                    <a:lnTo>
                      <a:pt x="2208" y="683"/>
                    </a:lnTo>
                    <a:lnTo>
                      <a:pt x="2215" y="692"/>
                    </a:lnTo>
                    <a:lnTo>
                      <a:pt x="2220" y="699"/>
                    </a:lnTo>
                    <a:lnTo>
                      <a:pt x="2223" y="707"/>
                    </a:lnTo>
                    <a:lnTo>
                      <a:pt x="2223" y="707"/>
                    </a:lnTo>
                    <a:lnTo>
                      <a:pt x="2227" y="718"/>
                    </a:lnTo>
                    <a:lnTo>
                      <a:pt x="2229" y="725"/>
                    </a:lnTo>
                    <a:lnTo>
                      <a:pt x="2229" y="730"/>
                    </a:lnTo>
                    <a:lnTo>
                      <a:pt x="2227" y="735"/>
                    </a:lnTo>
                    <a:lnTo>
                      <a:pt x="2222" y="744"/>
                    </a:lnTo>
                    <a:lnTo>
                      <a:pt x="2216" y="756"/>
                    </a:lnTo>
                    <a:lnTo>
                      <a:pt x="2216" y="756"/>
                    </a:lnTo>
                    <a:lnTo>
                      <a:pt x="2215" y="763"/>
                    </a:lnTo>
                    <a:lnTo>
                      <a:pt x="2211" y="768"/>
                    </a:lnTo>
                    <a:lnTo>
                      <a:pt x="2203" y="774"/>
                    </a:lnTo>
                    <a:lnTo>
                      <a:pt x="2199" y="775"/>
                    </a:lnTo>
                    <a:lnTo>
                      <a:pt x="2196" y="779"/>
                    </a:lnTo>
                    <a:lnTo>
                      <a:pt x="2194" y="784"/>
                    </a:lnTo>
                    <a:lnTo>
                      <a:pt x="2192" y="793"/>
                    </a:lnTo>
                    <a:lnTo>
                      <a:pt x="2192" y="793"/>
                    </a:lnTo>
                    <a:lnTo>
                      <a:pt x="2190" y="796"/>
                    </a:lnTo>
                    <a:lnTo>
                      <a:pt x="2192" y="800"/>
                    </a:lnTo>
                    <a:lnTo>
                      <a:pt x="2197" y="807"/>
                    </a:lnTo>
                    <a:lnTo>
                      <a:pt x="2204" y="812"/>
                    </a:lnTo>
                    <a:lnTo>
                      <a:pt x="2215" y="819"/>
                    </a:lnTo>
                    <a:lnTo>
                      <a:pt x="2227" y="828"/>
                    </a:lnTo>
                    <a:lnTo>
                      <a:pt x="2237" y="840"/>
                    </a:lnTo>
                    <a:lnTo>
                      <a:pt x="2244" y="847"/>
                    </a:lnTo>
                    <a:lnTo>
                      <a:pt x="2250" y="855"/>
                    </a:lnTo>
                    <a:lnTo>
                      <a:pt x="2253" y="868"/>
                    </a:lnTo>
                    <a:lnTo>
                      <a:pt x="2258" y="880"/>
                    </a:lnTo>
                    <a:lnTo>
                      <a:pt x="2258" y="880"/>
                    </a:lnTo>
                    <a:lnTo>
                      <a:pt x="2260" y="892"/>
                    </a:lnTo>
                    <a:lnTo>
                      <a:pt x="2262" y="904"/>
                    </a:lnTo>
                    <a:lnTo>
                      <a:pt x="2262" y="916"/>
                    </a:lnTo>
                    <a:lnTo>
                      <a:pt x="2258" y="928"/>
                    </a:lnTo>
                    <a:lnTo>
                      <a:pt x="2255" y="939"/>
                    </a:lnTo>
                    <a:lnTo>
                      <a:pt x="2251" y="948"/>
                    </a:lnTo>
                    <a:lnTo>
                      <a:pt x="2244" y="956"/>
                    </a:lnTo>
                    <a:lnTo>
                      <a:pt x="2237" y="965"/>
                    </a:lnTo>
                    <a:lnTo>
                      <a:pt x="2223" y="979"/>
                    </a:lnTo>
                    <a:lnTo>
                      <a:pt x="2206" y="991"/>
                    </a:lnTo>
                    <a:lnTo>
                      <a:pt x="2189" y="1002"/>
                    </a:lnTo>
                    <a:lnTo>
                      <a:pt x="2171" y="1009"/>
                    </a:lnTo>
                    <a:lnTo>
                      <a:pt x="2171" y="1009"/>
                    </a:lnTo>
                    <a:lnTo>
                      <a:pt x="2159" y="1014"/>
                    </a:lnTo>
                    <a:lnTo>
                      <a:pt x="2154" y="1019"/>
                    </a:lnTo>
                    <a:lnTo>
                      <a:pt x="2152" y="1023"/>
                    </a:lnTo>
                    <a:lnTo>
                      <a:pt x="2152" y="1024"/>
                    </a:lnTo>
                    <a:lnTo>
                      <a:pt x="2156" y="1029"/>
                    </a:lnTo>
                    <a:lnTo>
                      <a:pt x="2161" y="1036"/>
                    </a:lnTo>
                    <a:lnTo>
                      <a:pt x="2166" y="1045"/>
                    </a:lnTo>
                    <a:lnTo>
                      <a:pt x="2171" y="1056"/>
                    </a:lnTo>
                    <a:lnTo>
                      <a:pt x="2171" y="1063"/>
                    </a:lnTo>
                    <a:lnTo>
                      <a:pt x="2171" y="1070"/>
                    </a:lnTo>
                    <a:lnTo>
                      <a:pt x="2171" y="1070"/>
                    </a:lnTo>
                    <a:lnTo>
                      <a:pt x="2173" y="1083"/>
                    </a:lnTo>
                    <a:lnTo>
                      <a:pt x="2176" y="1096"/>
                    </a:lnTo>
                    <a:lnTo>
                      <a:pt x="2185" y="1122"/>
                    </a:lnTo>
                    <a:lnTo>
                      <a:pt x="2189" y="1134"/>
                    </a:lnTo>
                    <a:lnTo>
                      <a:pt x="2189" y="1144"/>
                    </a:lnTo>
                    <a:lnTo>
                      <a:pt x="2189" y="1153"/>
                    </a:lnTo>
                    <a:lnTo>
                      <a:pt x="2187" y="1157"/>
                    </a:lnTo>
                    <a:lnTo>
                      <a:pt x="2183" y="1158"/>
                    </a:lnTo>
                    <a:lnTo>
                      <a:pt x="2183" y="1158"/>
                    </a:lnTo>
                    <a:lnTo>
                      <a:pt x="2180" y="1160"/>
                    </a:lnTo>
                    <a:lnTo>
                      <a:pt x="2178" y="1164"/>
                    </a:lnTo>
                    <a:lnTo>
                      <a:pt x="2176" y="1170"/>
                    </a:lnTo>
                    <a:lnTo>
                      <a:pt x="2178" y="1176"/>
                    </a:lnTo>
                    <a:lnTo>
                      <a:pt x="2180" y="1183"/>
                    </a:lnTo>
                    <a:lnTo>
                      <a:pt x="2182" y="1186"/>
                    </a:lnTo>
                    <a:lnTo>
                      <a:pt x="2182" y="1188"/>
                    </a:lnTo>
                    <a:lnTo>
                      <a:pt x="2176" y="1188"/>
                    </a:lnTo>
                    <a:lnTo>
                      <a:pt x="2169" y="1183"/>
                    </a:lnTo>
                    <a:lnTo>
                      <a:pt x="2169" y="1183"/>
                    </a:lnTo>
                    <a:lnTo>
                      <a:pt x="2159" y="1179"/>
                    </a:lnTo>
                    <a:lnTo>
                      <a:pt x="2157" y="1179"/>
                    </a:lnTo>
                    <a:lnTo>
                      <a:pt x="2156" y="1181"/>
                    </a:lnTo>
                    <a:lnTo>
                      <a:pt x="2154" y="1186"/>
                    </a:lnTo>
                    <a:lnTo>
                      <a:pt x="2152" y="1191"/>
                    </a:lnTo>
                    <a:lnTo>
                      <a:pt x="2152" y="1198"/>
                    </a:lnTo>
                    <a:lnTo>
                      <a:pt x="2150" y="1204"/>
                    </a:lnTo>
                    <a:lnTo>
                      <a:pt x="2149" y="1205"/>
                    </a:lnTo>
                    <a:lnTo>
                      <a:pt x="2145" y="1205"/>
                    </a:lnTo>
                    <a:lnTo>
                      <a:pt x="2138" y="1200"/>
                    </a:lnTo>
                    <a:lnTo>
                      <a:pt x="2138" y="1200"/>
                    </a:lnTo>
                    <a:lnTo>
                      <a:pt x="2129" y="1195"/>
                    </a:lnTo>
                    <a:lnTo>
                      <a:pt x="2124" y="1190"/>
                    </a:lnTo>
                    <a:lnTo>
                      <a:pt x="2117" y="1177"/>
                    </a:lnTo>
                    <a:lnTo>
                      <a:pt x="2112" y="1169"/>
                    </a:lnTo>
                    <a:lnTo>
                      <a:pt x="2105" y="1158"/>
                    </a:lnTo>
                    <a:lnTo>
                      <a:pt x="2093" y="1146"/>
                    </a:lnTo>
                    <a:lnTo>
                      <a:pt x="2075" y="1130"/>
                    </a:lnTo>
                    <a:lnTo>
                      <a:pt x="2075" y="1130"/>
                    </a:lnTo>
                    <a:lnTo>
                      <a:pt x="2067" y="1120"/>
                    </a:lnTo>
                    <a:lnTo>
                      <a:pt x="2061" y="1111"/>
                    </a:lnTo>
                    <a:lnTo>
                      <a:pt x="2060" y="1101"/>
                    </a:lnTo>
                    <a:lnTo>
                      <a:pt x="2060" y="1092"/>
                    </a:lnTo>
                    <a:lnTo>
                      <a:pt x="2061" y="1073"/>
                    </a:lnTo>
                    <a:lnTo>
                      <a:pt x="2060" y="1064"/>
                    </a:lnTo>
                    <a:lnTo>
                      <a:pt x="2058" y="1052"/>
                    </a:lnTo>
                    <a:lnTo>
                      <a:pt x="2058" y="1052"/>
                    </a:lnTo>
                    <a:lnTo>
                      <a:pt x="2055" y="1040"/>
                    </a:lnTo>
                    <a:lnTo>
                      <a:pt x="2056" y="1029"/>
                    </a:lnTo>
                    <a:lnTo>
                      <a:pt x="2058" y="1019"/>
                    </a:lnTo>
                    <a:lnTo>
                      <a:pt x="2060" y="1012"/>
                    </a:lnTo>
                    <a:lnTo>
                      <a:pt x="2061" y="1005"/>
                    </a:lnTo>
                    <a:lnTo>
                      <a:pt x="2060" y="1000"/>
                    </a:lnTo>
                    <a:lnTo>
                      <a:pt x="2056" y="995"/>
                    </a:lnTo>
                    <a:lnTo>
                      <a:pt x="2046" y="991"/>
                    </a:lnTo>
                    <a:lnTo>
                      <a:pt x="2046" y="991"/>
                    </a:lnTo>
                    <a:lnTo>
                      <a:pt x="2023" y="986"/>
                    </a:lnTo>
                    <a:lnTo>
                      <a:pt x="2006" y="984"/>
                    </a:lnTo>
                    <a:lnTo>
                      <a:pt x="1992" y="984"/>
                    </a:lnTo>
                    <a:lnTo>
                      <a:pt x="1983" y="984"/>
                    </a:lnTo>
                    <a:lnTo>
                      <a:pt x="1971" y="986"/>
                    </a:lnTo>
                    <a:lnTo>
                      <a:pt x="1966" y="986"/>
                    </a:lnTo>
                    <a:lnTo>
                      <a:pt x="1959" y="984"/>
                    </a:lnTo>
                    <a:lnTo>
                      <a:pt x="1959" y="984"/>
                    </a:lnTo>
                    <a:lnTo>
                      <a:pt x="1954" y="982"/>
                    </a:lnTo>
                    <a:lnTo>
                      <a:pt x="1950" y="979"/>
                    </a:lnTo>
                    <a:lnTo>
                      <a:pt x="1943" y="972"/>
                    </a:lnTo>
                    <a:lnTo>
                      <a:pt x="1938" y="967"/>
                    </a:lnTo>
                    <a:lnTo>
                      <a:pt x="1929" y="962"/>
                    </a:lnTo>
                    <a:lnTo>
                      <a:pt x="1915" y="956"/>
                    </a:lnTo>
                    <a:lnTo>
                      <a:pt x="1896" y="949"/>
                    </a:lnTo>
                    <a:lnTo>
                      <a:pt x="1896" y="949"/>
                    </a:lnTo>
                    <a:lnTo>
                      <a:pt x="1879" y="944"/>
                    </a:lnTo>
                    <a:lnTo>
                      <a:pt x="1868" y="939"/>
                    </a:lnTo>
                    <a:lnTo>
                      <a:pt x="1865" y="934"/>
                    </a:lnTo>
                    <a:lnTo>
                      <a:pt x="1863" y="927"/>
                    </a:lnTo>
                    <a:lnTo>
                      <a:pt x="1859" y="920"/>
                    </a:lnTo>
                    <a:lnTo>
                      <a:pt x="1851" y="913"/>
                    </a:lnTo>
                    <a:lnTo>
                      <a:pt x="1835" y="902"/>
                    </a:lnTo>
                    <a:lnTo>
                      <a:pt x="1807" y="890"/>
                    </a:lnTo>
                    <a:lnTo>
                      <a:pt x="1807" y="890"/>
                    </a:lnTo>
                    <a:lnTo>
                      <a:pt x="1790" y="885"/>
                    </a:lnTo>
                    <a:lnTo>
                      <a:pt x="1776" y="881"/>
                    </a:lnTo>
                    <a:lnTo>
                      <a:pt x="1762" y="880"/>
                    </a:lnTo>
                    <a:lnTo>
                      <a:pt x="1752" y="880"/>
                    </a:lnTo>
                    <a:lnTo>
                      <a:pt x="1741" y="880"/>
                    </a:lnTo>
                    <a:lnTo>
                      <a:pt x="1732" y="881"/>
                    </a:lnTo>
                    <a:lnTo>
                      <a:pt x="1718" y="887"/>
                    </a:lnTo>
                    <a:lnTo>
                      <a:pt x="1708" y="892"/>
                    </a:lnTo>
                    <a:lnTo>
                      <a:pt x="1703" y="894"/>
                    </a:lnTo>
                    <a:lnTo>
                      <a:pt x="1701" y="894"/>
                    </a:lnTo>
                    <a:lnTo>
                      <a:pt x="1699" y="890"/>
                    </a:lnTo>
                    <a:lnTo>
                      <a:pt x="1698" y="878"/>
                    </a:lnTo>
                    <a:lnTo>
                      <a:pt x="1698" y="878"/>
                    </a:lnTo>
                    <a:lnTo>
                      <a:pt x="1698" y="864"/>
                    </a:lnTo>
                    <a:lnTo>
                      <a:pt x="1696" y="852"/>
                    </a:lnTo>
                    <a:lnTo>
                      <a:pt x="1691" y="838"/>
                    </a:lnTo>
                    <a:lnTo>
                      <a:pt x="1685" y="826"/>
                    </a:lnTo>
                    <a:lnTo>
                      <a:pt x="1684" y="817"/>
                    </a:lnTo>
                    <a:lnTo>
                      <a:pt x="1680" y="807"/>
                    </a:lnTo>
                    <a:lnTo>
                      <a:pt x="1680" y="807"/>
                    </a:lnTo>
                    <a:lnTo>
                      <a:pt x="1680" y="801"/>
                    </a:lnTo>
                    <a:lnTo>
                      <a:pt x="1677" y="798"/>
                    </a:lnTo>
                    <a:lnTo>
                      <a:pt x="1673" y="796"/>
                    </a:lnTo>
                    <a:lnTo>
                      <a:pt x="1670" y="794"/>
                    </a:lnTo>
                    <a:lnTo>
                      <a:pt x="1661" y="794"/>
                    </a:lnTo>
                    <a:lnTo>
                      <a:pt x="1651" y="794"/>
                    </a:lnTo>
                    <a:lnTo>
                      <a:pt x="1640" y="793"/>
                    </a:lnTo>
                    <a:lnTo>
                      <a:pt x="1635" y="791"/>
                    </a:lnTo>
                    <a:lnTo>
                      <a:pt x="1631" y="787"/>
                    </a:lnTo>
                    <a:lnTo>
                      <a:pt x="1626" y="782"/>
                    </a:lnTo>
                    <a:lnTo>
                      <a:pt x="1623" y="775"/>
                    </a:lnTo>
                    <a:lnTo>
                      <a:pt x="1621" y="767"/>
                    </a:lnTo>
                    <a:lnTo>
                      <a:pt x="1617" y="756"/>
                    </a:lnTo>
                    <a:lnTo>
                      <a:pt x="1617" y="756"/>
                    </a:lnTo>
                    <a:lnTo>
                      <a:pt x="1617" y="744"/>
                    </a:lnTo>
                    <a:lnTo>
                      <a:pt x="1619" y="730"/>
                    </a:lnTo>
                    <a:lnTo>
                      <a:pt x="1621" y="718"/>
                    </a:lnTo>
                    <a:lnTo>
                      <a:pt x="1624" y="704"/>
                    </a:lnTo>
                    <a:lnTo>
                      <a:pt x="1635" y="678"/>
                    </a:lnTo>
                    <a:lnTo>
                      <a:pt x="1647" y="653"/>
                    </a:lnTo>
                    <a:lnTo>
                      <a:pt x="1661" y="631"/>
                    </a:lnTo>
                    <a:lnTo>
                      <a:pt x="1675" y="613"/>
                    </a:lnTo>
                    <a:lnTo>
                      <a:pt x="1685" y="603"/>
                    </a:lnTo>
                    <a:lnTo>
                      <a:pt x="1691" y="601"/>
                    </a:lnTo>
                    <a:lnTo>
                      <a:pt x="1692" y="599"/>
                    </a:lnTo>
                    <a:lnTo>
                      <a:pt x="1692" y="599"/>
                    </a:lnTo>
                    <a:lnTo>
                      <a:pt x="1698" y="599"/>
                    </a:lnTo>
                    <a:lnTo>
                      <a:pt x="1699" y="596"/>
                    </a:lnTo>
                    <a:lnTo>
                      <a:pt x="1701" y="584"/>
                    </a:lnTo>
                    <a:lnTo>
                      <a:pt x="1705" y="577"/>
                    </a:lnTo>
                    <a:lnTo>
                      <a:pt x="1708" y="570"/>
                    </a:lnTo>
                    <a:lnTo>
                      <a:pt x="1715" y="565"/>
                    </a:lnTo>
                    <a:lnTo>
                      <a:pt x="1724" y="563"/>
                    </a:lnTo>
                    <a:lnTo>
                      <a:pt x="1724" y="563"/>
                    </a:lnTo>
                    <a:lnTo>
                      <a:pt x="1746" y="559"/>
                    </a:lnTo>
                    <a:lnTo>
                      <a:pt x="1757" y="558"/>
                    </a:lnTo>
                    <a:lnTo>
                      <a:pt x="1764" y="554"/>
                    </a:lnTo>
                    <a:lnTo>
                      <a:pt x="1767" y="549"/>
                    </a:lnTo>
                    <a:lnTo>
                      <a:pt x="1767" y="542"/>
                    </a:lnTo>
                    <a:lnTo>
                      <a:pt x="1764" y="535"/>
                    </a:lnTo>
                    <a:lnTo>
                      <a:pt x="1755" y="526"/>
                    </a:lnTo>
                    <a:lnTo>
                      <a:pt x="1755" y="526"/>
                    </a:lnTo>
                    <a:lnTo>
                      <a:pt x="1748" y="519"/>
                    </a:lnTo>
                    <a:lnTo>
                      <a:pt x="1748" y="516"/>
                    </a:lnTo>
                    <a:lnTo>
                      <a:pt x="1748" y="516"/>
                    </a:lnTo>
                    <a:lnTo>
                      <a:pt x="1753" y="514"/>
                    </a:lnTo>
                    <a:lnTo>
                      <a:pt x="1762" y="514"/>
                    </a:lnTo>
                    <a:lnTo>
                      <a:pt x="1771" y="514"/>
                    </a:lnTo>
                    <a:lnTo>
                      <a:pt x="1781" y="511"/>
                    </a:lnTo>
                    <a:lnTo>
                      <a:pt x="1786" y="509"/>
                    </a:lnTo>
                    <a:lnTo>
                      <a:pt x="1790" y="505"/>
                    </a:lnTo>
                    <a:lnTo>
                      <a:pt x="1792" y="500"/>
                    </a:lnTo>
                    <a:lnTo>
                      <a:pt x="1793" y="495"/>
                    </a:lnTo>
                    <a:lnTo>
                      <a:pt x="1793" y="495"/>
                    </a:lnTo>
                    <a:lnTo>
                      <a:pt x="1795" y="490"/>
                    </a:lnTo>
                    <a:lnTo>
                      <a:pt x="1797" y="486"/>
                    </a:lnTo>
                    <a:lnTo>
                      <a:pt x="1799" y="485"/>
                    </a:lnTo>
                    <a:lnTo>
                      <a:pt x="1802" y="485"/>
                    </a:lnTo>
                    <a:lnTo>
                      <a:pt x="1807" y="488"/>
                    </a:lnTo>
                    <a:lnTo>
                      <a:pt x="1816" y="493"/>
                    </a:lnTo>
                    <a:lnTo>
                      <a:pt x="1826" y="497"/>
                    </a:lnTo>
                    <a:lnTo>
                      <a:pt x="1832" y="497"/>
                    </a:lnTo>
                    <a:lnTo>
                      <a:pt x="1837" y="497"/>
                    </a:lnTo>
                    <a:lnTo>
                      <a:pt x="1842" y="493"/>
                    </a:lnTo>
                    <a:lnTo>
                      <a:pt x="1849" y="490"/>
                    </a:lnTo>
                    <a:lnTo>
                      <a:pt x="1856" y="483"/>
                    </a:lnTo>
                    <a:lnTo>
                      <a:pt x="1861" y="472"/>
                    </a:lnTo>
                    <a:lnTo>
                      <a:pt x="1861" y="472"/>
                    </a:lnTo>
                    <a:lnTo>
                      <a:pt x="1873" y="453"/>
                    </a:lnTo>
                    <a:lnTo>
                      <a:pt x="1882" y="441"/>
                    </a:lnTo>
                    <a:lnTo>
                      <a:pt x="1887" y="432"/>
                    </a:lnTo>
                    <a:lnTo>
                      <a:pt x="1889" y="427"/>
                    </a:lnTo>
                    <a:lnTo>
                      <a:pt x="1887" y="425"/>
                    </a:lnTo>
                    <a:lnTo>
                      <a:pt x="1886" y="425"/>
                    </a:lnTo>
                    <a:lnTo>
                      <a:pt x="1877" y="424"/>
                    </a:lnTo>
                    <a:lnTo>
                      <a:pt x="1861" y="420"/>
                    </a:lnTo>
                    <a:lnTo>
                      <a:pt x="1840" y="417"/>
                    </a:lnTo>
                    <a:lnTo>
                      <a:pt x="1840" y="417"/>
                    </a:lnTo>
                    <a:lnTo>
                      <a:pt x="1826" y="413"/>
                    </a:lnTo>
                    <a:lnTo>
                      <a:pt x="1816" y="408"/>
                    </a:lnTo>
                    <a:lnTo>
                      <a:pt x="1811" y="404"/>
                    </a:lnTo>
                    <a:lnTo>
                      <a:pt x="1806" y="401"/>
                    </a:lnTo>
                    <a:lnTo>
                      <a:pt x="1797" y="392"/>
                    </a:lnTo>
                    <a:lnTo>
                      <a:pt x="1790" y="387"/>
                    </a:lnTo>
                    <a:lnTo>
                      <a:pt x="1778" y="382"/>
                    </a:lnTo>
                    <a:lnTo>
                      <a:pt x="1778" y="382"/>
                    </a:lnTo>
                    <a:lnTo>
                      <a:pt x="1785" y="380"/>
                    </a:lnTo>
                    <a:lnTo>
                      <a:pt x="1793" y="382"/>
                    </a:lnTo>
                    <a:lnTo>
                      <a:pt x="1800" y="384"/>
                    </a:lnTo>
                    <a:lnTo>
                      <a:pt x="1807" y="385"/>
                    </a:lnTo>
                    <a:lnTo>
                      <a:pt x="1825" y="394"/>
                    </a:lnTo>
                    <a:lnTo>
                      <a:pt x="1840" y="403"/>
                    </a:lnTo>
                    <a:lnTo>
                      <a:pt x="1854" y="410"/>
                    </a:lnTo>
                    <a:lnTo>
                      <a:pt x="1863" y="411"/>
                    </a:lnTo>
                    <a:lnTo>
                      <a:pt x="1870" y="413"/>
                    </a:lnTo>
                    <a:lnTo>
                      <a:pt x="1877" y="413"/>
                    </a:lnTo>
                    <a:lnTo>
                      <a:pt x="1886" y="410"/>
                    </a:lnTo>
                    <a:lnTo>
                      <a:pt x="1893" y="406"/>
                    </a:lnTo>
                    <a:lnTo>
                      <a:pt x="1900" y="399"/>
                    </a:lnTo>
                    <a:lnTo>
                      <a:pt x="1900" y="399"/>
                    </a:lnTo>
                    <a:lnTo>
                      <a:pt x="1920" y="377"/>
                    </a:lnTo>
                    <a:lnTo>
                      <a:pt x="1926" y="371"/>
                    </a:lnTo>
                    <a:lnTo>
                      <a:pt x="1927" y="366"/>
                    </a:lnTo>
                    <a:lnTo>
                      <a:pt x="1927" y="363"/>
                    </a:lnTo>
                    <a:lnTo>
                      <a:pt x="1924" y="359"/>
                    </a:lnTo>
                    <a:lnTo>
                      <a:pt x="1907" y="349"/>
                    </a:lnTo>
                    <a:lnTo>
                      <a:pt x="1907" y="349"/>
                    </a:lnTo>
                    <a:lnTo>
                      <a:pt x="1898" y="343"/>
                    </a:lnTo>
                    <a:lnTo>
                      <a:pt x="1898" y="342"/>
                    </a:lnTo>
                    <a:lnTo>
                      <a:pt x="1898" y="340"/>
                    </a:lnTo>
                    <a:lnTo>
                      <a:pt x="1905" y="338"/>
                    </a:lnTo>
                    <a:lnTo>
                      <a:pt x="1913" y="337"/>
                    </a:lnTo>
                    <a:lnTo>
                      <a:pt x="1926" y="338"/>
                    </a:lnTo>
                    <a:lnTo>
                      <a:pt x="1938" y="340"/>
                    </a:lnTo>
                    <a:lnTo>
                      <a:pt x="1948" y="343"/>
                    </a:lnTo>
                    <a:lnTo>
                      <a:pt x="1955" y="349"/>
                    </a:lnTo>
                    <a:lnTo>
                      <a:pt x="1955" y="349"/>
                    </a:lnTo>
                    <a:lnTo>
                      <a:pt x="1964" y="357"/>
                    </a:lnTo>
                    <a:lnTo>
                      <a:pt x="1973" y="364"/>
                    </a:lnTo>
                    <a:lnTo>
                      <a:pt x="1981" y="371"/>
                    </a:lnTo>
                    <a:lnTo>
                      <a:pt x="1988" y="382"/>
                    </a:lnTo>
                    <a:lnTo>
                      <a:pt x="1988" y="382"/>
                    </a:lnTo>
                    <a:lnTo>
                      <a:pt x="1995" y="390"/>
                    </a:lnTo>
                    <a:lnTo>
                      <a:pt x="2001" y="394"/>
                    </a:lnTo>
                    <a:lnTo>
                      <a:pt x="2009" y="396"/>
                    </a:lnTo>
                    <a:lnTo>
                      <a:pt x="2020" y="392"/>
                    </a:lnTo>
                    <a:lnTo>
                      <a:pt x="2020" y="392"/>
                    </a:lnTo>
                    <a:lnTo>
                      <a:pt x="2021" y="392"/>
                    </a:lnTo>
                    <a:lnTo>
                      <a:pt x="2023" y="390"/>
                    </a:lnTo>
                    <a:lnTo>
                      <a:pt x="2021" y="387"/>
                    </a:lnTo>
                    <a:lnTo>
                      <a:pt x="2011" y="380"/>
                    </a:lnTo>
                    <a:lnTo>
                      <a:pt x="2004" y="375"/>
                    </a:lnTo>
                    <a:lnTo>
                      <a:pt x="1999" y="371"/>
                    </a:lnTo>
                    <a:lnTo>
                      <a:pt x="1999" y="370"/>
                    </a:lnTo>
                    <a:lnTo>
                      <a:pt x="1999" y="366"/>
                    </a:lnTo>
                    <a:lnTo>
                      <a:pt x="1999" y="364"/>
                    </a:lnTo>
                    <a:lnTo>
                      <a:pt x="2002" y="363"/>
                    </a:lnTo>
                    <a:lnTo>
                      <a:pt x="2002" y="363"/>
                    </a:lnTo>
                    <a:lnTo>
                      <a:pt x="2009" y="359"/>
                    </a:lnTo>
                    <a:lnTo>
                      <a:pt x="2014" y="354"/>
                    </a:lnTo>
                    <a:lnTo>
                      <a:pt x="2025" y="345"/>
                    </a:lnTo>
                    <a:lnTo>
                      <a:pt x="2034" y="338"/>
                    </a:lnTo>
                    <a:lnTo>
                      <a:pt x="2039" y="337"/>
                    </a:lnTo>
                    <a:lnTo>
                      <a:pt x="2044" y="337"/>
                    </a:lnTo>
                    <a:lnTo>
                      <a:pt x="2044" y="337"/>
                    </a:lnTo>
                    <a:lnTo>
                      <a:pt x="2051" y="337"/>
                    </a:lnTo>
                    <a:lnTo>
                      <a:pt x="2055" y="335"/>
                    </a:lnTo>
                    <a:lnTo>
                      <a:pt x="2060" y="330"/>
                    </a:lnTo>
                    <a:lnTo>
                      <a:pt x="2063" y="326"/>
                    </a:lnTo>
                    <a:lnTo>
                      <a:pt x="2070" y="317"/>
                    </a:lnTo>
                    <a:lnTo>
                      <a:pt x="2075" y="314"/>
                    </a:lnTo>
                    <a:lnTo>
                      <a:pt x="2081" y="312"/>
                    </a:lnTo>
                    <a:lnTo>
                      <a:pt x="2081" y="312"/>
                    </a:lnTo>
                    <a:lnTo>
                      <a:pt x="2086" y="310"/>
                    </a:lnTo>
                    <a:lnTo>
                      <a:pt x="2089" y="309"/>
                    </a:lnTo>
                    <a:lnTo>
                      <a:pt x="2091" y="303"/>
                    </a:lnTo>
                    <a:lnTo>
                      <a:pt x="2093" y="298"/>
                    </a:lnTo>
                    <a:lnTo>
                      <a:pt x="2093" y="291"/>
                    </a:lnTo>
                    <a:lnTo>
                      <a:pt x="2089" y="283"/>
                    </a:lnTo>
                    <a:lnTo>
                      <a:pt x="2082" y="276"/>
                    </a:lnTo>
                    <a:lnTo>
                      <a:pt x="2074" y="267"/>
                    </a:lnTo>
                    <a:lnTo>
                      <a:pt x="2074" y="267"/>
                    </a:lnTo>
                    <a:lnTo>
                      <a:pt x="2067" y="260"/>
                    </a:lnTo>
                    <a:lnTo>
                      <a:pt x="2063" y="255"/>
                    </a:lnTo>
                    <a:lnTo>
                      <a:pt x="2063" y="251"/>
                    </a:lnTo>
                    <a:lnTo>
                      <a:pt x="2065" y="248"/>
                    </a:lnTo>
                    <a:lnTo>
                      <a:pt x="2068" y="244"/>
                    </a:lnTo>
                    <a:lnTo>
                      <a:pt x="2068" y="241"/>
                    </a:lnTo>
                    <a:lnTo>
                      <a:pt x="2067" y="237"/>
                    </a:lnTo>
                    <a:lnTo>
                      <a:pt x="2061" y="232"/>
                    </a:lnTo>
                    <a:lnTo>
                      <a:pt x="2061" y="232"/>
                    </a:lnTo>
                    <a:lnTo>
                      <a:pt x="2056" y="227"/>
                    </a:lnTo>
                    <a:lnTo>
                      <a:pt x="2056" y="225"/>
                    </a:lnTo>
                    <a:lnTo>
                      <a:pt x="2058" y="223"/>
                    </a:lnTo>
                    <a:lnTo>
                      <a:pt x="2061" y="223"/>
                    </a:lnTo>
                    <a:lnTo>
                      <a:pt x="2068" y="223"/>
                    </a:lnTo>
                    <a:lnTo>
                      <a:pt x="2077" y="223"/>
                    </a:lnTo>
                    <a:lnTo>
                      <a:pt x="2084" y="222"/>
                    </a:lnTo>
                    <a:lnTo>
                      <a:pt x="2091" y="218"/>
                    </a:lnTo>
                    <a:lnTo>
                      <a:pt x="2095" y="215"/>
                    </a:lnTo>
                    <a:lnTo>
                      <a:pt x="2095" y="211"/>
                    </a:lnTo>
                    <a:lnTo>
                      <a:pt x="2095" y="211"/>
                    </a:lnTo>
                    <a:lnTo>
                      <a:pt x="2096" y="204"/>
                    </a:lnTo>
                    <a:lnTo>
                      <a:pt x="2095" y="201"/>
                    </a:lnTo>
                    <a:lnTo>
                      <a:pt x="2091" y="197"/>
                    </a:lnTo>
                    <a:lnTo>
                      <a:pt x="2089" y="197"/>
                    </a:lnTo>
                    <a:lnTo>
                      <a:pt x="2086" y="195"/>
                    </a:lnTo>
                    <a:lnTo>
                      <a:pt x="2084" y="194"/>
                    </a:lnTo>
                    <a:lnTo>
                      <a:pt x="2086" y="190"/>
                    </a:lnTo>
                    <a:lnTo>
                      <a:pt x="2089" y="185"/>
                    </a:lnTo>
                    <a:lnTo>
                      <a:pt x="2089" y="185"/>
                    </a:lnTo>
                    <a:lnTo>
                      <a:pt x="2093" y="180"/>
                    </a:lnTo>
                    <a:lnTo>
                      <a:pt x="2091" y="176"/>
                    </a:lnTo>
                    <a:lnTo>
                      <a:pt x="2088" y="175"/>
                    </a:lnTo>
                    <a:lnTo>
                      <a:pt x="2081" y="175"/>
                    </a:lnTo>
                    <a:lnTo>
                      <a:pt x="2074" y="173"/>
                    </a:lnTo>
                    <a:lnTo>
                      <a:pt x="2068" y="171"/>
                    </a:lnTo>
                    <a:lnTo>
                      <a:pt x="2061" y="166"/>
                    </a:lnTo>
                    <a:lnTo>
                      <a:pt x="2060" y="159"/>
                    </a:lnTo>
                    <a:lnTo>
                      <a:pt x="2060" y="159"/>
                    </a:lnTo>
                    <a:lnTo>
                      <a:pt x="2056" y="152"/>
                    </a:lnTo>
                    <a:lnTo>
                      <a:pt x="2051" y="148"/>
                    </a:lnTo>
                    <a:lnTo>
                      <a:pt x="2044" y="147"/>
                    </a:lnTo>
                    <a:lnTo>
                      <a:pt x="2035" y="147"/>
                    </a:lnTo>
                    <a:lnTo>
                      <a:pt x="2016" y="145"/>
                    </a:lnTo>
                    <a:lnTo>
                      <a:pt x="2004" y="143"/>
                    </a:lnTo>
                    <a:lnTo>
                      <a:pt x="1992" y="138"/>
                    </a:lnTo>
                    <a:lnTo>
                      <a:pt x="1992" y="138"/>
                    </a:lnTo>
                    <a:lnTo>
                      <a:pt x="1978" y="131"/>
                    </a:lnTo>
                    <a:lnTo>
                      <a:pt x="1973" y="131"/>
                    </a:lnTo>
                    <a:lnTo>
                      <a:pt x="1971" y="133"/>
                    </a:lnTo>
                    <a:lnTo>
                      <a:pt x="1966" y="136"/>
                    </a:lnTo>
                    <a:lnTo>
                      <a:pt x="1962" y="138"/>
                    </a:lnTo>
                    <a:lnTo>
                      <a:pt x="1954" y="138"/>
                    </a:lnTo>
                    <a:lnTo>
                      <a:pt x="1954" y="138"/>
                    </a:lnTo>
                    <a:lnTo>
                      <a:pt x="1947" y="138"/>
                    </a:lnTo>
                    <a:lnTo>
                      <a:pt x="1941" y="143"/>
                    </a:lnTo>
                    <a:lnTo>
                      <a:pt x="1940" y="150"/>
                    </a:lnTo>
                    <a:lnTo>
                      <a:pt x="1940" y="157"/>
                    </a:lnTo>
                    <a:lnTo>
                      <a:pt x="1943" y="166"/>
                    </a:lnTo>
                    <a:lnTo>
                      <a:pt x="1947" y="173"/>
                    </a:lnTo>
                    <a:lnTo>
                      <a:pt x="1952" y="180"/>
                    </a:lnTo>
                    <a:lnTo>
                      <a:pt x="1957" y="183"/>
                    </a:lnTo>
                    <a:lnTo>
                      <a:pt x="1957" y="183"/>
                    </a:lnTo>
                    <a:lnTo>
                      <a:pt x="1960" y="185"/>
                    </a:lnTo>
                    <a:lnTo>
                      <a:pt x="1964" y="189"/>
                    </a:lnTo>
                    <a:lnTo>
                      <a:pt x="1964" y="192"/>
                    </a:lnTo>
                    <a:lnTo>
                      <a:pt x="1964" y="197"/>
                    </a:lnTo>
                    <a:lnTo>
                      <a:pt x="1960" y="201"/>
                    </a:lnTo>
                    <a:lnTo>
                      <a:pt x="1957" y="202"/>
                    </a:lnTo>
                    <a:lnTo>
                      <a:pt x="1952" y="204"/>
                    </a:lnTo>
                    <a:lnTo>
                      <a:pt x="1948" y="204"/>
                    </a:lnTo>
                    <a:lnTo>
                      <a:pt x="1948" y="204"/>
                    </a:lnTo>
                    <a:lnTo>
                      <a:pt x="1943" y="204"/>
                    </a:lnTo>
                    <a:lnTo>
                      <a:pt x="1941" y="209"/>
                    </a:lnTo>
                    <a:lnTo>
                      <a:pt x="1941" y="223"/>
                    </a:lnTo>
                    <a:lnTo>
                      <a:pt x="1940" y="232"/>
                    </a:lnTo>
                    <a:lnTo>
                      <a:pt x="1938" y="241"/>
                    </a:lnTo>
                    <a:lnTo>
                      <a:pt x="1933" y="249"/>
                    </a:lnTo>
                    <a:lnTo>
                      <a:pt x="1924" y="256"/>
                    </a:lnTo>
                    <a:lnTo>
                      <a:pt x="1924" y="256"/>
                    </a:lnTo>
                    <a:lnTo>
                      <a:pt x="1917" y="263"/>
                    </a:lnTo>
                    <a:lnTo>
                      <a:pt x="1912" y="269"/>
                    </a:lnTo>
                    <a:lnTo>
                      <a:pt x="1910" y="276"/>
                    </a:lnTo>
                    <a:lnTo>
                      <a:pt x="1908" y="281"/>
                    </a:lnTo>
                    <a:lnTo>
                      <a:pt x="1908" y="286"/>
                    </a:lnTo>
                    <a:lnTo>
                      <a:pt x="1905" y="290"/>
                    </a:lnTo>
                    <a:lnTo>
                      <a:pt x="1901" y="293"/>
                    </a:lnTo>
                    <a:lnTo>
                      <a:pt x="1893" y="296"/>
                    </a:lnTo>
                    <a:lnTo>
                      <a:pt x="1893" y="296"/>
                    </a:lnTo>
                    <a:lnTo>
                      <a:pt x="1880" y="300"/>
                    </a:lnTo>
                    <a:lnTo>
                      <a:pt x="1877" y="298"/>
                    </a:lnTo>
                    <a:lnTo>
                      <a:pt x="1875" y="296"/>
                    </a:lnTo>
                    <a:lnTo>
                      <a:pt x="1870" y="288"/>
                    </a:lnTo>
                    <a:lnTo>
                      <a:pt x="1865" y="281"/>
                    </a:lnTo>
                    <a:lnTo>
                      <a:pt x="1856" y="272"/>
                    </a:lnTo>
                    <a:lnTo>
                      <a:pt x="1856" y="272"/>
                    </a:lnTo>
                    <a:lnTo>
                      <a:pt x="1849" y="265"/>
                    </a:lnTo>
                    <a:lnTo>
                      <a:pt x="1847" y="258"/>
                    </a:lnTo>
                    <a:lnTo>
                      <a:pt x="1847" y="255"/>
                    </a:lnTo>
                    <a:lnTo>
                      <a:pt x="1851" y="251"/>
                    </a:lnTo>
                    <a:lnTo>
                      <a:pt x="1861" y="244"/>
                    </a:lnTo>
                    <a:lnTo>
                      <a:pt x="1865" y="241"/>
                    </a:lnTo>
                    <a:lnTo>
                      <a:pt x="1866" y="236"/>
                    </a:lnTo>
                    <a:lnTo>
                      <a:pt x="1866" y="236"/>
                    </a:lnTo>
                    <a:lnTo>
                      <a:pt x="1865" y="227"/>
                    </a:lnTo>
                    <a:lnTo>
                      <a:pt x="1861" y="216"/>
                    </a:lnTo>
                    <a:lnTo>
                      <a:pt x="1854" y="204"/>
                    </a:lnTo>
                    <a:lnTo>
                      <a:pt x="1847" y="192"/>
                    </a:lnTo>
                    <a:lnTo>
                      <a:pt x="1837" y="182"/>
                    </a:lnTo>
                    <a:lnTo>
                      <a:pt x="1828" y="176"/>
                    </a:lnTo>
                    <a:lnTo>
                      <a:pt x="1823" y="175"/>
                    </a:lnTo>
                    <a:lnTo>
                      <a:pt x="1818" y="175"/>
                    </a:lnTo>
                    <a:lnTo>
                      <a:pt x="1812" y="176"/>
                    </a:lnTo>
                    <a:lnTo>
                      <a:pt x="1809" y="180"/>
                    </a:lnTo>
                    <a:lnTo>
                      <a:pt x="1809" y="180"/>
                    </a:lnTo>
                    <a:lnTo>
                      <a:pt x="1802" y="189"/>
                    </a:lnTo>
                    <a:lnTo>
                      <a:pt x="1797" y="199"/>
                    </a:lnTo>
                    <a:lnTo>
                      <a:pt x="1792" y="222"/>
                    </a:lnTo>
                    <a:lnTo>
                      <a:pt x="1790" y="229"/>
                    </a:lnTo>
                    <a:lnTo>
                      <a:pt x="1786" y="234"/>
                    </a:lnTo>
                    <a:lnTo>
                      <a:pt x="1785" y="234"/>
                    </a:lnTo>
                    <a:lnTo>
                      <a:pt x="1783" y="234"/>
                    </a:lnTo>
                    <a:lnTo>
                      <a:pt x="1776" y="227"/>
                    </a:lnTo>
                    <a:lnTo>
                      <a:pt x="1776" y="227"/>
                    </a:lnTo>
                    <a:lnTo>
                      <a:pt x="1771" y="220"/>
                    </a:lnTo>
                    <a:lnTo>
                      <a:pt x="1769" y="215"/>
                    </a:lnTo>
                    <a:lnTo>
                      <a:pt x="1769" y="211"/>
                    </a:lnTo>
                    <a:lnTo>
                      <a:pt x="1772" y="208"/>
                    </a:lnTo>
                    <a:lnTo>
                      <a:pt x="1774" y="204"/>
                    </a:lnTo>
                    <a:lnTo>
                      <a:pt x="1774" y="201"/>
                    </a:lnTo>
                    <a:lnTo>
                      <a:pt x="1772" y="195"/>
                    </a:lnTo>
                    <a:lnTo>
                      <a:pt x="1765" y="189"/>
                    </a:lnTo>
                    <a:lnTo>
                      <a:pt x="1765" y="189"/>
                    </a:lnTo>
                    <a:lnTo>
                      <a:pt x="1760" y="180"/>
                    </a:lnTo>
                    <a:lnTo>
                      <a:pt x="1759" y="178"/>
                    </a:lnTo>
                    <a:lnTo>
                      <a:pt x="1760" y="175"/>
                    </a:lnTo>
                    <a:lnTo>
                      <a:pt x="1764" y="171"/>
                    </a:lnTo>
                    <a:lnTo>
                      <a:pt x="1767" y="169"/>
                    </a:lnTo>
                    <a:lnTo>
                      <a:pt x="1772" y="168"/>
                    </a:lnTo>
                    <a:lnTo>
                      <a:pt x="1774" y="166"/>
                    </a:lnTo>
                    <a:lnTo>
                      <a:pt x="1772" y="162"/>
                    </a:lnTo>
                    <a:lnTo>
                      <a:pt x="1764" y="157"/>
                    </a:lnTo>
                    <a:lnTo>
                      <a:pt x="1764" y="157"/>
                    </a:lnTo>
                    <a:lnTo>
                      <a:pt x="1753" y="152"/>
                    </a:lnTo>
                    <a:lnTo>
                      <a:pt x="1745" y="150"/>
                    </a:lnTo>
                    <a:lnTo>
                      <a:pt x="1739" y="150"/>
                    </a:lnTo>
                    <a:lnTo>
                      <a:pt x="1734" y="152"/>
                    </a:lnTo>
                    <a:lnTo>
                      <a:pt x="1729" y="154"/>
                    </a:lnTo>
                    <a:lnTo>
                      <a:pt x="1725" y="154"/>
                    </a:lnTo>
                    <a:lnTo>
                      <a:pt x="1718" y="154"/>
                    </a:lnTo>
                    <a:lnTo>
                      <a:pt x="1710" y="150"/>
                    </a:lnTo>
                    <a:lnTo>
                      <a:pt x="1710" y="150"/>
                    </a:lnTo>
                    <a:lnTo>
                      <a:pt x="1706" y="148"/>
                    </a:lnTo>
                    <a:lnTo>
                      <a:pt x="1705" y="145"/>
                    </a:lnTo>
                    <a:lnTo>
                      <a:pt x="1705" y="143"/>
                    </a:lnTo>
                    <a:lnTo>
                      <a:pt x="1705" y="140"/>
                    </a:lnTo>
                    <a:lnTo>
                      <a:pt x="1710" y="135"/>
                    </a:lnTo>
                    <a:lnTo>
                      <a:pt x="1717" y="129"/>
                    </a:lnTo>
                    <a:lnTo>
                      <a:pt x="1731" y="117"/>
                    </a:lnTo>
                    <a:lnTo>
                      <a:pt x="1732" y="112"/>
                    </a:lnTo>
                    <a:lnTo>
                      <a:pt x="1732" y="110"/>
                    </a:lnTo>
                    <a:lnTo>
                      <a:pt x="1731" y="108"/>
                    </a:lnTo>
                    <a:lnTo>
                      <a:pt x="1731" y="108"/>
                    </a:lnTo>
                    <a:lnTo>
                      <a:pt x="1718" y="100"/>
                    </a:lnTo>
                    <a:lnTo>
                      <a:pt x="1703" y="89"/>
                    </a:lnTo>
                    <a:lnTo>
                      <a:pt x="1696" y="82"/>
                    </a:lnTo>
                    <a:lnTo>
                      <a:pt x="1691" y="75"/>
                    </a:lnTo>
                    <a:lnTo>
                      <a:pt x="1687" y="67"/>
                    </a:lnTo>
                    <a:lnTo>
                      <a:pt x="1687" y="58"/>
                    </a:lnTo>
                    <a:lnTo>
                      <a:pt x="1687" y="58"/>
                    </a:lnTo>
                    <a:lnTo>
                      <a:pt x="1687" y="53"/>
                    </a:lnTo>
                    <a:lnTo>
                      <a:pt x="1685" y="47"/>
                    </a:lnTo>
                    <a:lnTo>
                      <a:pt x="1680" y="39"/>
                    </a:lnTo>
                    <a:lnTo>
                      <a:pt x="1671" y="28"/>
                    </a:lnTo>
                    <a:lnTo>
                      <a:pt x="1663" y="20"/>
                    </a:lnTo>
                    <a:lnTo>
                      <a:pt x="1651" y="13"/>
                    </a:lnTo>
                    <a:lnTo>
                      <a:pt x="1638" y="7"/>
                    </a:lnTo>
                    <a:lnTo>
                      <a:pt x="1628" y="2"/>
                    </a:lnTo>
                    <a:lnTo>
                      <a:pt x="1617" y="0"/>
                    </a:lnTo>
                    <a:lnTo>
                      <a:pt x="1617" y="0"/>
                    </a:lnTo>
                    <a:lnTo>
                      <a:pt x="1611" y="0"/>
                    </a:lnTo>
                    <a:lnTo>
                      <a:pt x="1607" y="2"/>
                    </a:lnTo>
                    <a:lnTo>
                      <a:pt x="1605" y="4"/>
                    </a:lnTo>
                    <a:lnTo>
                      <a:pt x="1604" y="7"/>
                    </a:lnTo>
                    <a:lnTo>
                      <a:pt x="1604" y="11"/>
                    </a:lnTo>
                    <a:lnTo>
                      <a:pt x="1602" y="14"/>
                    </a:lnTo>
                    <a:lnTo>
                      <a:pt x="1597" y="18"/>
                    </a:lnTo>
                    <a:lnTo>
                      <a:pt x="1590" y="20"/>
                    </a:lnTo>
                    <a:lnTo>
                      <a:pt x="1590" y="20"/>
                    </a:lnTo>
                    <a:lnTo>
                      <a:pt x="1583" y="21"/>
                    </a:lnTo>
                    <a:lnTo>
                      <a:pt x="1579" y="25"/>
                    </a:lnTo>
                    <a:lnTo>
                      <a:pt x="1577" y="27"/>
                    </a:lnTo>
                    <a:lnTo>
                      <a:pt x="1577" y="30"/>
                    </a:lnTo>
                    <a:lnTo>
                      <a:pt x="1577" y="34"/>
                    </a:lnTo>
                    <a:lnTo>
                      <a:pt x="1576" y="37"/>
                    </a:lnTo>
                    <a:lnTo>
                      <a:pt x="1572" y="41"/>
                    </a:lnTo>
                    <a:lnTo>
                      <a:pt x="1563" y="44"/>
                    </a:lnTo>
                    <a:lnTo>
                      <a:pt x="1563" y="44"/>
                    </a:lnTo>
                    <a:lnTo>
                      <a:pt x="1557" y="49"/>
                    </a:lnTo>
                    <a:lnTo>
                      <a:pt x="1555" y="54"/>
                    </a:lnTo>
                    <a:lnTo>
                      <a:pt x="1555" y="61"/>
                    </a:lnTo>
                    <a:lnTo>
                      <a:pt x="1557" y="68"/>
                    </a:lnTo>
                    <a:lnTo>
                      <a:pt x="1563" y="86"/>
                    </a:lnTo>
                    <a:lnTo>
                      <a:pt x="1565" y="93"/>
                    </a:lnTo>
                    <a:lnTo>
                      <a:pt x="1565" y="100"/>
                    </a:lnTo>
                    <a:lnTo>
                      <a:pt x="1565" y="100"/>
                    </a:lnTo>
                    <a:lnTo>
                      <a:pt x="1562" y="112"/>
                    </a:lnTo>
                    <a:lnTo>
                      <a:pt x="1562" y="117"/>
                    </a:lnTo>
                    <a:lnTo>
                      <a:pt x="1563" y="124"/>
                    </a:lnTo>
                    <a:lnTo>
                      <a:pt x="1567" y="129"/>
                    </a:lnTo>
                    <a:lnTo>
                      <a:pt x="1574" y="136"/>
                    </a:lnTo>
                    <a:lnTo>
                      <a:pt x="1584" y="142"/>
                    </a:lnTo>
                    <a:lnTo>
                      <a:pt x="1597" y="145"/>
                    </a:lnTo>
                    <a:lnTo>
                      <a:pt x="1597" y="145"/>
                    </a:lnTo>
                    <a:lnTo>
                      <a:pt x="1612" y="150"/>
                    </a:lnTo>
                    <a:lnTo>
                      <a:pt x="1623" y="155"/>
                    </a:lnTo>
                    <a:lnTo>
                      <a:pt x="1631" y="162"/>
                    </a:lnTo>
                    <a:lnTo>
                      <a:pt x="1638" y="169"/>
                    </a:lnTo>
                    <a:lnTo>
                      <a:pt x="1640" y="175"/>
                    </a:lnTo>
                    <a:lnTo>
                      <a:pt x="1642" y="182"/>
                    </a:lnTo>
                    <a:lnTo>
                      <a:pt x="1638" y="187"/>
                    </a:lnTo>
                    <a:lnTo>
                      <a:pt x="1633" y="190"/>
                    </a:lnTo>
                    <a:lnTo>
                      <a:pt x="1633" y="190"/>
                    </a:lnTo>
                    <a:lnTo>
                      <a:pt x="1626" y="194"/>
                    </a:lnTo>
                    <a:lnTo>
                      <a:pt x="1624" y="197"/>
                    </a:lnTo>
                    <a:lnTo>
                      <a:pt x="1623" y="201"/>
                    </a:lnTo>
                    <a:lnTo>
                      <a:pt x="1624" y="204"/>
                    </a:lnTo>
                    <a:lnTo>
                      <a:pt x="1628" y="206"/>
                    </a:lnTo>
                    <a:lnTo>
                      <a:pt x="1633" y="208"/>
                    </a:lnTo>
                    <a:lnTo>
                      <a:pt x="1638" y="206"/>
                    </a:lnTo>
                    <a:lnTo>
                      <a:pt x="1645" y="202"/>
                    </a:lnTo>
                    <a:lnTo>
                      <a:pt x="1645" y="202"/>
                    </a:lnTo>
                    <a:lnTo>
                      <a:pt x="1651" y="201"/>
                    </a:lnTo>
                    <a:lnTo>
                      <a:pt x="1656" y="201"/>
                    </a:lnTo>
                    <a:lnTo>
                      <a:pt x="1659" y="202"/>
                    </a:lnTo>
                    <a:lnTo>
                      <a:pt x="1659" y="208"/>
                    </a:lnTo>
                    <a:lnTo>
                      <a:pt x="1658" y="213"/>
                    </a:lnTo>
                    <a:lnTo>
                      <a:pt x="1654" y="222"/>
                    </a:lnTo>
                    <a:lnTo>
                      <a:pt x="1645" y="229"/>
                    </a:lnTo>
                    <a:lnTo>
                      <a:pt x="1635" y="237"/>
                    </a:lnTo>
                    <a:lnTo>
                      <a:pt x="1635" y="237"/>
                    </a:lnTo>
                    <a:lnTo>
                      <a:pt x="1624" y="244"/>
                    </a:lnTo>
                    <a:lnTo>
                      <a:pt x="1616" y="246"/>
                    </a:lnTo>
                    <a:lnTo>
                      <a:pt x="1611" y="246"/>
                    </a:lnTo>
                    <a:lnTo>
                      <a:pt x="1605" y="246"/>
                    </a:lnTo>
                    <a:lnTo>
                      <a:pt x="1604" y="244"/>
                    </a:lnTo>
                    <a:lnTo>
                      <a:pt x="1600" y="244"/>
                    </a:lnTo>
                    <a:lnTo>
                      <a:pt x="1598" y="248"/>
                    </a:lnTo>
                    <a:lnTo>
                      <a:pt x="1595" y="253"/>
                    </a:lnTo>
                    <a:lnTo>
                      <a:pt x="1595" y="253"/>
                    </a:lnTo>
                    <a:lnTo>
                      <a:pt x="1595" y="262"/>
                    </a:lnTo>
                    <a:lnTo>
                      <a:pt x="1597" y="272"/>
                    </a:lnTo>
                    <a:lnTo>
                      <a:pt x="1604" y="291"/>
                    </a:lnTo>
                    <a:lnTo>
                      <a:pt x="1605" y="298"/>
                    </a:lnTo>
                    <a:lnTo>
                      <a:pt x="1605" y="303"/>
                    </a:lnTo>
                    <a:lnTo>
                      <a:pt x="1605" y="303"/>
                    </a:lnTo>
                    <a:lnTo>
                      <a:pt x="1602" y="303"/>
                    </a:lnTo>
                    <a:lnTo>
                      <a:pt x="1595" y="300"/>
                    </a:lnTo>
                    <a:lnTo>
                      <a:pt x="1595" y="300"/>
                    </a:lnTo>
                    <a:lnTo>
                      <a:pt x="1577" y="288"/>
                    </a:lnTo>
                    <a:lnTo>
                      <a:pt x="1572" y="284"/>
                    </a:lnTo>
                    <a:lnTo>
                      <a:pt x="1569" y="279"/>
                    </a:lnTo>
                    <a:lnTo>
                      <a:pt x="1569" y="276"/>
                    </a:lnTo>
                    <a:lnTo>
                      <a:pt x="1569" y="270"/>
                    </a:lnTo>
                    <a:lnTo>
                      <a:pt x="1572" y="260"/>
                    </a:lnTo>
                    <a:lnTo>
                      <a:pt x="1572" y="260"/>
                    </a:lnTo>
                    <a:lnTo>
                      <a:pt x="1577" y="249"/>
                    </a:lnTo>
                    <a:lnTo>
                      <a:pt x="1577" y="244"/>
                    </a:lnTo>
                    <a:lnTo>
                      <a:pt x="1576" y="241"/>
                    </a:lnTo>
                    <a:lnTo>
                      <a:pt x="1574" y="237"/>
                    </a:lnTo>
                    <a:lnTo>
                      <a:pt x="1570" y="236"/>
                    </a:lnTo>
                    <a:lnTo>
                      <a:pt x="1563" y="234"/>
                    </a:lnTo>
                    <a:lnTo>
                      <a:pt x="1555" y="236"/>
                    </a:lnTo>
                    <a:lnTo>
                      <a:pt x="1555" y="236"/>
                    </a:lnTo>
                    <a:lnTo>
                      <a:pt x="1546" y="234"/>
                    </a:lnTo>
                    <a:lnTo>
                      <a:pt x="1539" y="232"/>
                    </a:lnTo>
                    <a:lnTo>
                      <a:pt x="1527" y="225"/>
                    </a:lnTo>
                    <a:lnTo>
                      <a:pt x="1522" y="223"/>
                    </a:lnTo>
                    <a:lnTo>
                      <a:pt x="1515" y="222"/>
                    </a:lnTo>
                    <a:lnTo>
                      <a:pt x="1508" y="222"/>
                    </a:lnTo>
                    <a:lnTo>
                      <a:pt x="1497" y="225"/>
                    </a:lnTo>
                    <a:lnTo>
                      <a:pt x="1497" y="225"/>
                    </a:lnTo>
                    <a:lnTo>
                      <a:pt x="1489" y="230"/>
                    </a:lnTo>
                    <a:lnTo>
                      <a:pt x="1485" y="236"/>
                    </a:lnTo>
                    <a:lnTo>
                      <a:pt x="1485" y="242"/>
                    </a:lnTo>
                    <a:lnTo>
                      <a:pt x="1485" y="249"/>
                    </a:lnTo>
                    <a:lnTo>
                      <a:pt x="1487" y="255"/>
                    </a:lnTo>
                    <a:lnTo>
                      <a:pt x="1487" y="260"/>
                    </a:lnTo>
                    <a:lnTo>
                      <a:pt x="1483" y="265"/>
                    </a:lnTo>
                    <a:lnTo>
                      <a:pt x="1478" y="269"/>
                    </a:lnTo>
                    <a:lnTo>
                      <a:pt x="1478" y="269"/>
                    </a:lnTo>
                    <a:lnTo>
                      <a:pt x="1469" y="269"/>
                    </a:lnTo>
                    <a:lnTo>
                      <a:pt x="1464" y="269"/>
                    </a:lnTo>
                    <a:lnTo>
                      <a:pt x="1454" y="263"/>
                    </a:lnTo>
                    <a:lnTo>
                      <a:pt x="1447" y="262"/>
                    </a:lnTo>
                    <a:lnTo>
                      <a:pt x="1438" y="260"/>
                    </a:lnTo>
                    <a:lnTo>
                      <a:pt x="1426" y="260"/>
                    </a:lnTo>
                    <a:lnTo>
                      <a:pt x="1409" y="263"/>
                    </a:lnTo>
                    <a:lnTo>
                      <a:pt x="1409" y="263"/>
                    </a:lnTo>
                    <a:lnTo>
                      <a:pt x="1384" y="267"/>
                    </a:lnTo>
                    <a:lnTo>
                      <a:pt x="1365" y="267"/>
                    </a:lnTo>
                    <a:lnTo>
                      <a:pt x="1349" y="263"/>
                    </a:lnTo>
                    <a:lnTo>
                      <a:pt x="1339" y="258"/>
                    </a:lnTo>
                    <a:lnTo>
                      <a:pt x="1320" y="249"/>
                    </a:lnTo>
                    <a:lnTo>
                      <a:pt x="1313" y="248"/>
                    </a:lnTo>
                    <a:lnTo>
                      <a:pt x="1306" y="248"/>
                    </a:lnTo>
                    <a:lnTo>
                      <a:pt x="1306" y="248"/>
                    </a:lnTo>
                    <a:lnTo>
                      <a:pt x="1299" y="249"/>
                    </a:lnTo>
                    <a:lnTo>
                      <a:pt x="1290" y="249"/>
                    </a:lnTo>
                    <a:lnTo>
                      <a:pt x="1283" y="249"/>
                    </a:lnTo>
                    <a:lnTo>
                      <a:pt x="1276" y="246"/>
                    </a:lnTo>
                    <a:lnTo>
                      <a:pt x="1266" y="237"/>
                    </a:lnTo>
                    <a:lnTo>
                      <a:pt x="1255" y="225"/>
                    </a:lnTo>
                    <a:lnTo>
                      <a:pt x="1245" y="215"/>
                    </a:lnTo>
                    <a:lnTo>
                      <a:pt x="1236" y="204"/>
                    </a:lnTo>
                    <a:lnTo>
                      <a:pt x="1231" y="199"/>
                    </a:lnTo>
                    <a:lnTo>
                      <a:pt x="1226" y="197"/>
                    </a:lnTo>
                    <a:lnTo>
                      <a:pt x="1220" y="195"/>
                    </a:lnTo>
                    <a:lnTo>
                      <a:pt x="1215" y="195"/>
                    </a:lnTo>
                    <a:lnTo>
                      <a:pt x="1215" y="195"/>
                    </a:lnTo>
                    <a:lnTo>
                      <a:pt x="1189" y="201"/>
                    </a:lnTo>
                    <a:lnTo>
                      <a:pt x="1173" y="204"/>
                    </a:lnTo>
                    <a:lnTo>
                      <a:pt x="1160" y="209"/>
                    </a:lnTo>
                    <a:lnTo>
                      <a:pt x="1147" y="215"/>
                    </a:lnTo>
                    <a:lnTo>
                      <a:pt x="1139" y="220"/>
                    </a:lnTo>
                    <a:lnTo>
                      <a:pt x="1135" y="223"/>
                    </a:lnTo>
                    <a:lnTo>
                      <a:pt x="1133" y="227"/>
                    </a:lnTo>
                    <a:lnTo>
                      <a:pt x="1133" y="232"/>
                    </a:lnTo>
                    <a:lnTo>
                      <a:pt x="1135" y="236"/>
                    </a:lnTo>
                    <a:lnTo>
                      <a:pt x="1135" y="236"/>
                    </a:lnTo>
                    <a:lnTo>
                      <a:pt x="1139" y="239"/>
                    </a:lnTo>
                    <a:lnTo>
                      <a:pt x="1142" y="242"/>
                    </a:lnTo>
                    <a:lnTo>
                      <a:pt x="1146" y="242"/>
                    </a:lnTo>
                    <a:lnTo>
                      <a:pt x="1149" y="242"/>
                    </a:lnTo>
                    <a:lnTo>
                      <a:pt x="1160" y="241"/>
                    </a:lnTo>
                    <a:lnTo>
                      <a:pt x="1168" y="237"/>
                    </a:lnTo>
                    <a:lnTo>
                      <a:pt x="1189" y="230"/>
                    </a:lnTo>
                    <a:lnTo>
                      <a:pt x="1198" y="229"/>
                    </a:lnTo>
                    <a:lnTo>
                      <a:pt x="1201" y="229"/>
                    </a:lnTo>
                    <a:lnTo>
                      <a:pt x="1203" y="230"/>
                    </a:lnTo>
                    <a:lnTo>
                      <a:pt x="1203" y="230"/>
                    </a:lnTo>
                    <a:lnTo>
                      <a:pt x="1205" y="232"/>
                    </a:lnTo>
                    <a:lnTo>
                      <a:pt x="1207" y="234"/>
                    </a:lnTo>
                    <a:lnTo>
                      <a:pt x="1203" y="237"/>
                    </a:lnTo>
                    <a:lnTo>
                      <a:pt x="1189" y="242"/>
                    </a:lnTo>
                    <a:lnTo>
                      <a:pt x="1172" y="249"/>
                    </a:lnTo>
                    <a:lnTo>
                      <a:pt x="1165" y="255"/>
                    </a:lnTo>
                    <a:lnTo>
                      <a:pt x="1160" y="260"/>
                    </a:lnTo>
                    <a:lnTo>
                      <a:pt x="1160" y="260"/>
                    </a:lnTo>
                    <a:lnTo>
                      <a:pt x="1160" y="263"/>
                    </a:lnTo>
                    <a:lnTo>
                      <a:pt x="1161" y="269"/>
                    </a:lnTo>
                    <a:lnTo>
                      <a:pt x="1165" y="279"/>
                    </a:lnTo>
                    <a:lnTo>
                      <a:pt x="1177" y="298"/>
                    </a:lnTo>
                    <a:lnTo>
                      <a:pt x="1180" y="305"/>
                    </a:lnTo>
                    <a:lnTo>
                      <a:pt x="1180" y="307"/>
                    </a:lnTo>
                    <a:lnTo>
                      <a:pt x="1179" y="307"/>
                    </a:lnTo>
                    <a:lnTo>
                      <a:pt x="1172" y="305"/>
                    </a:lnTo>
                    <a:lnTo>
                      <a:pt x="1156" y="295"/>
                    </a:lnTo>
                    <a:lnTo>
                      <a:pt x="1156" y="295"/>
                    </a:lnTo>
                    <a:lnTo>
                      <a:pt x="1139" y="284"/>
                    </a:lnTo>
                    <a:lnTo>
                      <a:pt x="1125" y="277"/>
                    </a:lnTo>
                    <a:lnTo>
                      <a:pt x="1109" y="270"/>
                    </a:lnTo>
                    <a:lnTo>
                      <a:pt x="1100" y="267"/>
                    </a:lnTo>
                    <a:lnTo>
                      <a:pt x="1095" y="263"/>
                    </a:lnTo>
                    <a:lnTo>
                      <a:pt x="1088" y="256"/>
                    </a:lnTo>
                    <a:lnTo>
                      <a:pt x="1088" y="256"/>
                    </a:lnTo>
                    <a:lnTo>
                      <a:pt x="1083" y="251"/>
                    </a:lnTo>
                    <a:lnTo>
                      <a:pt x="1079" y="249"/>
                    </a:lnTo>
                    <a:lnTo>
                      <a:pt x="1076" y="249"/>
                    </a:lnTo>
                    <a:lnTo>
                      <a:pt x="1072" y="253"/>
                    </a:lnTo>
                    <a:lnTo>
                      <a:pt x="1066" y="258"/>
                    </a:lnTo>
                    <a:lnTo>
                      <a:pt x="1057" y="262"/>
                    </a:lnTo>
                    <a:lnTo>
                      <a:pt x="1041" y="265"/>
                    </a:lnTo>
                    <a:lnTo>
                      <a:pt x="1022" y="267"/>
                    </a:lnTo>
                    <a:lnTo>
                      <a:pt x="1022" y="267"/>
                    </a:lnTo>
                    <a:lnTo>
                      <a:pt x="971" y="269"/>
                    </a:lnTo>
                    <a:lnTo>
                      <a:pt x="949" y="267"/>
                    </a:lnTo>
                    <a:lnTo>
                      <a:pt x="930" y="265"/>
                    </a:lnTo>
                    <a:lnTo>
                      <a:pt x="914" y="263"/>
                    </a:lnTo>
                    <a:lnTo>
                      <a:pt x="904" y="260"/>
                    </a:lnTo>
                    <a:lnTo>
                      <a:pt x="902" y="256"/>
                    </a:lnTo>
                    <a:lnTo>
                      <a:pt x="900" y="255"/>
                    </a:lnTo>
                    <a:lnTo>
                      <a:pt x="902" y="251"/>
                    </a:lnTo>
                    <a:lnTo>
                      <a:pt x="907" y="248"/>
                    </a:lnTo>
                    <a:lnTo>
                      <a:pt x="907" y="248"/>
                    </a:lnTo>
                    <a:lnTo>
                      <a:pt x="916" y="241"/>
                    </a:lnTo>
                    <a:lnTo>
                      <a:pt x="926" y="239"/>
                    </a:lnTo>
                    <a:lnTo>
                      <a:pt x="942" y="236"/>
                    </a:lnTo>
                    <a:lnTo>
                      <a:pt x="947" y="236"/>
                    </a:lnTo>
                    <a:lnTo>
                      <a:pt x="949" y="234"/>
                    </a:lnTo>
                    <a:lnTo>
                      <a:pt x="947" y="230"/>
                    </a:lnTo>
                    <a:lnTo>
                      <a:pt x="942" y="223"/>
                    </a:lnTo>
                    <a:lnTo>
                      <a:pt x="942" y="223"/>
                    </a:lnTo>
                    <a:lnTo>
                      <a:pt x="926" y="209"/>
                    </a:lnTo>
                    <a:lnTo>
                      <a:pt x="918" y="202"/>
                    </a:lnTo>
                    <a:lnTo>
                      <a:pt x="909" y="197"/>
                    </a:lnTo>
                    <a:lnTo>
                      <a:pt x="900" y="194"/>
                    </a:lnTo>
                    <a:lnTo>
                      <a:pt x="890" y="192"/>
                    </a:lnTo>
                    <a:lnTo>
                      <a:pt x="877" y="190"/>
                    </a:lnTo>
                    <a:lnTo>
                      <a:pt x="862" y="192"/>
                    </a:lnTo>
                    <a:lnTo>
                      <a:pt x="862" y="192"/>
                    </a:lnTo>
                    <a:lnTo>
                      <a:pt x="848" y="192"/>
                    </a:lnTo>
                    <a:lnTo>
                      <a:pt x="832" y="192"/>
                    </a:lnTo>
                    <a:lnTo>
                      <a:pt x="818" y="189"/>
                    </a:lnTo>
                    <a:lnTo>
                      <a:pt x="804" y="185"/>
                    </a:lnTo>
                    <a:lnTo>
                      <a:pt x="776" y="176"/>
                    </a:lnTo>
                    <a:lnTo>
                      <a:pt x="749" y="169"/>
                    </a:lnTo>
                    <a:lnTo>
                      <a:pt x="749" y="169"/>
                    </a:lnTo>
                    <a:lnTo>
                      <a:pt x="735" y="166"/>
                    </a:lnTo>
                    <a:lnTo>
                      <a:pt x="721" y="161"/>
                    </a:lnTo>
                    <a:lnTo>
                      <a:pt x="696" y="148"/>
                    </a:lnTo>
                    <a:lnTo>
                      <a:pt x="684" y="143"/>
                    </a:lnTo>
                    <a:lnTo>
                      <a:pt x="672" y="140"/>
                    </a:lnTo>
                    <a:lnTo>
                      <a:pt x="660" y="138"/>
                    </a:lnTo>
                    <a:lnTo>
                      <a:pt x="646" y="138"/>
                    </a:lnTo>
                    <a:lnTo>
                      <a:pt x="646" y="138"/>
                    </a:lnTo>
                    <a:lnTo>
                      <a:pt x="635" y="140"/>
                    </a:lnTo>
                    <a:lnTo>
                      <a:pt x="628" y="143"/>
                    </a:lnTo>
                    <a:lnTo>
                      <a:pt x="625" y="148"/>
                    </a:lnTo>
                    <a:lnTo>
                      <a:pt x="623" y="154"/>
                    </a:lnTo>
                    <a:lnTo>
                      <a:pt x="621" y="159"/>
                    </a:lnTo>
                    <a:lnTo>
                      <a:pt x="618" y="162"/>
                    </a:lnTo>
                    <a:lnTo>
                      <a:pt x="611" y="164"/>
                    </a:lnTo>
                    <a:lnTo>
                      <a:pt x="601" y="164"/>
                    </a:lnTo>
                    <a:lnTo>
                      <a:pt x="601" y="164"/>
                    </a:lnTo>
                    <a:lnTo>
                      <a:pt x="595" y="162"/>
                    </a:lnTo>
                    <a:lnTo>
                      <a:pt x="590" y="161"/>
                    </a:lnTo>
                    <a:lnTo>
                      <a:pt x="587" y="157"/>
                    </a:lnTo>
                    <a:lnTo>
                      <a:pt x="585" y="154"/>
                    </a:lnTo>
                    <a:lnTo>
                      <a:pt x="583" y="145"/>
                    </a:lnTo>
                    <a:lnTo>
                      <a:pt x="585" y="135"/>
                    </a:lnTo>
                    <a:lnTo>
                      <a:pt x="585" y="126"/>
                    </a:lnTo>
                    <a:lnTo>
                      <a:pt x="581" y="121"/>
                    </a:lnTo>
                    <a:lnTo>
                      <a:pt x="580" y="117"/>
                    </a:lnTo>
                    <a:lnTo>
                      <a:pt x="576" y="117"/>
                    </a:lnTo>
                    <a:lnTo>
                      <a:pt x="571" y="115"/>
                    </a:lnTo>
                    <a:lnTo>
                      <a:pt x="564" y="117"/>
                    </a:lnTo>
                    <a:lnTo>
                      <a:pt x="564" y="117"/>
                    </a:lnTo>
                    <a:lnTo>
                      <a:pt x="559" y="119"/>
                    </a:lnTo>
                    <a:lnTo>
                      <a:pt x="557" y="122"/>
                    </a:lnTo>
                    <a:lnTo>
                      <a:pt x="554" y="129"/>
                    </a:lnTo>
                    <a:lnTo>
                      <a:pt x="552" y="150"/>
                    </a:lnTo>
                    <a:lnTo>
                      <a:pt x="550" y="159"/>
                    </a:lnTo>
                    <a:lnTo>
                      <a:pt x="548" y="162"/>
                    </a:lnTo>
                    <a:lnTo>
                      <a:pt x="545" y="164"/>
                    </a:lnTo>
                    <a:lnTo>
                      <a:pt x="541" y="166"/>
                    </a:lnTo>
                    <a:lnTo>
                      <a:pt x="536" y="166"/>
                    </a:lnTo>
                    <a:lnTo>
                      <a:pt x="529" y="164"/>
                    </a:lnTo>
                    <a:lnTo>
                      <a:pt x="522" y="161"/>
                    </a:lnTo>
                    <a:lnTo>
                      <a:pt x="522" y="161"/>
                    </a:lnTo>
                    <a:lnTo>
                      <a:pt x="517" y="157"/>
                    </a:lnTo>
                    <a:lnTo>
                      <a:pt x="512" y="154"/>
                    </a:lnTo>
                    <a:lnTo>
                      <a:pt x="503" y="142"/>
                    </a:lnTo>
                    <a:lnTo>
                      <a:pt x="487" y="114"/>
                    </a:lnTo>
                    <a:lnTo>
                      <a:pt x="479" y="101"/>
                    </a:lnTo>
                    <a:lnTo>
                      <a:pt x="470" y="93"/>
                    </a:lnTo>
                    <a:lnTo>
                      <a:pt x="467" y="89"/>
                    </a:lnTo>
                    <a:lnTo>
                      <a:pt x="461" y="89"/>
                    </a:lnTo>
                    <a:lnTo>
                      <a:pt x="456" y="89"/>
                    </a:lnTo>
                    <a:lnTo>
                      <a:pt x="453" y="91"/>
                    </a:lnTo>
                    <a:lnTo>
                      <a:pt x="453" y="91"/>
                    </a:lnTo>
                    <a:lnTo>
                      <a:pt x="444" y="98"/>
                    </a:lnTo>
                    <a:lnTo>
                      <a:pt x="444" y="101"/>
                    </a:lnTo>
                    <a:lnTo>
                      <a:pt x="444" y="103"/>
                    </a:lnTo>
                    <a:lnTo>
                      <a:pt x="447" y="105"/>
                    </a:lnTo>
                    <a:lnTo>
                      <a:pt x="453" y="107"/>
                    </a:lnTo>
                    <a:lnTo>
                      <a:pt x="458" y="108"/>
                    </a:lnTo>
                    <a:lnTo>
                      <a:pt x="460" y="110"/>
                    </a:lnTo>
                    <a:lnTo>
                      <a:pt x="460" y="112"/>
                    </a:lnTo>
                    <a:lnTo>
                      <a:pt x="453" y="119"/>
                    </a:lnTo>
                    <a:lnTo>
                      <a:pt x="437" y="131"/>
                    </a:lnTo>
                    <a:lnTo>
                      <a:pt x="437" y="131"/>
                    </a:lnTo>
                    <a:lnTo>
                      <a:pt x="421" y="140"/>
                    </a:lnTo>
                    <a:lnTo>
                      <a:pt x="420" y="140"/>
                    </a:lnTo>
                    <a:lnTo>
                      <a:pt x="420" y="138"/>
                    </a:lnTo>
                    <a:lnTo>
                      <a:pt x="416" y="136"/>
                    </a:lnTo>
                    <a:lnTo>
                      <a:pt x="409" y="136"/>
                    </a:lnTo>
                    <a:lnTo>
                      <a:pt x="397" y="138"/>
                    </a:lnTo>
                    <a:lnTo>
                      <a:pt x="376" y="145"/>
                    </a:lnTo>
                    <a:lnTo>
                      <a:pt x="376" y="145"/>
                    </a:lnTo>
                    <a:lnTo>
                      <a:pt x="341" y="157"/>
                    </a:lnTo>
                    <a:lnTo>
                      <a:pt x="336" y="157"/>
                    </a:lnTo>
                    <a:lnTo>
                      <a:pt x="336" y="157"/>
                    </a:lnTo>
                    <a:lnTo>
                      <a:pt x="336" y="155"/>
                    </a:lnTo>
                    <a:lnTo>
                      <a:pt x="352" y="147"/>
                    </a:lnTo>
                    <a:lnTo>
                      <a:pt x="379" y="133"/>
                    </a:lnTo>
                    <a:lnTo>
                      <a:pt x="379" y="133"/>
                    </a:lnTo>
                    <a:lnTo>
                      <a:pt x="402" y="121"/>
                    </a:lnTo>
                    <a:lnTo>
                      <a:pt x="407" y="117"/>
                    </a:lnTo>
                    <a:lnTo>
                      <a:pt x="409" y="115"/>
                    </a:lnTo>
                    <a:lnTo>
                      <a:pt x="409" y="114"/>
                    </a:lnTo>
                    <a:lnTo>
                      <a:pt x="406" y="114"/>
                    </a:lnTo>
                    <a:lnTo>
                      <a:pt x="390" y="117"/>
                    </a:lnTo>
                    <a:lnTo>
                      <a:pt x="390" y="117"/>
                    </a:lnTo>
                    <a:lnTo>
                      <a:pt x="383" y="117"/>
                    </a:lnTo>
                    <a:lnTo>
                      <a:pt x="376" y="117"/>
                    </a:lnTo>
                    <a:lnTo>
                      <a:pt x="367" y="115"/>
                    </a:lnTo>
                    <a:lnTo>
                      <a:pt x="362" y="115"/>
                    </a:lnTo>
                    <a:lnTo>
                      <a:pt x="355" y="117"/>
                    </a:lnTo>
                    <a:lnTo>
                      <a:pt x="346" y="122"/>
                    </a:lnTo>
                    <a:lnTo>
                      <a:pt x="336" y="129"/>
                    </a:lnTo>
                    <a:lnTo>
                      <a:pt x="336" y="129"/>
                    </a:lnTo>
                    <a:lnTo>
                      <a:pt x="324" y="136"/>
                    </a:lnTo>
                    <a:lnTo>
                      <a:pt x="317" y="140"/>
                    </a:lnTo>
                    <a:lnTo>
                      <a:pt x="312" y="140"/>
                    </a:lnTo>
                    <a:lnTo>
                      <a:pt x="308" y="140"/>
                    </a:lnTo>
                    <a:lnTo>
                      <a:pt x="303" y="140"/>
                    </a:lnTo>
                    <a:lnTo>
                      <a:pt x="298" y="142"/>
                    </a:lnTo>
                    <a:lnTo>
                      <a:pt x="289" y="147"/>
                    </a:lnTo>
                    <a:lnTo>
                      <a:pt x="277" y="155"/>
                    </a:lnTo>
                    <a:lnTo>
                      <a:pt x="277" y="155"/>
                    </a:lnTo>
                    <a:lnTo>
                      <a:pt x="251" y="173"/>
                    </a:lnTo>
                    <a:lnTo>
                      <a:pt x="233" y="182"/>
                    </a:lnTo>
                    <a:lnTo>
                      <a:pt x="228" y="187"/>
                    </a:lnTo>
                    <a:lnTo>
                      <a:pt x="226" y="190"/>
                    </a:lnTo>
                    <a:lnTo>
                      <a:pt x="226" y="194"/>
                    </a:lnTo>
                    <a:lnTo>
                      <a:pt x="228" y="199"/>
                    </a:lnTo>
                    <a:lnTo>
                      <a:pt x="228" y="199"/>
                    </a:lnTo>
                    <a:lnTo>
                      <a:pt x="230" y="204"/>
                    </a:lnTo>
                    <a:lnTo>
                      <a:pt x="228" y="204"/>
                    </a:lnTo>
                    <a:lnTo>
                      <a:pt x="218" y="202"/>
                    </a:lnTo>
                    <a:lnTo>
                      <a:pt x="212" y="201"/>
                    </a:lnTo>
                    <a:lnTo>
                      <a:pt x="204" y="199"/>
                    </a:lnTo>
                    <a:lnTo>
                      <a:pt x="197" y="199"/>
                    </a:lnTo>
                    <a:lnTo>
                      <a:pt x="190" y="202"/>
                    </a:lnTo>
                    <a:lnTo>
                      <a:pt x="190" y="202"/>
                    </a:lnTo>
                    <a:lnTo>
                      <a:pt x="184" y="206"/>
                    </a:lnTo>
                    <a:lnTo>
                      <a:pt x="179" y="206"/>
                    </a:lnTo>
                    <a:lnTo>
                      <a:pt x="177" y="204"/>
                    </a:lnTo>
                    <a:lnTo>
                      <a:pt x="174" y="202"/>
                    </a:lnTo>
                    <a:lnTo>
                      <a:pt x="171" y="199"/>
                    </a:lnTo>
                    <a:lnTo>
                      <a:pt x="165" y="197"/>
                    </a:lnTo>
                    <a:lnTo>
                      <a:pt x="158" y="194"/>
                    </a:lnTo>
                    <a:lnTo>
                      <a:pt x="146" y="194"/>
                    </a:lnTo>
                    <a:lnTo>
                      <a:pt x="146" y="194"/>
                    </a:lnTo>
                    <a:lnTo>
                      <a:pt x="127" y="192"/>
                    </a:lnTo>
                    <a:lnTo>
                      <a:pt x="111" y="187"/>
                    </a:lnTo>
                    <a:lnTo>
                      <a:pt x="94" y="178"/>
                    </a:lnTo>
                    <a:lnTo>
                      <a:pt x="78" y="169"/>
                    </a:lnTo>
                    <a:lnTo>
                      <a:pt x="61" y="162"/>
                    </a:lnTo>
                    <a:lnTo>
                      <a:pt x="42" y="155"/>
                    </a:lnTo>
                    <a:lnTo>
                      <a:pt x="23" y="150"/>
                    </a:lnTo>
                    <a:lnTo>
                      <a:pt x="10" y="148"/>
                    </a:lnTo>
                    <a:lnTo>
                      <a:pt x="0" y="148"/>
                    </a:lnTo>
                    <a:lnTo>
                      <a:pt x="0" y="706"/>
                    </a:lnTo>
                    <a:lnTo>
                      <a:pt x="0" y="706"/>
                    </a:lnTo>
                    <a:lnTo>
                      <a:pt x="9" y="709"/>
                    </a:lnTo>
                    <a:lnTo>
                      <a:pt x="14" y="711"/>
                    </a:lnTo>
                    <a:lnTo>
                      <a:pt x="17" y="711"/>
                    </a:lnTo>
                    <a:lnTo>
                      <a:pt x="17" y="709"/>
                    </a:lnTo>
                    <a:lnTo>
                      <a:pt x="19" y="706"/>
                    </a:lnTo>
                    <a:lnTo>
                      <a:pt x="21" y="706"/>
                    </a:lnTo>
                    <a:lnTo>
                      <a:pt x="23" y="706"/>
                    </a:lnTo>
                    <a:lnTo>
                      <a:pt x="23" y="706"/>
                    </a:lnTo>
                    <a:lnTo>
                      <a:pt x="29" y="711"/>
                    </a:lnTo>
                    <a:lnTo>
                      <a:pt x="35" y="713"/>
                    </a:lnTo>
                    <a:lnTo>
                      <a:pt x="38" y="711"/>
                    </a:lnTo>
                    <a:lnTo>
                      <a:pt x="42" y="707"/>
                    </a:lnTo>
                    <a:lnTo>
                      <a:pt x="42" y="707"/>
                    </a:lnTo>
                    <a:lnTo>
                      <a:pt x="49" y="704"/>
                    </a:lnTo>
                    <a:lnTo>
                      <a:pt x="57" y="702"/>
                    </a:lnTo>
                    <a:lnTo>
                      <a:pt x="64" y="704"/>
                    </a:lnTo>
                    <a:lnTo>
                      <a:pt x="66" y="706"/>
                    </a:lnTo>
                    <a:lnTo>
                      <a:pt x="66" y="707"/>
                    </a:lnTo>
                    <a:lnTo>
                      <a:pt x="66" y="707"/>
                    </a:lnTo>
                    <a:lnTo>
                      <a:pt x="64" y="713"/>
                    </a:lnTo>
                    <a:lnTo>
                      <a:pt x="63" y="716"/>
                    </a:lnTo>
                    <a:lnTo>
                      <a:pt x="64" y="721"/>
                    </a:lnTo>
                    <a:lnTo>
                      <a:pt x="70" y="725"/>
                    </a:lnTo>
                    <a:lnTo>
                      <a:pt x="70" y="725"/>
                    </a:lnTo>
                    <a:lnTo>
                      <a:pt x="80" y="730"/>
                    </a:lnTo>
                    <a:lnTo>
                      <a:pt x="83" y="735"/>
                    </a:lnTo>
                    <a:lnTo>
                      <a:pt x="87" y="742"/>
                    </a:lnTo>
                    <a:lnTo>
                      <a:pt x="92" y="746"/>
                    </a:lnTo>
                    <a:lnTo>
                      <a:pt x="101" y="753"/>
                    </a:lnTo>
                    <a:lnTo>
                      <a:pt x="101" y="753"/>
                    </a:lnTo>
                    <a:lnTo>
                      <a:pt x="110" y="758"/>
                    </a:lnTo>
                    <a:lnTo>
                      <a:pt x="115" y="763"/>
                    </a:lnTo>
                    <a:lnTo>
                      <a:pt x="118" y="768"/>
                    </a:lnTo>
                    <a:lnTo>
                      <a:pt x="120" y="772"/>
                    </a:lnTo>
                    <a:lnTo>
                      <a:pt x="120" y="777"/>
                    </a:lnTo>
                    <a:lnTo>
                      <a:pt x="122" y="779"/>
                    </a:lnTo>
                    <a:lnTo>
                      <a:pt x="125" y="780"/>
                    </a:lnTo>
                    <a:lnTo>
                      <a:pt x="125" y="780"/>
                    </a:lnTo>
                    <a:lnTo>
                      <a:pt x="127" y="780"/>
                    </a:lnTo>
                    <a:lnTo>
                      <a:pt x="129" y="780"/>
                    </a:lnTo>
                    <a:lnTo>
                      <a:pt x="132" y="777"/>
                    </a:lnTo>
                    <a:lnTo>
                      <a:pt x="139" y="772"/>
                    </a:lnTo>
                    <a:lnTo>
                      <a:pt x="150" y="768"/>
                    </a:lnTo>
                    <a:lnTo>
                      <a:pt x="150" y="768"/>
                    </a:lnTo>
                    <a:lnTo>
                      <a:pt x="155" y="767"/>
                    </a:lnTo>
                    <a:lnTo>
                      <a:pt x="157" y="765"/>
                    </a:lnTo>
                    <a:lnTo>
                      <a:pt x="158" y="763"/>
                    </a:lnTo>
                    <a:lnTo>
                      <a:pt x="157" y="760"/>
                    </a:lnTo>
                    <a:lnTo>
                      <a:pt x="157" y="756"/>
                    </a:lnTo>
                    <a:lnTo>
                      <a:pt x="158" y="754"/>
                    </a:lnTo>
                    <a:lnTo>
                      <a:pt x="162" y="753"/>
                    </a:lnTo>
                    <a:lnTo>
                      <a:pt x="162" y="753"/>
                    </a:lnTo>
                    <a:lnTo>
                      <a:pt x="167" y="751"/>
                    </a:lnTo>
                    <a:lnTo>
                      <a:pt x="165" y="747"/>
                    </a:lnTo>
                    <a:lnTo>
                      <a:pt x="165" y="746"/>
                    </a:lnTo>
                    <a:lnTo>
                      <a:pt x="165" y="744"/>
                    </a:lnTo>
                    <a:lnTo>
                      <a:pt x="169" y="742"/>
                    </a:lnTo>
                    <a:lnTo>
                      <a:pt x="169" y="742"/>
                    </a:lnTo>
                    <a:lnTo>
                      <a:pt x="184" y="737"/>
                    </a:lnTo>
                    <a:lnTo>
                      <a:pt x="195" y="737"/>
                    </a:lnTo>
                    <a:lnTo>
                      <a:pt x="198" y="737"/>
                    </a:lnTo>
                    <a:lnTo>
                      <a:pt x="202" y="739"/>
                    </a:lnTo>
                    <a:lnTo>
                      <a:pt x="207" y="746"/>
                    </a:lnTo>
                    <a:lnTo>
                      <a:pt x="207" y="746"/>
                    </a:lnTo>
                    <a:lnTo>
                      <a:pt x="209" y="753"/>
                    </a:lnTo>
                    <a:lnTo>
                      <a:pt x="209" y="754"/>
                    </a:lnTo>
                    <a:lnTo>
                      <a:pt x="209" y="754"/>
                    </a:lnTo>
                    <a:lnTo>
                      <a:pt x="211" y="760"/>
                    </a:lnTo>
                    <a:lnTo>
                      <a:pt x="211" y="760"/>
                    </a:lnTo>
                    <a:lnTo>
                      <a:pt x="216" y="765"/>
                    </a:lnTo>
                    <a:lnTo>
                      <a:pt x="221" y="767"/>
                    </a:lnTo>
                    <a:lnTo>
                      <a:pt x="226" y="770"/>
                    </a:lnTo>
                    <a:lnTo>
                      <a:pt x="231" y="779"/>
                    </a:lnTo>
                    <a:lnTo>
                      <a:pt x="231" y="779"/>
                    </a:lnTo>
                    <a:lnTo>
                      <a:pt x="235" y="784"/>
                    </a:lnTo>
                    <a:lnTo>
                      <a:pt x="238" y="787"/>
                    </a:lnTo>
                    <a:lnTo>
                      <a:pt x="245" y="791"/>
                    </a:lnTo>
                    <a:lnTo>
                      <a:pt x="252" y="796"/>
                    </a:lnTo>
                    <a:lnTo>
                      <a:pt x="256" y="800"/>
                    </a:lnTo>
                    <a:lnTo>
                      <a:pt x="261" y="805"/>
                    </a:lnTo>
                    <a:lnTo>
                      <a:pt x="261" y="805"/>
                    </a:lnTo>
                    <a:lnTo>
                      <a:pt x="305" y="875"/>
                    </a:lnTo>
                    <a:lnTo>
                      <a:pt x="305" y="875"/>
                    </a:lnTo>
                    <a:lnTo>
                      <a:pt x="306" y="880"/>
                    </a:lnTo>
                    <a:lnTo>
                      <a:pt x="305" y="883"/>
                    </a:lnTo>
                    <a:lnTo>
                      <a:pt x="305" y="885"/>
                    </a:lnTo>
                    <a:lnTo>
                      <a:pt x="308" y="887"/>
                    </a:lnTo>
                    <a:lnTo>
                      <a:pt x="308" y="887"/>
                    </a:lnTo>
                    <a:lnTo>
                      <a:pt x="312" y="887"/>
                    </a:lnTo>
                    <a:lnTo>
                      <a:pt x="312" y="888"/>
                    </a:lnTo>
                    <a:lnTo>
                      <a:pt x="312" y="892"/>
                    </a:lnTo>
                    <a:lnTo>
                      <a:pt x="312" y="895"/>
                    </a:lnTo>
                    <a:lnTo>
                      <a:pt x="313" y="897"/>
                    </a:lnTo>
                    <a:lnTo>
                      <a:pt x="315" y="899"/>
                    </a:lnTo>
                    <a:lnTo>
                      <a:pt x="315" y="899"/>
                    </a:lnTo>
                    <a:lnTo>
                      <a:pt x="319" y="901"/>
                    </a:lnTo>
                    <a:lnTo>
                      <a:pt x="319" y="902"/>
                    </a:lnTo>
                    <a:lnTo>
                      <a:pt x="320" y="908"/>
                    </a:lnTo>
                    <a:lnTo>
                      <a:pt x="320" y="911"/>
                    </a:lnTo>
                    <a:lnTo>
                      <a:pt x="322" y="911"/>
                    </a:lnTo>
                    <a:lnTo>
                      <a:pt x="327" y="911"/>
                    </a:lnTo>
                    <a:lnTo>
                      <a:pt x="327" y="911"/>
                    </a:lnTo>
                    <a:lnTo>
                      <a:pt x="331" y="911"/>
                    </a:lnTo>
                    <a:lnTo>
                      <a:pt x="332" y="911"/>
                    </a:lnTo>
                    <a:lnTo>
                      <a:pt x="336" y="915"/>
                    </a:lnTo>
                    <a:lnTo>
                      <a:pt x="343" y="920"/>
                    </a:lnTo>
                    <a:lnTo>
                      <a:pt x="348" y="923"/>
                    </a:lnTo>
                    <a:lnTo>
                      <a:pt x="355" y="925"/>
                    </a:lnTo>
                    <a:lnTo>
                      <a:pt x="355" y="925"/>
                    </a:lnTo>
                    <a:lnTo>
                      <a:pt x="362" y="928"/>
                    </a:lnTo>
                    <a:lnTo>
                      <a:pt x="367" y="930"/>
                    </a:lnTo>
                    <a:lnTo>
                      <a:pt x="369" y="934"/>
                    </a:lnTo>
                    <a:lnTo>
                      <a:pt x="371" y="935"/>
                    </a:lnTo>
                    <a:lnTo>
                      <a:pt x="371" y="939"/>
                    </a:lnTo>
                    <a:lnTo>
                      <a:pt x="376" y="939"/>
                    </a:lnTo>
                    <a:lnTo>
                      <a:pt x="376" y="939"/>
                    </a:lnTo>
                    <a:lnTo>
                      <a:pt x="383" y="939"/>
                    </a:lnTo>
                    <a:lnTo>
                      <a:pt x="385" y="942"/>
                    </a:lnTo>
                    <a:lnTo>
                      <a:pt x="385" y="946"/>
                    </a:lnTo>
                    <a:lnTo>
                      <a:pt x="383" y="949"/>
                    </a:lnTo>
                    <a:lnTo>
                      <a:pt x="383" y="949"/>
                    </a:lnTo>
                    <a:lnTo>
                      <a:pt x="383" y="956"/>
                    </a:lnTo>
                    <a:lnTo>
                      <a:pt x="383" y="962"/>
                    </a:lnTo>
                    <a:lnTo>
                      <a:pt x="385" y="974"/>
                    </a:lnTo>
                    <a:lnTo>
                      <a:pt x="386" y="984"/>
                    </a:lnTo>
                    <a:lnTo>
                      <a:pt x="386" y="988"/>
                    </a:lnTo>
                    <a:lnTo>
                      <a:pt x="383" y="991"/>
                    </a:lnTo>
                    <a:lnTo>
                      <a:pt x="383" y="991"/>
                    </a:lnTo>
                    <a:lnTo>
                      <a:pt x="379" y="995"/>
                    </a:lnTo>
                    <a:lnTo>
                      <a:pt x="379" y="996"/>
                    </a:lnTo>
                    <a:lnTo>
                      <a:pt x="379" y="1003"/>
                    </a:lnTo>
                    <a:lnTo>
                      <a:pt x="379" y="1009"/>
                    </a:lnTo>
                    <a:lnTo>
                      <a:pt x="378" y="1012"/>
                    </a:lnTo>
                    <a:lnTo>
                      <a:pt x="376" y="1016"/>
                    </a:lnTo>
                    <a:lnTo>
                      <a:pt x="376" y="1016"/>
                    </a:lnTo>
                    <a:lnTo>
                      <a:pt x="371" y="1021"/>
                    </a:lnTo>
                    <a:lnTo>
                      <a:pt x="367" y="1026"/>
                    </a:lnTo>
                    <a:lnTo>
                      <a:pt x="367" y="1029"/>
                    </a:lnTo>
                    <a:lnTo>
                      <a:pt x="369" y="1033"/>
                    </a:lnTo>
                    <a:lnTo>
                      <a:pt x="373" y="1036"/>
                    </a:lnTo>
                    <a:lnTo>
                      <a:pt x="376" y="1040"/>
                    </a:lnTo>
                    <a:lnTo>
                      <a:pt x="378" y="1043"/>
                    </a:lnTo>
                    <a:lnTo>
                      <a:pt x="378" y="1043"/>
                    </a:lnTo>
                    <a:lnTo>
                      <a:pt x="381" y="1054"/>
                    </a:lnTo>
                    <a:lnTo>
                      <a:pt x="386" y="1063"/>
                    </a:lnTo>
                    <a:lnTo>
                      <a:pt x="395" y="1073"/>
                    </a:lnTo>
                    <a:lnTo>
                      <a:pt x="404" y="1082"/>
                    </a:lnTo>
                    <a:lnTo>
                      <a:pt x="404" y="1082"/>
                    </a:lnTo>
                    <a:lnTo>
                      <a:pt x="407" y="1085"/>
                    </a:lnTo>
                    <a:lnTo>
                      <a:pt x="409" y="1083"/>
                    </a:lnTo>
                    <a:lnTo>
                      <a:pt x="411" y="1076"/>
                    </a:lnTo>
                    <a:lnTo>
                      <a:pt x="413" y="1071"/>
                    </a:lnTo>
                    <a:lnTo>
                      <a:pt x="416" y="1066"/>
                    </a:lnTo>
                    <a:lnTo>
                      <a:pt x="421" y="1061"/>
                    </a:lnTo>
                    <a:lnTo>
                      <a:pt x="430" y="1059"/>
                    </a:lnTo>
                    <a:lnTo>
                      <a:pt x="430" y="1059"/>
                    </a:lnTo>
                    <a:lnTo>
                      <a:pt x="437" y="1059"/>
                    </a:lnTo>
                    <a:lnTo>
                      <a:pt x="439" y="1059"/>
                    </a:lnTo>
                    <a:lnTo>
                      <a:pt x="433" y="1064"/>
                    </a:lnTo>
                    <a:lnTo>
                      <a:pt x="428" y="1070"/>
                    </a:lnTo>
                    <a:lnTo>
                      <a:pt x="425" y="1073"/>
                    </a:lnTo>
                    <a:lnTo>
                      <a:pt x="423" y="1080"/>
                    </a:lnTo>
                    <a:lnTo>
                      <a:pt x="423" y="1087"/>
                    </a:lnTo>
                    <a:lnTo>
                      <a:pt x="423" y="1087"/>
                    </a:lnTo>
                    <a:lnTo>
                      <a:pt x="428" y="1094"/>
                    </a:lnTo>
                    <a:lnTo>
                      <a:pt x="432" y="1097"/>
                    </a:lnTo>
                    <a:lnTo>
                      <a:pt x="433" y="1099"/>
                    </a:lnTo>
                    <a:lnTo>
                      <a:pt x="435" y="1108"/>
                    </a:lnTo>
                    <a:lnTo>
                      <a:pt x="435" y="1108"/>
                    </a:lnTo>
                    <a:lnTo>
                      <a:pt x="437" y="1113"/>
                    </a:lnTo>
                    <a:lnTo>
                      <a:pt x="440" y="1115"/>
                    </a:lnTo>
                    <a:lnTo>
                      <a:pt x="444" y="1115"/>
                    </a:lnTo>
                    <a:lnTo>
                      <a:pt x="447" y="1113"/>
                    </a:lnTo>
                    <a:lnTo>
                      <a:pt x="451" y="1111"/>
                    </a:lnTo>
                    <a:lnTo>
                      <a:pt x="453" y="1111"/>
                    </a:lnTo>
                    <a:lnTo>
                      <a:pt x="453" y="1115"/>
                    </a:lnTo>
                    <a:lnTo>
                      <a:pt x="449" y="1122"/>
                    </a:lnTo>
                    <a:lnTo>
                      <a:pt x="449" y="1122"/>
                    </a:lnTo>
                    <a:lnTo>
                      <a:pt x="444" y="1137"/>
                    </a:lnTo>
                    <a:lnTo>
                      <a:pt x="440" y="1146"/>
                    </a:lnTo>
                    <a:lnTo>
                      <a:pt x="442" y="1151"/>
                    </a:lnTo>
                    <a:lnTo>
                      <a:pt x="444" y="1151"/>
                    </a:lnTo>
                    <a:lnTo>
                      <a:pt x="444" y="1151"/>
                    </a:lnTo>
                    <a:lnTo>
                      <a:pt x="446" y="1151"/>
                    </a:lnTo>
                    <a:lnTo>
                      <a:pt x="446" y="1151"/>
                    </a:lnTo>
                    <a:lnTo>
                      <a:pt x="446" y="1158"/>
                    </a:lnTo>
                    <a:lnTo>
                      <a:pt x="447" y="1164"/>
                    </a:lnTo>
                    <a:lnTo>
                      <a:pt x="447" y="1167"/>
                    </a:lnTo>
                    <a:lnTo>
                      <a:pt x="451" y="1169"/>
                    </a:lnTo>
                    <a:lnTo>
                      <a:pt x="451" y="1169"/>
                    </a:lnTo>
                    <a:lnTo>
                      <a:pt x="454" y="1167"/>
                    </a:lnTo>
                    <a:lnTo>
                      <a:pt x="454" y="1165"/>
                    </a:lnTo>
                    <a:lnTo>
                      <a:pt x="456" y="1158"/>
                    </a:lnTo>
                    <a:lnTo>
                      <a:pt x="458" y="1150"/>
                    </a:lnTo>
                    <a:lnTo>
                      <a:pt x="460" y="1146"/>
                    </a:lnTo>
                    <a:lnTo>
                      <a:pt x="463" y="1144"/>
                    </a:lnTo>
                    <a:lnTo>
                      <a:pt x="463" y="1144"/>
                    </a:lnTo>
                    <a:lnTo>
                      <a:pt x="472" y="1139"/>
                    </a:lnTo>
                    <a:lnTo>
                      <a:pt x="477" y="1136"/>
                    </a:lnTo>
                    <a:lnTo>
                      <a:pt x="480" y="1132"/>
                    </a:lnTo>
                    <a:lnTo>
                      <a:pt x="482" y="1132"/>
                    </a:lnTo>
                    <a:lnTo>
                      <a:pt x="482" y="1134"/>
                    </a:lnTo>
                    <a:lnTo>
                      <a:pt x="482" y="1134"/>
                    </a:lnTo>
                    <a:lnTo>
                      <a:pt x="484" y="1137"/>
                    </a:lnTo>
                    <a:lnTo>
                      <a:pt x="486" y="1137"/>
                    </a:lnTo>
                    <a:lnTo>
                      <a:pt x="491" y="1137"/>
                    </a:lnTo>
                    <a:lnTo>
                      <a:pt x="496" y="1139"/>
                    </a:lnTo>
                    <a:lnTo>
                      <a:pt x="496" y="1141"/>
                    </a:lnTo>
                    <a:lnTo>
                      <a:pt x="496" y="1144"/>
                    </a:lnTo>
                    <a:lnTo>
                      <a:pt x="496" y="1144"/>
                    </a:lnTo>
                    <a:lnTo>
                      <a:pt x="496" y="1148"/>
                    </a:lnTo>
                    <a:lnTo>
                      <a:pt x="496" y="1148"/>
                    </a:lnTo>
                    <a:lnTo>
                      <a:pt x="493" y="1146"/>
                    </a:lnTo>
                    <a:lnTo>
                      <a:pt x="489" y="1144"/>
                    </a:lnTo>
                    <a:lnTo>
                      <a:pt x="486" y="1143"/>
                    </a:lnTo>
                    <a:lnTo>
                      <a:pt x="480" y="1144"/>
                    </a:lnTo>
                    <a:lnTo>
                      <a:pt x="475" y="1148"/>
                    </a:lnTo>
                    <a:lnTo>
                      <a:pt x="475" y="1148"/>
                    </a:lnTo>
                    <a:lnTo>
                      <a:pt x="465" y="1157"/>
                    </a:lnTo>
                    <a:lnTo>
                      <a:pt x="460" y="1164"/>
                    </a:lnTo>
                    <a:lnTo>
                      <a:pt x="460" y="1169"/>
                    </a:lnTo>
                    <a:lnTo>
                      <a:pt x="460" y="1176"/>
                    </a:lnTo>
                    <a:lnTo>
                      <a:pt x="460" y="1176"/>
                    </a:lnTo>
                    <a:lnTo>
                      <a:pt x="461" y="1179"/>
                    </a:lnTo>
                    <a:lnTo>
                      <a:pt x="463" y="1183"/>
                    </a:lnTo>
                    <a:lnTo>
                      <a:pt x="467" y="1184"/>
                    </a:lnTo>
                    <a:lnTo>
                      <a:pt x="468" y="1186"/>
                    </a:lnTo>
                    <a:lnTo>
                      <a:pt x="467" y="1190"/>
                    </a:lnTo>
                    <a:lnTo>
                      <a:pt x="467" y="1190"/>
                    </a:lnTo>
                    <a:lnTo>
                      <a:pt x="463" y="1191"/>
                    </a:lnTo>
                    <a:lnTo>
                      <a:pt x="463" y="1193"/>
                    </a:lnTo>
                    <a:lnTo>
                      <a:pt x="465" y="1195"/>
                    </a:lnTo>
                    <a:lnTo>
                      <a:pt x="467" y="1195"/>
                    </a:lnTo>
                    <a:lnTo>
                      <a:pt x="465" y="1198"/>
                    </a:lnTo>
                    <a:lnTo>
                      <a:pt x="465" y="1198"/>
                    </a:lnTo>
                    <a:lnTo>
                      <a:pt x="461" y="1200"/>
                    </a:lnTo>
                    <a:lnTo>
                      <a:pt x="461" y="1202"/>
                    </a:lnTo>
                    <a:lnTo>
                      <a:pt x="463" y="1205"/>
                    </a:lnTo>
                    <a:lnTo>
                      <a:pt x="465" y="1207"/>
                    </a:lnTo>
                    <a:lnTo>
                      <a:pt x="472" y="1212"/>
                    </a:lnTo>
                    <a:lnTo>
                      <a:pt x="480" y="1216"/>
                    </a:lnTo>
                    <a:lnTo>
                      <a:pt x="480" y="1216"/>
                    </a:lnTo>
                    <a:lnTo>
                      <a:pt x="487" y="1218"/>
                    </a:lnTo>
                    <a:lnTo>
                      <a:pt x="493" y="1216"/>
                    </a:lnTo>
                    <a:lnTo>
                      <a:pt x="498" y="1214"/>
                    </a:lnTo>
                    <a:lnTo>
                      <a:pt x="505" y="1214"/>
                    </a:lnTo>
                    <a:lnTo>
                      <a:pt x="505" y="1214"/>
                    </a:lnTo>
                    <a:lnTo>
                      <a:pt x="510" y="1216"/>
                    </a:lnTo>
                    <a:lnTo>
                      <a:pt x="510" y="1218"/>
                    </a:lnTo>
                    <a:lnTo>
                      <a:pt x="510" y="1219"/>
                    </a:lnTo>
                    <a:lnTo>
                      <a:pt x="515" y="1219"/>
                    </a:lnTo>
                    <a:lnTo>
                      <a:pt x="515" y="1219"/>
                    </a:lnTo>
                    <a:lnTo>
                      <a:pt x="521" y="1219"/>
                    </a:lnTo>
                    <a:lnTo>
                      <a:pt x="521" y="1223"/>
                    </a:lnTo>
                    <a:lnTo>
                      <a:pt x="519" y="1230"/>
                    </a:lnTo>
                    <a:lnTo>
                      <a:pt x="519" y="1233"/>
                    </a:lnTo>
                    <a:lnTo>
                      <a:pt x="519" y="1235"/>
                    </a:lnTo>
                    <a:lnTo>
                      <a:pt x="521" y="1237"/>
                    </a:lnTo>
                    <a:lnTo>
                      <a:pt x="526" y="1237"/>
                    </a:lnTo>
                    <a:lnTo>
                      <a:pt x="526" y="1237"/>
                    </a:lnTo>
                    <a:lnTo>
                      <a:pt x="531" y="1237"/>
                    </a:lnTo>
                    <a:lnTo>
                      <a:pt x="534" y="1238"/>
                    </a:lnTo>
                    <a:lnTo>
                      <a:pt x="536" y="1240"/>
                    </a:lnTo>
                    <a:lnTo>
                      <a:pt x="543" y="1238"/>
                    </a:lnTo>
                    <a:lnTo>
                      <a:pt x="543" y="1238"/>
                    </a:lnTo>
                    <a:lnTo>
                      <a:pt x="547" y="1237"/>
                    </a:lnTo>
                    <a:lnTo>
                      <a:pt x="552" y="1238"/>
                    </a:lnTo>
                    <a:lnTo>
                      <a:pt x="557" y="1242"/>
                    </a:lnTo>
                    <a:lnTo>
                      <a:pt x="562" y="1244"/>
                    </a:lnTo>
                    <a:lnTo>
                      <a:pt x="564" y="1245"/>
                    </a:lnTo>
                    <a:lnTo>
                      <a:pt x="568" y="1244"/>
                    </a:lnTo>
                    <a:lnTo>
                      <a:pt x="568" y="1244"/>
                    </a:lnTo>
                    <a:lnTo>
                      <a:pt x="569" y="1244"/>
                    </a:lnTo>
                    <a:lnTo>
                      <a:pt x="573" y="1244"/>
                    </a:lnTo>
                    <a:lnTo>
                      <a:pt x="574" y="1249"/>
                    </a:lnTo>
                    <a:lnTo>
                      <a:pt x="574" y="1256"/>
                    </a:lnTo>
                    <a:lnTo>
                      <a:pt x="573" y="1258"/>
                    </a:lnTo>
                    <a:lnTo>
                      <a:pt x="569" y="1259"/>
                    </a:lnTo>
                    <a:lnTo>
                      <a:pt x="569" y="1259"/>
                    </a:lnTo>
                    <a:lnTo>
                      <a:pt x="568" y="1261"/>
                    </a:lnTo>
                    <a:lnTo>
                      <a:pt x="568" y="1263"/>
                    </a:lnTo>
                    <a:lnTo>
                      <a:pt x="573" y="1270"/>
                    </a:lnTo>
                    <a:lnTo>
                      <a:pt x="581" y="1273"/>
                    </a:lnTo>
                    <a:lnTo>
                      <a:pt x="587" y="1275"/>
                    </a:lnTo>
                    <a:lnTo>
                      <a:pt x="590" y="1273"/>
                    </a:lnTo>
                    <a:lnTo>
                      <a:pt x="590" y="1273"/>
                    </a:lnTo>
                    <a:lnTo>
                      <a:pt x="597" y="1270"/>
                    </a:lnTo>
                    <a:lnTo>
                      <a:pt x="599" y="1266"/>
                    </a:lnTo>
                    <a:lnTo>
                      <a:pt x="599" y="1265"/>
                    </a:lnTo>
                    <a:lnTo>
                      <a:pt x="601" y="1265"/>
                    </a:lnTo>
                    <a:lnTo>
                      <a:pt x="601" y="1271"/>
                    </a:lnTo>
                    <a:lnTo>
                      <a:pt x="601" y="1271"/>
                    </a:lnTo>
                    <a:lnTo>
                      <a:pt x="601" y="1277"/>
                    </a:lnTo>
                    <a:lnTo>
                      <a:pt x="604" y="1280"/>
                    </a:lnTo>
                    <a:lnTo>
                      <a:pt x="606" y="1280"/>
                    </a:lnTo>
                    <a:lnTo>
                      <a:pt x="606" y="1284"/>
                    </a:lnTo>
                    <a:lnTo>
                      <a:pt x="606" y="1284"/>
                    </a:lnTo>
                    <a:lnTo>
                      <a:pt x="604" y="1285"/>
                    </a:lnTo>
                    <a:lnTo>
                      <a:pt x="604" y="1285"/>
                    </a:lnTo>
                    <a:lnTo>
                      <a:pt x="601" y="1282"/>
                    </a:lnTo>
                    <a:lnTo>
                      <a:pt x="597" y="1278"/>
                    </a:lnTo>
                    <a:lnTo>
                      <a:pt x="595" y="1278"/>
                    </a:lnTo>
                    <a:lnTo>
                      <a:pt x="594" y="1280"/>
                    </a:lnTo>
                    <a:lnTo>
                      <a:pt x="594" y="1280"/>
                    </a:lnTo>
                    <a:lnTo>
                      <a:pt x="594" y="1282"/>
                    </a:lnTo>
                    <a:lnTo>
                      <a:pt x="595" y="1285"/>
                    </a:lnTo>
                    <a:lnTo>
                      <a:pt x="601" y="1291"/>
                    </a:lnTo>
                    <a:lnTo>
                      <a:pt x="609" y="1294"/>
                    </a:lnTo>
                    <a:lnTo>
                      <a:pt x="613" y="1294"/>
                    </a:lnTo>
                    <a:lnTo>
                      <a:pt x="615" y="1292"/>
                    </a:lnTo>
                    <a:lnTo>
                      <a:pt x="615" y="1292"/>
                    </a:lnTo>
                    <a:lnTo>
                      <a:pt x="616" y="1287"/>
                    </a:lnTo>
                    <a:lnTo>
                      <a:pt x="618" y="1284"/>
                    </a:lnTo>
                    <a:lnTo>
                      <a:pt x="621" y="1284"/>
                    </a:lnTo>
                    <a:lnTo>
                      <a:pt x="621" y="1287"/>
                    </a:lnTo>
                    <a:lnTo>
                      <a:pt x="621" y="1287"/>
                    </a:lnTo>
                    <a:lnTo>
                      <a:pt x="621" y="1292"/>
                    </a:lnTo>
                    <a:lnTo>
                      <a:pt x="623" y="1299"/>
                    </a:lnTo>
                    <a:lnTo>
                      <a:pt x="625" y="1305"/>
                    </a:lnTo>
                    <a:lnTo>
                      <a:pt x="627" y="1310"/>
                    </a:lnTo>
                    <a:lnTo>
                      <a:pt x="627" y="1310"/>
                    </a:lnTo>
                    <a:lnTo>
                      <a:pt x="625" y="1315"/>
                    </a:lnTo>
                    <a:lnTo>
                      <a:pt x="627" y="1315"/>
                    </a:lnTo>
                    <a:lnTo>
                      <a:pt x="630" y="1315"/>
                    </a:lnTo>
                    <a:lnTo>
                      <a:pt x="632" y="1312"/>
                    </a:lnTo>
                    <a:lnTo>
                      <a:pt x="632" y="1312"/>
                    </a:lnTo>
                    <a:lnTo>
                      <a:pt x="634" y="1310"/>
                    </a:lnTo>
                    <a:lnTo>
                      <a:pt x="635" y="1310"/>
                    </a:lnTo>
                    <a:lnTo>
                      <a:pt x="639" y="1313"/>
                    </a:lnTo>
                    <a:lnTo>
                      <a:pt x="1605" y="131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42"/>
              <p:cNvSpPr/>
              <p:nvPr/>
            </p:nvSpPr>
            <p:spPr>
              <a:xfrm>
                <a:off x="-6285063" y="642664"/>
                <a:ext cx="51212" cy="86665"/>
              </a:xfrm>
              <a:custGeom>
                <a:rect b="b" l="l" r="r" t="t"/>
                <a:pathLst>
                  <a:path extrusionOk="0" h="48" w="30">
                    <a:moveTo>
                      <a:pt x="14" y="2"/>
                    </a:moveTo>
                    <a:lnTo>
                      <a:pt x="14" y="2"/>
                    </a:lnTo>
                    <a:lnTo>
                      <a:pt x="19" y="0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8" y="6"/>
                    </a:lnTo>
                    <a:lnTo>
                      <a:pt x="30" y="13"/>
                    </a:lnTo>
                    <a:lnTo>
                      <a:pt x="30" y="21"/>
                    </a:lnTo>
                    <a:lnTo>
                      <a:pt x="28" y="30"/>
                    </a:lnTo>
                    <a:lnTo>
                      <a:pt x="25" y="39"/>
                    </a:lnTo>
                    <a:lnTo>
                      <a:pt x="21" y="46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1" y="48"/>
                    </a:lnTo>
                    <a:lnTo>
                      <a:pt x="7" y="42"/>
                    </a:lnTo>
                    <a:lnTo>
                      <a:pt x="2" y="37"/>
                    </a:lnTo>
                    <a:lnTo>
                      <a:pt x="0" y="28"/>
                    </a:lnTo>
                    <a:lnTo>
                      <a:pt x="0" y="21"/>
                    </a:lnTo>
                    <a:lnTo>
                      <a:pt x="2" y="13"/>
                    </a:lnTo>
                    <a:lnTo>
                      <a:pt x="7" y="6"/>
                    </a:lnTo>
                    <a:lnTo>
                      <a:pt x="11" y="4"/>
                    </a:lnTo>
                    <a:lnTo>
                      <a:pt x="14" y="2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42"/>
              <p:cNvSpPr/>
              <p:nvPr/>
            </p:nvSpPr>
            <p:spPr>
              <a:xfrm>
                <a:off x="-7833204" y="-814875"/>
                <a:ext cx="74845" cy="51210"/>
              </a:xfrm>
              <a:custGeom>
                <a:rect b="b" l="l" r="r" t="t"/>
                <a:pathLst>
                  <a:path extrusionOk="0" h="28" w="42">
                    <a:moveTo>
                      <a:pt x="0" y="16"/>
                    </a:moveTo>
                    <a:lnTo>
                      <a:pt x="0" y="16"/>
                    </a:lnTo>
                    <a:lnTo>
                      <a:pt x="2" y="7"/>
                    </a:lnTo>
                    <a:lnTo>
                      <a:pt x="6" y="2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7" y="2"/>
                    </a:lnTo>
                    <a:lnTo>
                      <a:pt x="34" y="6"/>
                    </a:lnTo>
                    <a:lnTo>
                      <a:pt x="39" y="11"/>
                    </a:lnTo>
                    <a:lnTo>
                      <a:pt x="42" y="16"/>
                    </a:lnTo>
                    <a:lnTo>
                      <a:pt x="42" y="16"/>
                    </a:lnTo>
                    <a:lnTo>
                      <a:pt x="42" y="18"/>
                    </a:lnTo>
                    <a:lnTo>
                      <a:pt x="42" y="20"/>
                    </a:lnTo>
                    <a:lnTo>
                      <a:pt x="37" y="23"/>
                    </a:lnTo>
                    <a:lnTo>
                      <a:pt x="30" y="27"/>
                    </a:lnTo>
                    <a:lnTo>
                      <a:pt x="23" y="28"/>
                    </a:lnTo>
                    <a:lnTo>
                      <a:pt x="14" y="28"/>
                    </a:lnTo>
                    <a:lnTo>
                      <a:pt x="7" y="27"/>
                    </a:lnTo>
                    <a:lnTo>
                      <a:pt x="2" y="23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42"/>
              <p:cNvSpPr/>
              <p:nvPr/>
            </p:nvSpPr>
            <p:spPr>
              <a:xfrm>
                <a:off x="-7825325" y="-976388"/>
                <a:ext cx="114238" cy="51212"/>
              </a:xfrm>
              <a:custGeom>
                <a:rect b="b" l="l" r="r" t="t"/>
                <a:pathLst>
                  <a:path extrusionOk="0" h="27" w="61">
                    <a:moveTo>
                      <a:pt x="7" y="3"/>
                    </a:moveTo>
                    <a:lnTo>
                      <a:pt x="7" y="3"/>
                    </a:lnTo>
                    <a:lnTo>
                      <a:pt x="16" y="0"/>
                    </a:lnTo>
                    <a:lnTo>
                      <a:pt x="21" y="0"/>
                    </a:lnTo>
                    <a:lnTo>
                      <a:pt x="27" y="1"/>
                    </a:lnTo>
                    <a:lnTo>
                      <a:pt x="30" y="3"/>
                    </a:lnTo>
                    <a:lnTo>
                      <a:pt x="40" y="10"/>
                    </a:lnTo>
                    <a:lnTo>
                      <a:pt x="46" y="14"/>
                    </a:lnTo>
                    <a:lnTo>
                      <a:pt x="54" y="15"/>
                    </a:lnTo>
                    <a:lnTo>
                      <a:pt x="54" y="15"/>
                    </a:lnTo>
                    <a:lnTo>
                      <a:pt x="61" y="17"/>
                    </a:lnTo>
                    <a:lnTo>
                      <a:pt x="61" y="19"/>
                    </a:lnTo>
                    <a:lnTo>
                      <a:pt x="60" y="21"/>
                    </a:lnTo>
                    <a:lnTo>
                      <a:pt x="54" y="22"/>
                    </a:lnTo>
                    <a:lnTo>
                      <a:pt x="46" y="26"/>
                    </a:lnTo>
                    <a:lnTo>
                      <a:pt x="35" y="27"/>
                    </a:lnTo>
                    <a:lnTo>
                      <a:pt x="25" y="27"/>
                    </a:lnTo>
                    <a:lnTo>
                      <a:pt x="14" y="27"/>
                    </a:lnTo>
                    <a:lnTo>
                      <a:pt x="11" y="26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2" y="14"/>
                    </a:lnTo>
                    <a:lnTo>
                      <a:pt x="0" y="10"/>
                    </a:lnTo>
                    <a:lnTo>
                      <a:pt x="2" y="7"/>
                    </a:lnTo>
                    <a:lnTo>
                      <a:pt x="7" y="3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42"/>
              <p:cNvSpPr/>
              <p:nvPr/>
            </p:nvSpPr>
            <p:spPr>
              <a:xfrm>
                <a:off x="-6399301" y="1552639"/>
                <a:ext cx="90602" cy="51212"/>
              </a:xfrm>
              <a:custGeom>
                <a:rect b="b" l="l" r="r" t="t"/>
                <a:pathLst>
                  <a:path extrusionOk="0" h="28" w="49">
                    <a:moveTo>
                      <a:pt x="0" y="7"/>
                    </a:moveTo>
                    <a:lnTo>
                      <a:pt x="0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44" y="14"/>
                    </a:lnTo>
                    <a:lnTo>
                      <a:pt x="49" y="21"/>
                    </a:lnTo>
                    <a:lnTo>
                      <a:pt x="49" y="25"/>
                    </a:lnTo>
                    <a:lnTo>
                      <a:pt x="47" y="28"/>
                    </a:lnTo>
                    <a:lnTo>
                      <a:pt x="47" y="28"/>
                    </a:lnTo>
                    <a:lnTo>
                      <a:pt x="46" y="28"/>
                    </a:lnTo>
                    <a:lnTo>
                      <a:pt x="42" y="28"/>
                    </a:lnTo>
                    <a:lnTo>
                      <a:pt x="34" y="26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42"/>
              <p:cNvSpPr/>
              <p:nvPr/>
            </p:nvSpPr>
            <p:spPr>
              <a:xfrm>
                <a:off x="-6273244" y="1229617"/>
                <a:ext cx="63029" cy="74848"/>
              </a:xfrm>
              <a:custGeom>
                <a:rect b="b" l="l" r="r" t="t"/>
                <a:pathLst>
                  <a:path extrusionOk="0" h="42" w="37">
                    <a:moveTo>
                      <a:pt x="0" y="40"/>
                    </a:moveTo>
                    <a:lnTo>
                      <a:pt x="0" y="40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7" y="26"/>
                    </a:lnTo>
                    <a:lnTo>
                      <a:pt x="7" y="26"/>
                    </a:lnTo>
                    <a:lnTo>
                      <a:pt x="11" y="22"/>
                    </a:lnTo>
                    <a:lnTo>
                      <a:pt x="12" y="19"/>
                    </a:lnTo>
                    <a:lnTo>
                      <a:pt x="16" y="17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0"/>
                    </a:lnTo>
                    <a:lnTo>
                      <a:pt x="18" y="7"/>
                    </a:lnTo>
                    <a:lnTo>
                      <a:pt x="18" y="5"/>
                    </a:lnTo>
                    <a:lnTo>
                      <a:pt x="18" y="3"/>
                    </a:lnTo>
                    <a:lnTo>
                      <a:pt x="18" y="3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5"/>
                    </a:lnTo>
                    <a:lnTo>
                      <a:pt x="21" y="15"/>
                    </a:lnTo>
                    <a:lnTo>
                      <a:pt x="24" y="7"/>
                    </a:lnTo>
                    <a:lnTo>
                      <a:pt x="24" y="7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37" y="9"/>
                    </a:lnTo>
                    <a:lnTo>
                      <a:pt x="37" y="12"/>
                    </a:lnTo>
                    <a:lnTo>
                      <a:pt x="35" y="19"/>
                    </a:lnTo>
                    <a:lnTo>
                      <a:pt x="35" y="19"/>
                    </a:lnTo>
                    <a:lnTo>
                      <a:pt x="31" y="35"/>
                    </a:lnTo>
                    <a:lnTo>
                      <a:pt x="30" y="38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26" y="38"/>
                    </a:lnTo>
                    <a:lnTo>
                      <a:pt x="28" y="31"/>
                    </a:lnTo>
                    <a:lnTo>
                      <a:pt x="30" y="24"/>
                    </a:lnTo>
                    <a:lnTo>
                      <a:pt x="30" y="22"/>
                    </a:lnTo>
                    <a:lnTo>
                      <a:pt x="28" y="21"/>
                    </a:lnTo>
                    <a:lnTo>
                      <a:pt x="28" y="21"/>
                    </a:lnTo>
                    <a:lnTo>
                      <a:pt x="24" y="24"/>
                    </a:lnTo>
                    <a:lnTo>
                      <a:pt x="23" y="31"/>
                    </a:lnTo>
                    <a:lnTo>
                      <a:pt x="19" y="36"/>
                    </a:lnTo>
                    <a:lnTo>
                      <a:pt x="18" y="40"/>
                    </a:lnTo>
                    <a:lnTo>
                      <a:pt x="14" y="40"/>
                    </a:lnTo>
                    <a:lnTo>
                      <a:pt x="14" y="40"/>
                    </a:lnTo>
                    <a:lnTo>
                      <a:pt x="9" y="42"/>
                    </a:lnTo>
                    <a:lnTo>
                      <a:pt x="14" y="33"/>
                    </a:lnTo>
                    <a:lnTo>
                      <a:pt x="14" y="33"/>
                    </a:lnTo>
                    <a:lnTo>
                      <a:pt x="16" y="28"/>
                    </a:lnTo>
                    <a:lnTo>
                      <a:pt x="16" y="26"/>
                    </a:lnTo>
                    <a:lnTo>
                      <a:pt x="11" y="31"/>
                    </a:lnTo>
                    <a:lnTo>
                      <a:pt x="11" y="31"/>
                    </a:lnTo>
                    <a:lnTo>
                      <a:pt x="4" y="40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42"/>
              <p:cNvSpPr/>
              <p:nvPr/>
            </p:nvSpPr>
            <p:spPr>
              <a:xfrm>
                <a:off x="-6643537" y="5058612"/>
                <a:ext cx="212722" cy="240298"/>
              </a:xfrm>
              <a:custGeom>
                <a:rect b="b" l="l" r="r" t="t"/>
                <a:pathLst>
                  <a:path extrusionOk="0" h="134" w="116">
                    <a:moveTo>
                      <a:pt x="116" y="72"/>
                    </a:moveTo>
                    <a:lnTo>
                      <a:pt x="116" y="72"/>
                    </a:lnTo>
                    <a:lnTo>
                      <a:pt x="115" y="73"/>
                    </a:lnTo>
                    <a:lnTo>
                      <a:pt x="111" y="72"/>
                    </a:lnTo>
                    <a:lnTo>
                      <a:pt x="109" y="70"/>
                    </a:lnTo>
                    <a:lnTo>
                      <a:pt x="108" y="68"/>
                    </a:lnTo>
                    <a:lnTo>
                      <a:pt x="108" y="68"/>
                    </a:lnTo>
                    <a:lnTo>
                      <a:pt x="106" y="72"/>
                    </a:lnTo>
                    <a:lnTo>
                      <a:pt x="104" y="77"/>
                    </a:lnTo>
                    <a:lnTo>
                      <a:pt x="104" y="91"/>
                    </a:lnTo>
                    <a:lnTo>
                      <a:pt x="104" y="91"/>
                    </a:lnTo>
                    <a:lnTo>
                      <a:pt x="104" y="92"/>
                    </a:lnTo>
                    <a:lnTo>
                      <a:pt x="106" y="92"/>
                    </a:lnTo>
                    <a:lnTo>
                      <a:pt x="109" y="96"/>
                    </a:lnTo>
                    <a:lnTo>
                      <a:pt x="111" y="98"/>
                    </a:lnTo>
                    <a:lnTo>
                      <a:pt x="111" y="99"/>
                    </a:lnTo>
                    <a:lnTo>
                      <a:pt x="109" y="101"/>
                    </a:lnTo>
                    <a:lnTo>
                      <a:pt x="109" y="101"/>
                    </a:lnTo>
                    <a:lnTo>
                      <a:pt x="104" y="105"/>
                    </a:lnTo>
                    <a:lnTo>
                      <a:pt x="104" y="108"/>
                    </a:lnTo>
                    <a:lnTo>
                      <a:pt x="106" y="112"/>
                    </a:lnTo>
                    <a:lnTo>
                      <a:pt x="106" y="117"/>
                    </a:lnTo>
                    <a:lnTo>
                      <a:pt x="106" y="117"/>
                    </a:lnTo>
                    <a:lnTo>
                      <a:pt x="102" y="122"/>
                    </a:lnTo>
                    <a:lnTo>
                      <a:pt x="102" y="125"/>
                    </a:lnTo>
                    <a:lnTo>
                      <a:pt x="106" y="134"/>
                    </a:lnTo>
                    <a:lnTo>
                      <a:pt x="106" y="134"/>
                    </a:lnTo>
                    <a:lnTo>
                      <a:pt x="104" y="134"/>
                    </a:lnTo>
                    <a:lnTo>
                      <a:pt x="102" y="131"/>
                    </a:lnTo>
                    <a:lnTo>
                      <a:pt x="97" y="125"/>
                    </a:lnTo>
                    <a:lnTo>
                      <a:pt x="97" y="125"/>
                    </a:lnTo>
                    <a:lnTo>
                      <a:pt x="97" y="122"/>
                    </a:lnTo>
                    <a:lnTo>
                      <a:pt x="97" y="117"/>
                    </a:lnTo>
                    <a:lnTo>
                      <a:pt x="97" y="113"/>
                    </a:lnTo>
                    <a:lnTo>
                      <a:pt x="95" y="112"/>
                    </a:lnTo>
                    <a:lnTo>
                      <a:pt x="94" y="110"/>
                    </a:lnTo>
                    <a:lnTo>
                      <a:pt x="94" y="110"/>
                    </a:lnTo>
                    <a:lnTo>
                      <a:pt x="92" y="108"/>
                    </a:lnTo>
                    <a:lnTo>
                      <a:pt x="90" y="106"/>
                    </a:lnTo>
                    <a:lnTo>
                      <a:pt x="90" y="105"/>
                    </a:lnTo>
                    <a:lnTo>
                      <a:pt x="87" y="106"/>
                    </a:lnTo>
                    <a:lnTo>
                      <a:pt x="87" y="106"/>
                    </a:lnTo>
                    <a:lnTo>
                      <a:pt x="85" y="106"/>
                    </a:lnTo>
                    <a:lnTo>
                      <a:pt x="85" y="108"/>
                    </a:lnTo>
                    <a:lnTo>
                      <a:pt x="87" y="112"/>
                    </a:lnTo>
                    <a:lnTo>
                      <a:pt x="90" y="115"/>
                    </a:lnTo>
                    <a:lnTo>
                      <a:pt x="92" y="117"/>
                    </a:lnTo>
                    <a:lnTo>
                      <a:pt x="92" y="120"/>
                    </a:lnTo>
                    <a:lnTo>
                      <a:pt x="92" y="120"/>
                    </a:lnTo>
                    <a:lnTo>
                      <a:pt x="92" y="122"/>
                    </a:lnTo>
                    <a:lnTo>
                      <a:pt x="90" y="120"/>
                    </a:lnTo>
                    <a:lnTo>
                      <a:pt x="88" y="119"/>
                    </a:lnTo>
                    <a:lnTo>
                      <a:pt x="85" y="119"/>
                    </a:lnTo>
                    <a:lnTo>
                      <a:pt x="85" y="119"/>
                    </a:lnTo>
                    <a:lnTo>
                      <a:pt x="81" y="117"/>
                    </a:lnTo>
                    <a:lnTo>
                      <a:pt x="78" y="115"/>
                    </a:lnTo>
                    <a:lnTo>
                      <a:pt x="76" y="112"/>
                    </a:lnTo>
                    <a:lnTo>
                      <a:pt x="76" y="110"/>
                    </a:lnTo>
                    <a:lnTo>
                      <a:pt x="76" y="108"/>
                    </a:lnTo>
                    <a:lnTo>
                      <a:pt x="76" y="108"/>
                    </a:lnTo>
                    <a:lnTo>
                      <a:pt x="80" y="105"/>
                    </a:lnTo>
                    <a:lnTo>
                      <a:pt x="80" y="101"/>
                    </a:lnTo>
                    <a:lnTo>
                      <a:pt x="80" y="96"/>
                    </a:lnTo>
                    <a:lnTo>
                      <a:pt x="80" y="96"/>
                    </a:lnTo>
                    <a:lnTo>
                      <a:pt x="80" y="92"/>
                    </a:lnTo>
                    <a:lnTo>
                      <a:pt x="76" y="89"/>
                    </a:lnTo>
                    <a:lnTo>
                      <a:pt x="64" y="78"/>
                    </a:lnTo>
                    <a:lnTo>
                      <a:pt x="64" y="78"/>
                    </a:lnTo>
                    <a:lnTo>
                      <a:pt x="55" y="73"/>
                    </a:lnTo>
                    <a:lnTo>
                      <a:pt x="52" y="72"/>
                    </a:lnTo>
                    <a:lnTo>
                      <a:pt x="48" y="72"/>
                    </a:lnTo>
                    <a:lnTo>
                      <a:pt x="45" y="70"/>
                    </a:lnTo>
                    <a:lnTo>
                      <a:pt x="45" y="70"/>
                    </a:lnTo>
                    <a:lnTo>
                      <a:pt x="43" y="66"/>
                    </a:lnTo>
                    <a:lnTo>
                      <a:pt x="43" y="65"/>
                    </a:lnTo>
                    <a:lnTo>
                      <a:pt x="41" y="56"/>
                    </a:lnTo>
                    <a:lnTo>
                      <a:pt x="41" y="56"/>
                    </a:lnTo>
                    <a:lnTo>
                      <a:pt x="38" y="51"/>
                    </a:lnTo>
                    <a:lnTo>
                      <a:pt x="33" y="49"/>
                    </a:lnTo>
                    <a:lnTo>
                      <a:pt x="27" y="45"/>
                    </a:lnTo>
                    <a:lnTo>
                      <a:pt x="24" y="44"/>
                    </a:lnTo>
                    <a:lnTo>
                      <a:pt x="24" y="44"/>
                    </a:lnTo>
                    <a:lnTo>
                      <a:pt x="22" y="42"/>
                    </a:lnTo>
                    <a:lnTo>
                      <a:pt x="22" y="44"/>
                    </a:lnTo>
                    <a:lnTo>
                      <a:pt x="22" y="45"/>
                    </a:lnTo>
                    <a:lnTo>
                      <a:pt x="24" y="49"/>
                    </a:lnTo>
                    <a:lnTo>
                      <a:pt x="24" y="49"/>
                    </a:lnTo>
                    <a:lnTo>
                      <a:pt x="33" y="56"/>
                    </a:lnTo>
                    <a:lnTo>
                      <a:pt x="36" y="59"/>
                    </a:lnTo>
                    <a:lnTo>
                      <a:pt x="34" y="61"/>
                    </a:lnTo>
                    <a:lnTo>
                      <a:pt x="33" y="63"/>
                    </a:lnTo>
                    <a:lnTo>
                      <a:pt x="33" y="63"/>
                    </a:lnTo>
                    <a:lnTo>
                      <a:pt x="27" y="68"/>
                    </a:lnTo>
                    <a:lnTo>
                      <a:pt x="26" y="68"/>
                    </a:lnTo>
                    <a:lnTo>
                      <a:pt x="24" y="66"/>
                    </a:lnTo>
                    <a:lnTo>
                      <a:pt x="24" y="66"/>
                    </a:lnTo>
                    <a:lnTo>
                      <a:pt x="22" y="63"/>
                    </a:lnTo>
                    <a:lnTo>
                      <a:pt x="17" y="59"/>
                    </a:lnTo>
                    <a:lnTo>
                      <a:pt x="10" y="56"/>
                    </a:lnTo>
                    <a:lnTo>
                      <a:pt x="10" y="56"/>
                    </a:lnTo>
                    <a:lnTo>
                      <a:pt x="7" y="54"/>
                    </a:lnTo>
                    <a:lnTo>
                      <a:pt x="3" y="49"/>
                    </a:lnTo>
                    <a:lnTo>
                      <a:pt x="1" y="42"/>
                    </a:lnTo>
                    <a:lnTo>
                      <a:pt x="1" y="33"/>
                    </a:lnTo>
                    <a:lnTo>
                      <a:pt x="1" y="33"/>
                    </a:lnTo>
                    <a:lnTo>
                      <a:pt x="3" y="28"/>
                    </a:lnTo>
                    <a:lnTo>
                      <a:pt x="5" y="28"/>
                    </a:lnTo>
                    <a:lnTo>
                      <a:pt x="7" y="28"/>
                    </a:lnTo>
                    <a:lnTo>
                      <a:pt x="8" y="23"/>
                    </a:lnTo>
                    <a:lnTo>
                      <a:pt x="8" y="23"/>
                    </a:lnTo>
                    <a:lnTo>
                      <a:pt x="8" y="18"/>
                    </a:lnTo>
                    <a:lnTo>
                      <a:pt x="7" y="16"/>
                    </a:lnTo>
                    <a:lnTo>
                      <a:pt x="5" y="16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3" y="11"/>
                    </a:lnTo>
                    <a:lnTo>
                      <a:pt x="7" y="9"/>
                    </a:lnTo>
                    <a:lnTo>
                      <a:pt x="7" y="7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10" y="0"/>
                    </a:lnTo>
                    <a:lnTo>
                      <a:pt x="15" y="2"/>
                    </a:lnTo>
                    <a:lnTo>
                      <a:pt x="26" y="9"/>
                    </a:lnTo>
                    <a:lnTo>
                      <a:pt x="26" y="9"/>
                    </a:lnTo>
                    <a:lnTo>
                      <a:pt x="31" y="11"/>
                    </a:lnTo>
                    <a:lnTo>
                      <a:pt x="34" y="12"/>
                    </a:lnTo>
                    <a:lnTo>
                      <a:pt x="36" y="11"/>
                    </a:lnTo>
                    <a:lnTo>
                      <a:pt x="38" y="9"/>
                    </a:lnTo>
                    <a:lnTo>
                      <a:pt x="41" y="5"/>
                    </a:lnTo>
                    <a:lnTo>
                      <a:pt x="43" y="5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50" y="11"/>
                    </a:lnTo>
                    <a:lnTo>
                      <a:pt x="52" y="9"/>
                    </a:lnTo>
                    <a:lnTo>
                      <a:pt x="54" y="9"/>
                    </a:lnTo>
                    <a:lnTo>
                      <a:pt x="57" y="14"/>
                    </a:lnTo>
                    <a:lnTo>
                      <a:pt x="57" y="14"/>
                    </a:lnTo>
                    <a:lnTo>
                      <a:pt x="61" y="18"/>
                    </a:lnTo>
                    <a:lnTo>
                      <a:pt x="66" y="21"/>
                    </a:lnTo>
                    <a:lnTo>
                      <a:pt x="69" y="21"/>
                    </a:lnTo>
                    <a:lnTo>
                      <a:pt x="73" y="21"/>
                    </a:lnTo>
                    <a:lnTo>
                      <a:pt x="76" y="18"/>
                    </a:lnTo>
                    <a:lnTo>
                      <a:pt x="78" y="12"/>
                    </a:lnTo>
                    <a:lnTo>
                      <a:pt x="78" y="12"/>
                    </a:lnTo>
                    <a:lnTo>
                      <a:pt x="81" y="16"/>
                    </a:lnTo>
                    <a:lnTo>
                      <a:pt x="83" y="21"/>
                    </a:lnTo>
                    <a:lnTo>
                      <a:pt x="85" y="28"/>
                    </a:lnTo>
                    <a:lnTo>
                      <a:pt x="88" y="37"/>
                    </a:lnTo>
                    <a:lnTo>
                      <a:pt x="88" y="37"/>
                    </a:lnTo>
                    <a:lnTo>
                      <a:pt x="97" y="49"/>
                    </a:lnTo>
                    <a:lnTo>
                      <a:pt x="106" y="58"/>
                    </a:lnTo>
                    <a:lnTo>
                      <a:pt x="113" y="65"/>
                    </a:lnTo>
                    <a:lnTo>
                      <a:pt x="116" y="72"/>
                    </a:lnTo>
                    <a:lnTo>
                      <a:pt x="116" y="72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42"/>
              <p:cNvSpPr/>
              <p:nvPr/>
            </p:nvSpPr>
            <p:spPr>
              <a:xfrm>
                <a:off x="-6864137" y="4688318"/>
                <a:ext cx="397867" cy="240298"/>
              </a:xfrm>
              <a:custGeom>
                <a:rect b="b" l="l" r="r" t="t"/>
                <a:pathLst>
                  <a:path extrusionOk="0" h="132" w="219">
                    <a:moveTo>
                      <a:pt x="40" y="14"/>
                    </a:moveTo>
                    <a:lnTo>
                      <a:pt x="40" y="14"/>
                    </a:lnTo>
                    <a:lnTo>
                      <a:pt x="24" y="28"/>
                    </a:lnTo>
                    <a:lnTo>
                      <a:pt x="10" y="40"/>
                    </a:lnTo>
                    <a:lnTo>
                      <a:pt x="10" y="40"/>
                    </a:lnTo>
                    <a:lnTo>
                      <a:pt x="8" y="42"/>
                    </a:lnTo>
                    <a:lnTo>
                      <a:pt x="7" y="45"/>
                    </a:lnTo>
                    <a:lnTo>
                      <a:pt x="7" y="54"/>
                    </a:lnTo>
                    <a:lnTo>
                      <a:pt x="8" y="59"/>
                    </a:lnTo>
                    <a:lnTo>
                      <a:pt x="7" y="63"/>
                    </a:lnTo>
                    <a:lnTo>
                      <a:pt x="5" y="66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7" y="71"/>
                    </a:lnTo>
                    <a:lnTo>
                      <a:pt x="14" y="77"/>
                    </a:lnTo>
                    <a:lnTo>
                      <a:pt x="24" y="85"/>
                    </a:lnTo>
                    <a:lnTo>
                      <a:pt x="29" y="92"/>
                    </a:lnTo>
                    <a:lnTo>
                      <a:pt x="31" y="94"/>
                    </a:lnTo>
                    <a:lnTo>
                      <a:pt x="33" y="94"/>
                    </a:lnTo>
                    <a:lnTo>
                      <a:pt x="33" y="94"/>
                    </a:lnTo>
                    <a:lnTo>
                      <a:pt x="38" y="92"/>
                    </a:lnTo>
                    <a:lnTo>
                      <a:pt x="45" y="90"/>
                    </a:lnTo>
                    <a:lnTo>
                      <a:pt x="52" y="92"/>
                    </a:lnTo>
                    <a:lnTo>
                      <a:pt x="55" y="94"/>
                    </a:lnTo>
                    <a:lnTo>
                      <a:pt x="55" y="96"/>
                    </a:lnTo>
                    <a:lnTo>
                      <a:pt x="55" y="96"/>
                    </a:lnTo>
                    <a:lnTo>
                      <a:pt x="57" y="103"/>
                    </a:lnTo>
                    <a:lnTo>
                      <a:pt x="57" y="108"/>
                    </a:lnTo>
                    <a:lnTo>
                      <a:pt x="55" y="113"/>
                    </a:lnTo>
                    <a:lnTo>
                      <a:pt x="55" y="113"/>
                    </a:lnTo>
                    <a:lnTo>
                      <a:pt x="57" y="115"/>
                    </a:lnTo>
                    <a:lnTo>
                      <a:pt x="59" y="113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4" y="117"/>
                    </a:lnTo>
                    <a:lnTo>
                      <a:pt x="64" y="117"/>
                    </a:lnTo>
                    <a:lnTo>
                      <a:pt x="68" y="124"/>
                    </a:lnTo>
                    <a:lnTo>
                      <a:pt x="71" y="125"/>
                    </a:lnTo>
                    <a:lnTo>
                      <a:pt x="73" y="129"/>
                    </a:lnTo>
                    <a:lnTo>
                      <a:pt x="71" y="131"/>
                    </a:lnTo>
                    <a:lnTo>
                      <a:pt x="71" y="131"/>
                    </a:lnTo>
                    <a:lnTo>
                      <a:pt x="78" y="132"/>
                    </a:lnTo>
                    <a:lnTo>
                      <a:pt x="82" y="131"/>
                    </a:lnTo>
                    <a:lnTo>
                      <a:pt x="85" y="127"/>
                    </a:lnTo>
                    <a:lnTo>
                      <a:pt x="87" y="122"/>
                    </a:lnTo>
                    <a:lnTo>
                      <a:pt x="87" y="122"/>
                    </a:lnTo>
                    <a:lnTo>
                      <a:pt x="89" y="120"/>
                    </a:lnTo>
                    <a:lnTo>
                      <a:pt x="89" y="118"/>
                    </a:lnTo>
                    <a:lnTo>
                      <a:pt x="92" y="118"/>
                    </a:lnTo>
                    <a:lnTo>
                      <a:pt x="92" y="118"/>
                    </a:lnTo>
                    <a:lnTo>
                      <a:pt x="94" y="117"/>
                    </a:lnTo>
                    <a:lnTo>
                      <a:pt x="92" y="110"/>
                    </a:lnTo>
                    <a:lnTo>
                      <a:pt x="92" y="110"/>
                    </a:lnTo>
                    <a:lnTo>
                      <a:pt x="90" y="101"/>
                    </a:lnTo>
                    <a:lnTo>
                      <a:pt x="92" y="99"/>
                    </a:lnTo>
                    <a:lnTo>
                      <a:pt x="92" y="97"/>
                    </a:lnTo>
                    <a:lnTo>
                      <a:pt x="97" y="97"/>
                    </a:lnTo>
                    <a:lnTo>
                      <a:pt x="102" y="97"/>
                    </a:lnTo>
                    <a:lnTo>
                      <a:pt x="102" y="97"/>
                    </a:lnTo>
                    <a:lnTo>
                      <a:pt x="106" y="97"/>
                    </a:lnTo>
                    <a:lnTo>
                      <a:pt x="108" y="96"/>
                    </a:lnTo>
                    <a:lnTo>
                      <a:pt x="111" y="90"/>
                    </a:lnTo>
                    <a:lnTo>
                      <a:pt x="115" y="85"/>
                    </a:lnTo>
                    <a:lnTo>
                      <a:pt x="116" y="85"/>
                    </a:lnTo>
                    <a:lnTo>
                      <a:pt x="118" y="87"/>
                    </a:lnTo>
                    <a:lnTo>
                      <a:pt x="118" y="87"/>
                    </a:lnTo>
                    <a:lnTo>
                      <a:pt x="122" y="92"/>
                    </a:lnTo>
                    <a:lnTo>
                      <a:pt x="125" y="94"/>
                    </a:lnTo>
                    <a:lnTo>
                      <a:pt x="127" y="94"/>
                    </a:lnTo>
                    <a:lnTo>
                      <a:pt x="129" y="92"/>
                    </a:lnTo>
                    <a:lnTo>
                      <a:pt x="129" y="92"/>
                    </a:lnTo>
                    <a:lnTo>
                      <a:pt x="129" y="89"/>
                    </a:lnTo>
                    <a:lnTo>
                      <a:pt x="130" y="85"/>
                    </a:lnTo>
                    <a:lnTo>
                      <a:pt x="139" y="77"/>
                    </a:lnTo>
                    <a:lnTo>
                      <a:pt x="149" y="66"/>
                    </a:lnTo>
                    <a:lnTo>
                      <a:pt x="153" y="63"/>
                    </a:lnTo>
                    <a:lnTo>
                      <a:pt x="155" y="57"/>
                    </a:lnTo>
                    <a:lnTo>
                      <a:pt x="155" y="57"/>
                    </a:lnTo>
                    <a:lnTo>
                      <a:pt x="156" y="52"/>
                    </a:lnTo>
                    <a:lnTo>
                      <a:pt x="158" y="52"/>
                    </a:lnTo>
                    <a:lnTo>
                      <a:pt x="160" y="52"/>
                    </a:lnTo>
                    <a:lnTo>
                      <a:pt x="162" y="56"/>
                    </a:lnTo>
                    <a:lnTo>
                      <a:pt x="162" y="56"/>
                    </a:lnTo>
                    <a:lnTo>
                      <a:pt x="169" y="59"/>
                    </a:lnTo>
                    <a:lnTo>
                      <a:pt x="179" y="57"/>
                    </a:lnTo>
                    <a:lnTo>
                      <a:pt x="191" y="56"/>
                    </a:lnTo>
                    <a:lnTo>
                      <a:pt x="195" y="54"/>
                    </a:lnTo>
                    <a:lnTo>
                      <a:pt x="198" y="50"/>
                    </a:lnTo>
                    <a:lnTo>
                      <a:pt x="198" y="50"/>
                    </a:lnTo>
                    <a:lnTo>
                      <a:pt x="203" y="45"/>
                    </a:lnTo>
                    <a:lnTo>
                      <a:pt x="209" y="43"/>
                    </a:lnTo>
                    <a:lnTo>
                      <a:pt x="212" y="43"/>
                    </a:lnTo>
                    <a:lnTo>
                      <a:pt x="219" y="45"/>
                    </a:lnTo>
                    <a:lnTo>
                      <a:pt x="219" y="45"/>
                    </a:lnTo>
                    <a:lnTo>
                      <a:pt x="217" y="43"/>
                    </a:lnTo>
                    <a:lnTo>
                      <a:pt x="216" y="40"/>
                    </a:lnTo>
                    <a:lnTo>
                      <a:pt x="212" y="35"/>
                    </a:lnTo>
                    <a:lnTo>
                      <a:pt x="205" y="30"/>
                    </a:lnTo>
                    <a:lnTo>
                      <a:pt x="205" y="30"/>
                    </a:lnTo>
                    <a:lnTo>
                      <a:pt x="191" y="23"/>
                    </a:lnTo>
                    <a:lnTo>
                      <a:pt x="183" y="14"/>
                    </a:lnTo>
                    <a:lnTo>
                      <a:pt x="183" y="14"/>
                    </a:lnTo>
                    <a:lnTo>
                      <a:pt x="176" y="9"/>
                    </a:lnTo>
                    <a:lnTo>
                      <a:pt x="165" y="5"/>
                    </a:lnTo>
                    <a:lnTo>
                      <a:pt x="156" y="2"/>
                    </a:lnTo>
                    <a:lnTo>
                      <a:pt x="151" y="3"/>
                    </a:lnTo>
                    <a:lnTo>
                      <a:pt x="151" y="3"/>
                    </a:lnTo>
                    <a:lnTo>
                      <a:pt x="148" y="5"/>
                    </a:lnTo>
                    <a:lnTo>
                      <a:pt x="143" y="5"/>
                    </a:lnTo>
                    <a:lnTo>
                      <a:pt x="136" y="5"/>
                    </a:lnTo>
                    <a:lnTo>
                      <a:pt x="130" y="3"/>
                    </a:lnTo>
                    <a:lnTo>
                      <a:pt x="130" y="3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20" y="2"/>
                    </a:lnTo>
                    <a:lnTo>
                      <a:pt x="120" y="2"/>
                    </a:lnTo>
                    <a:lnTo>
                      <a:pt x="120" y="3"/>
                    </a:lnTo>
                    <a:lnTo>
                      <a:pt x="120" y="3"/>
                    </a:lnTo>
                    <a:lnTo>
                      <a:pt x="116" y="7"/>
                    </a:lnTo>
                    <a:lnTo>
                      <a:pt x="108" y="10"/>
                    </a:lnTo>
                    <a:lnTo>
                      <a:pt x="108" y="10"/>
                    </a:lnTo>
                    <a:lnTo>
                      <a:pt x="94" y="10"/>
                    </a:lnTo>
                    <a:lnTo>
                      <a:pt x="85" y="9"/>
                    </a:lnTo>
                    <a:lnTo>
                      <a:pt x="76" y="9"/>
                    </a:lnTo>
                    <a:lnTo>
                      <a:pt x="68" y="9"/>
                    </a:lnTo>
                    <a:lnTo>
                      <a:pt x="68" y="9"/>
                    </a:lnTo>
                    <a:lnTo>
                      <a:pt x="64" y="10"/>
                    </a:lnTo>
                    <a:lnTo>
                      <a:pt x="62" y="9"/>
                    </a:lnTo>
                    <a:lnTo>
                      <a:pt x="62" y="5"/>
                    </a:lnTo>
                    <a:lnTo>
                      <a:pt x="61" y="5"/>
                    </a:lnTo>
                    <a:lnTo>
                      <a:pt x="61" y="5"/>
                    </a:lnTo>
                    <a:lnTo>
                      <a:pt x="57" y="5"/>
                    </a:lnTo>
                    <a:lnTo>
                      <a:pt x="54" y="5"/>
                    </a:lnTo>
                    <a:lnTo>
                      <a:pt x="50" y="10"/>
                    </a:lnTo>
                    <a:lnTo>
                      <a:pt x="45" y="14"/>
                    </a:lnTo>
                    <a:lnTo>
                      <a:pt x="43" y="16"/>
                    </a:lnTo>
                    <a:lnTo>
                      <a:pt x="40" y="14"/>
                    </a:lnTo>
                    <a:lnTo>
                      <a:pt x="40" y="1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42"/>
              <p:cNvSpPr/>
              <p:nvPr/>
            </p:nvSpPr>
            <p:spPr>
              <a:xfrm>
                <a:off x="-6166883" y="4495294"/>
                <a:ext cx="137877" cy="59089"/>
              </a:xfrm>
              <a:custGeom>
                <a:rect b="b" l="l" r="r" t="t"/>
                <a:pathLst>
                  <a:path extrusionOk="0" h="35" w="77">
                    <a:moveTo>
                      <a:pt x="4" y="9"/>
                    </a:moveTo>
                    <a:lnTo>
                      <a:pt x="4" y="9"/>
                    </a:lnTo>
                    <a:lnTo>
                      <a:pt x="9" y="4"/>
                    </a:lnTo>
                    <a:lnTo>
                      <a:pt x="18" y="0"/>
                    </a:lnTo>
                    <a:lnTo>
                      <a:pt x="28" y="2"/>
                    </a:lnTo>
                    <a:lnTo>
                      <a:pt x="44" y="5"/>
                    </a:lnTo>
                    <a:lnTo>
                      <a:pt x="44" y="5"/>
                    </a:lnTo>
                    <a:lnTo>
                      <a:pt x="58" y="9"/>
                    </a:lnTo>
                    <a:lnTo>
                      <a:pt x="68" y="14"/>
                    </a:lnTo>
                    <a:lnTo>
                      <a:pt x="73" y="19"/>
                    </a:lnTo>
                    <a:lnTo>
                      <a:pt x="77" y="25"/>
                    </a:lnTo>
                    <a:lnTo>
                      <a:pt x="77" y="25"/>
                    </a:lnTo>
                    <a:lnTo>
                      <a:pt x="77" y="28"/>
                    </a:lnTo>
                    <a:lnTo>
                      <a:pt x="77" y="30"/>
                    </a:lnTo>
                    <a:lnTo>
                      <a:pt x="72" y="30"/>
                    </a:lnTo>
                    <a:lnTo>
                      <a:pt x="65" y="28"/>
                    </a:lnTo>
                    <a:lnTo>
                      <a:pt x="54" y="28"/>
                    </a:lnTo>
                    <a:lnTo>
                      <a:pt x="54" y="28"/>
                    </a:lnTo>
                    <a:lnTo>
                      <a:pt x="51" y="28"/>
                    </a:lnTo>
                    <a:lnTo>
                      <a:pt x="49" y="30"/>
                    </a:lnTo>
                    <a:lnTo>
                      <a:pt x="47" y="33"/>
                    </a:lnTo>
                    <a:lnTo>
                      <a:pt x="47" y="33"/>
                    </a:lnTo>
                    <a:lnTo>
                      <a:pt x="44" y="35"/>
                    </a:lnTo>
                    <a:lnTo>
                      <a:pt x="33" y="33"/>
                    </a:lnTo>
                    <a:lnTo>
                      <a:pt x="33" y="33"/>
                    </a:lnTo>
                    <a:lnTo>
                      <a:pt x="21" y="28"/>
                    </a:lnTo>
                    <a:lnTo>
                      <a:pt x="18" y="25"/>
                    </a:lnTo>
                    <a:lnTo>
                      <a:pt x="16" y="21"/>
                    </a:lnTo>
                    <a:lnTo>
                      <a:pt x="11" y="18"/>
                    </a:lnTo>
                    <a:lnTo>
                      <a:pt x="11" y="18"/>
                    </a:lnTo>
                    <a:lnTo>
                      <a:pt x="0" y="14"/>
                    </a:lnTo>
                    <a:lnTo>
                      <a:pt x="2" y="12"/>
                    </a:lnTo>
                    <a:lnTo>
                      <a:pt x="4" y="9"/>
                    </a:ln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42"/>
              <p:cNvSpPr/>
              <p:nvPr/>
            </p:nvSpPr>
            <p:spPr>
              <a:xfrm>
                <a:off x="-6162943" y="3967428"/>
                <a:ext cx="43332" cy="70908"/>
              </a:xfrm>
              <a:custGeom>
                <a:rect b="b" l="l" r="r" t="t"/>
                <a:pathLst>
                  <a:path extrusionOk="0" h="40" w="24">
                    <a:moveTo>
                      <a:pt x="10" y="38"/>
                    </a:moveTo>
                    <a:lnTo>
                      <a:pt x="10" y="38"/>
                    </a:lnTo>
                    <a:lnTo>
                      <a:pt x="5" y="33"/>
                    </a:lnTo>
                    <a:lnTo>
                      <a:pt x="2" y="29"/>
                    </a:lnTo>
                    <a:lnTo>
                      <a:pt x="0" y="26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5" y="10"/>
                    </a:lnTo>
                    <a:lnTo>
                      <a:pt x="5" y="5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2" y="1"/>
                    </a:lnTo>
                    <a:lnTo>
                      <a:pt x="12" y="5"/>
                    </a:lnTo>
                    <a:lnTo>
                      <a:pt x="14" y="10"/>
                    </a:lnTo>
                    <a:lnTo>
                      <a:pt x="17" y="15"/>
                    </a:lnTo>
                    <a:lnTo>
                      <a:pt x="17" y="15"/>
                    </a:lnTo>
                    <a:lnTo>
                      <a:pt x="23" y="21"/>
                    </a:lnTo>
                    <a:lnTo>
                      <a:pt x="24" y="26"/>
                    </a:lnTo>
                    <a:lnTo>
                      <a:pt x="23" y="29"/>
                    </a:lnTo>
                    <a:lnTo>
                      <a:pt x="21" y="33"/>
                    </a:lnTo>
                    <a:lnTo>
                      <a:pt x="21" y="33"/>
                    </a:lnTo>
                    <a:lnTo>
                      <a:pt x="16" y="38"/>
                    </a:lnTo>
                    <a:lnTo>
                      <a:pt x="14" y="40"/>
                    </a:lnTo>
                    <a:lnTo>
                      <a:pt x="10" y="38"/>
                    </a:lnTo>
                    <a:lnTo>
                      <a:pt x="10" y="38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42"/>
              <p:cNvSpPr/>
              <p:nvPr/>
            </p:nvSpPr>
            <p:spPr>
              <a:xfrm>
                <a:off x="-6139307" y="3829552"/>
                <a:ext cx="55151" cy="86665"/>
              </a:xfrm>
              <a:custGeom>
                <a:rect b="b" l="l" r="r" t="t"/>
                <a:pathLst>
                  <a:path extrusionOk="0" h="47" w="29">
                    <a:moveTo>
                      <a:pt x="21" y="45"/>
                    </a:moveTo>
                    <a:lnTo>
                      <a:pt x="21" y="45"/>
                    </a:lnTo>
                    <a:lnTo>
                      <a:pt x="15" y="40"/>
                    </a:lnTo>
                    <a:lnTo>
                      <a:pt x="15" y="40"/>
                    </a:lnTo>
                    <a:lnTo>
                      <a:pt x="17" y="38"/>
                    </a:lnTo>
                    <a:lnTo>
                      <a:pt x="19" y="37"/>
                    </a:lnTo>
                    <a:lnTo>
                      <a:pt x="21" y="35"/>
                    </a:lnTo>
                    <a:lnTo>
                      <a:pt x="21" y="31"/>
                    </a:lnTo>
                    <a:lnTo>
                      <a:pt x="21" y="31"/>
                    </a:lnTo>
                    <a:lnTo>
                      <a:pt x="22" y="25"/>
                    </a:lnTo>
                    <a:lnTo>
                      <a:pt x="24" y="21"/>
                    </a:lnTo>
                    <a:lnTo>
                      <a:pt x="24" y="19"/>
                    </a:lnTo>
                    <a:lnTo>
                      <a:pt x="21" y="16"/>
                    </a:lnTo>
                    <a:lnTo>
                      <a:pt x="21" y="16"/>
                    </a:lnTo>
                    <a:lnTo>
                      <a:pt x="17" y="12"/>
                    </a:lnTo>
                    <a:lnTo>
                      <a:pt x="14" y="9"/>
                    </a:lnTo>
                    <a:lnTo>
                      <a:pt x="12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12" y="2"/>
                    </a:lnTo>
                    <a:lnTo>
                      <a:pt x="17" y="7"/>
                    </a:lnTo>
                    <a:lnTo>
                      <a:pt x="21" y="11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9" y="18"/>
                    </a:lnTo>
                    <a:lnTo>
                      <a:pt x="29" y="23"/>
                    </a:lnTo>
                    <a:lnTo>
                      <a:pt x="29" y="28"/>
                    </a:lnTo>
                    <a:lnTo>
                      <a:pt x="28" y="30"/>
                    </a:lnTo>
                    <a:lnTo>
                      <a:pt x="28" y="30"/>
                    </a:lnTo>
                    <a:lnTo>
                      <a:pt x="26" y="35"/>
                    </a:lnTo>
                    <a:lnTo>
                      <a:pt x="24" y="40"/>
                    </a:lnTo>
                    <a:lnTo>
                      <a:pt x="22" y="45"/>
                    </a:lnTo>
                    <a:lnTo>
                      <a:pt x="22" y="47"/>
                    </a:lnTo>
                    <a:lnTo>
                      <a:pt x="21" y="45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42"/>
              <p:cNvSpPr/>
              <p:nvPr/>
            </p:nvSpPr>
            <p:spPr>
              <a:xfrm>
                <a:off x="-5981736" y="4089544"/>
                <a:ext cx="35453" cy="66969"/>
              </a:xfrm>
              <a:custGeom>
                <a:rect b="b" l="l" r="r" t="t"/>
                <a:pathLst>
                  <a:path extrusionOk="0" h="36" w="19">
                    <a:moveTo>
                      <a:pt x="12" y="26"/>
                    </a:moveTo>
                    <a:lnTo>
                      <a:pt x="12" y="26"/>
                    </a:lnTo>
                    <a:lnTo>
                      <a:pt x="7" y="22"/>
                    </a:lnTo>
                    <a:lnTo>
                      <a:pt x="7" y="21"/>
                    </a:lnTo>
                    <a:lnTo>
                      <a:pt x="8" y="21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5" y="5"/>
                    </a:lnTo>
                    <a:lnTo>
                      <a:pt x="8" y="10"/>
                    </a:lnTo>
                    <a:lnTo>
                      <a:pt x="12" y="19"/>
                    </a:lnTo>
                    <a:lnTo>
                      <a:pt x="12" y="19"/>
                    </a:lnTo>
                    <a:lnTo>
                      <a:pt x="12" y="21"/>
                    </a:lnTo>
                    <a:lnTo>
                      <a:pt x="14" y="24"/>
                    </a:lnTo>
                    <a:lnTo>
                      <a:pt x="19" y="31"/>
                    </a:lnTo>
                    <a:lnTo>
                      <a:pt x="19" y="31"/>
                    </a:lnTo>
                    <a:lnTo>
                      <a:pt x="19" y="36"/>
                    </a:lnTo>
                    <a:lnTo>
                      <a:pt x="17" y="33"/>
                    </a:lnTo>
                    <a:lnTo>
                      <a:pt x="17" y="33"/>
                    </a:lnTo>
                    <a:lnTo>
                      <a:pt x="12" y="26"/>
                    </a:lnTo>
                    <a:lnTo>
                      <a:pt x="12" y="26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42"/>
              <p:cNvSpPr/>
              <p:nvPr/>
            </p:nvSpPr>
            <p:spPr>
              <a:xfrm>
                <a:off x="-5122969" y="4660743"/>
                <a:ext cx="15757" cy="27574"/>
              </a:xfrm>
              <a:custGeom>
                <a:rect b="b" l="l" r="r" t="t"/>
                <a:pathLst>
                  <a:path extrusionOk="0" h="16" w="7">
                    <a:moveTo>
                      <a:pt x="7" y="16"/>
                    </a:moveTo>
                    <a:lnTo>
                      <a:pt x="7" y="16"/>
                    </a:lnTo>
                    <a:lnTo>
                      <a:pt x="1" y="16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lnTo>
                      <a:pt x="5" y="4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12"/>
                    </a:lnTo>
                    <a:lnTo>
                      <a:pt x="7" y="14"/>
                    </a:lnTo>
                    <a:lnTo>
                      <a:pt x="7" y="16"/>
                    </a:lnTo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42"/>
              <p:cNvSpPr/>
              <p:nvPr/>
            </p:nvSpPr>
            <p:spPr>
              <a:xfrm>
                <a:off x="-5465689" y="4495294"/>
                <a:ext cx="102422" cy="43332"/>
              </a:xfrm>
              <a:custGeom>
                <a:rect b="b" l="l" r="r" t="t"/>
                <a:pathLst>
                  <a:path extrusionOk="0" h="24" w="56">
                    <a:moveTo>
                      <a:pt x="0" y="16"/>
                    </a:moveTo>
                    <a:lnTo>
                      <a:pt x="0" y="16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19" y="0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45" y="3"/>
                    </a:lnTo>
                    <a:lnTo>
                      <a:pt x="50" y="5"/>
                    </a:lnTo>
                    <a:lnTo>
                      <a:pt x="54" y="9"/>
                    </a:lnTo>
                    <a:lnTo>
                      <a:pt x="56" y="10"/>
                    </a:lnTo>
                    <a:lnTo>
                      <a:pt x="54" y="14"/>
                    </a:lnTo>
                    <a:lnTo>
                      <a:pt x="50" y="17"/>
                    </a:lnTo>
                    <a:lnTo>
                      <a:pt x="42" y="23"/>
                    </a:lnTo>
                    <a:lnTo>
                      <a:pt x="42" y="23"/>
                    </a:lnTo>
                    <a:lnTo>
                      <a:pt x="33" y="24"/>
                    </a:lnTo>
                    <a:lnTo>
                      <a:pt x="28" y="23"/>
                    </a:lnTo>
                    <a:lnTo>
                      <a:pt x="24" y="23"/>
                    </a:lnTo>
                    <a:lnTo>
                      <a:pt x="14" y="23"/>
                    </a:lnTo>
                    <a:lnTo>
                      <a:pt x="14" y="23"/>
                    </a:lnTo>
                    <a:lnTo>
                      <a:pt x="5" y="24"/>
                    </a:lnTo>
                    <a:lnTo>
                      <a:pt x="2" y="23"/>
                    </a:lnTo>
                    <a:lnTo>
                      <a:pt x="0" y="21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42"/>
              <p:cNvSpPr/>
              <p:nvPr/>
            </p:nvSpPr>
            <p:spPr>
              <a:xfrm>
                <a:off x="-11063426" y="4357417"/>
                <a:ext cx="74845" cy="102422"/>
              </a:xfrm>
              <a:custGeom>
                <a:rect b="b" l="l" r="r" t="t"/>
                <a:pathLst>
                  <a:path extrusionOk="0" h="58" w="44">
                    <a:moveTo>
                      <a:pt x="17" y="56"/>
                    </a:moveTo>
                    <a:lnTo>
                      <a:pt x="17" y="56"/>
                    </a:lnTo>
                    <a:lnTo>
                      <a:pt x="14" y="58"/>
                    </a:lnTo>
                    <a:lnTo>
                      <a:pt x="11" y="58"/>
                    </a:lnTo>
                    <a:lnTo>
                      <a:pt x="7" y="56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5" y="44"/>
                    </a:lnTo>
                    <a:lnTo>
                      <a:pt x="5" y="35"/>
                    </a:lnTo>
                    <a:lnTo>
                      <a:pt x="5" y="35"/>
                    </a:lnTo>
                    <a:lnTo>
                      <a:pt x="5" y="35"/>
                    </a:lnTo>
                    <a:lnTo>
                      <a:pt x="5" y="35"/>
                    </a:lnTo>
                    <a:lnTo>
                      <a:pt x="2" y="30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2" y="21"/>
                    </a:lnTo>
                    <a:lnTo>
                      <a:pt x="4" y="18"/>
                    </a:lnTo>
                    <a:lnTo>
                      <a:pt x="7" y="16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7" y="7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21" y="7"/>
                    </a:lnTo>
                    <a:lnTo>
                      <a:pt x="31" y="14"/>
                    </a:lnTo>
                    <a:lnTo>
                      <a:pt x="31" y="14"/>
                    </a:lnTo>
                    <a:lnTo>
                      <a:pt x="33" y="16"/>
                    </a:lnTo>
                    <a:lnTo>
                      <a:pt x="33" y="20"/>
                    </a:lnTo>
                    <a:lnTo>
                      <a:pt x="35" y="25"/>
                    </a:lnTo>
                    <a:lnTo>
                      <a:pt x="35" y="25"/>
                    </a:lnTo>
                    <a:lnTo>
                      <a:pt x="37" y="25"/>
                    </a:lnTo>
                    <a:lnTo>
                      <a:pt x="38" y="25"/>
                    </a:lnTo>
                    <a:lnTo>
                      <a:pt x="38" y="25"/>
                    </a:lnTo>
                    <a:lnTo>
                      <a:pt x="38" y="27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4" y="32"/>
                    </a:lnTo>
                    <a:lnTo>
                      <a:pt x="44" y="33"/>
                    </a:lnTo>
                    <a:lnTo>
                      <a:pt x="44" y="35"/>
                    </a:lnTo>
                    <a:lnTo>
                      <a:pt x="44" y="35"/>
                    </a:lnTo>
                    <a:lnTo>
                      <a:pt x="44" y="35"/>
                    </a:lnTo>
                    <a:lnTo>
                      <a:pt x="44" y="35"/>
                    </a:lnTo>
                    <a:lnTo>
                      <a:pt x="42" y="39"/>
                    </a:lnTo>
                    <a:lnTo>
                      <a:pt x="38" y="40"/>
                    </a:lnTo>
                    <a:lnTo>
                      <a:pt x="31" y="44"/>
                    </a:lnTo>
                    <a:lnTo>
                      <a:pt x="23" y="49"/>
                    </a:lnTo>
                    <a:lnTo>
                      <a:pt x="19" y="53"/>
                    </a:lnTo>
                    <a:lnTo>
                      <a:pt x="17" y="56"/>
                    </a:lnTo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42"/>
              <p:cNvSpPr/>
              <p:nvPr/>
            </p:nvSpPr>
            <p:spPr>
              <a:xfrm>
                <a:off x="-11106759" y="4298329"/>
                <a:ext cx="43333" cy="35453"/>
              </a:xfrm>
              <a:custGeom>
                <a:rect b="b" l="l" r="r" t="t"/>
                <a:pathLst>
                  <a:path extrusionOk="0" h="19" w="25">
                    <a:moveTo>
                      <a:pt x="16" y="4"/>
                    </a:moveTo>
                    <a:lnTo>
                      <a:pt x="16" y="4"/>
                    </a:lnTo>
                    <a:lnTo>
                      <a:pt x="18" y="7"/>
                    </a:lnTo>
                    <a:lnTo>
                      <a:pt x="21" y="9"/>
                    </a:lnTo>
                    <a:lnTo>
                      <a:pt x="21" y="9"/>
                    </a:lnTo>
                    <a:lnTo>
                      <a:pt x="25" y="12"/>
                    </a:lnTo>
                    <a:lnTo>
                      <a:pt x="25" y="14"/>
                    </a:lnTo>
                    <a:lnTo>
                      <a:pt x="23" y="16"/>
                    </a:lnTo>
                    <a:lnTo>
                      <a:pt x="21" y="18"/>
                    </a:lnTo>
                    <a:lnTo>
                      <a:pt x="14" y="19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9" y="18"/>
                    </a:lnTo>
                    <a:lnTo>
                      <a:pt x="9" y="16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6" y="9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4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13" y="6"/>
                    </a:lnTo>
                    <a:lnTo>
                      <a:pt x="14" y="4"/>
                    </a:lnTo>
                    <a:lnTo>
                      <a:pt x="16" y="4"/>
                    </a:lnTo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42"/>
              <p:cNvSpPr/>
              <p:nvPr/>
            </p:nvSpPr>
            <p:spPr>
              <a:xfrm>
                <a:off x="-11205240" y="4247117"/>
                <a:ext cx="43332" cy="31515"/>
              </a:xfrm>
              <a:custGeom>
                <a:rect b="b" l="l" r="r" t="t"/>
                <a:pathLst>
                  <a:path extrusionOk="0" h="19" w="22">
                    <a:moveTo>
                      <a:pt x="12" y="0"/>
                    </a:moveTo>
                    <a:lnTo>
                      <a:pt x="12" y="0"/>
                    </a:lnTo>
                    <a:lnTo>
                      <a:pt x="14" y="3"/>
                    </a:lnTo>
                    <a:lnTo>
                      <a:pt x="15" y="7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9" y="12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5"/>
                    </a:lnTo>
                    <a:lnTo>
                      <a:pt x="22" y="17"/>
                    </a:lnTo>
                    <a:lnTo>
                      <a:pt x="22" y="17"/>
                    </a:lnTo>
                    <a:lnTo>
                      <a:pt x="21" y="19"/>
                    </a:lnTo>
                    <a:lnTo>
                      <a:pt x="21" y="19"/>
                    </a:lnTo>
                    <a:lnTo>
                      <a:pt x="15" y="19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0" y="15"/>
                    </a:lnTo>
                    <a:lnTo>
                      <a:pt x="8" y="17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42"/>
              <p:cNvSpPr/>
              <p:nvPr/>
            </p:nvSpPr>
            <p:spPr>
              <a:xfrm>
                <a:off x="-11299784" y="4207724"/>
                <a:ext cx="27574" cy="23636"/>
              </a:xfrm>
              <a:custGeom>
                <a:rect b="b" l="l" r="r" t="t"/>
                <a:pathLst>
                  <a:path extrusionOk="0" h="14" w="16">
                    <a:moveTo>
                      <a:pt x="16" y="11"/>
                    </a:moveTo>
                    <a:lnTo>
                      <a:pt x="16" y="11"/>
                    </a:lnTo>
                    <a:lnTo>
                      <a:pt x="16" y="12"/>
                    </a:lnTo>
                    <a:lnTo>
                      <a:pt x="14" y="14"/>
                    </a:lnTo>
                    <a:lnTo>
                      <a:pt x="7" y="14"/>
                    </a:lnTo>
                    <a:lnTo>
                      <a:pt x="2" y="12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2" y="4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6" y="4"/>
                    </a:lnTo>
                    <a:lnTo>
                      <a:pt x="16" y="11"/>
                    </a:lnTo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42"/>
              <p:cNvSpPr/>
              <p:nvPr/>
            </p:nvSpPr>
            <p:spPr>
              <a:xfrm>
                <a:off x="-11126455" y="4306208"/>
                <a:ext cx="15757" cy="19696"/>
              </a:xfrm>
              <a:custGeom>
                <a:rect b="b" l="l" r="r" t="t"/>
                <a:pathLst>
                  <a:path extrusionOk="0" h="8" w="9">
                    <a:moveTo>
                      <a:pt x="2" y="3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1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5" y="8"/>
                    </a:lnTo>
                    <a:lnTo>
                      <a:pt x="4" y="6"/>
                    </a:lnTo>
                    <a:lnTo>
                      <a:pt x="2" y="3"/>
                    </a:lnTo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42"/>
              <p:cNvSpPr/>
              <p:nvPr/>
            </p:nvSpPr>
            <p:spPr>
              <a:xfrm>
                <a:off x="-11106759" y="4333781"/>
                <a:ext cx="11819" cy="7879"/>
              </a:xfrm>
              <a:custGeom>
                <a:rect b="b" l="l" r="r" t="t"/>
                <a:pathLst>
                  <a:path extrusionOk="0" h="4" w="6">
                    <a:moveTo>
                      <a:pt x="6" y="0"/>
                    </a:moveTo>
                    <a:lnTo>
                      <a:pt x="6" y="0"/>
                    </a:lnTo>
                    <a:lnTo>
                      <a:pt x="6" y="2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42"/>
              <p:cNvSpPr/>
              <p:nvPr/>
            </p:nvSpPr>
            <p:spPr>
              <a:xfrm>
                <a:off x="-11142212" y="4282572"/>
                <a:ext cx="35453" cy="19696"/>
              </a:xfrm>
              <a:custGeom>
                <a:rect b="b" l="l" r="r" t="t"/>
                <a:pathLst>
                  <a:path extrusionOk="0" h="8" w="20">
                    <a:moveTo>
                      <a:pt x="10" y="1"/>
                    </a:moveTo>
                    <a:lnTo>
                      <a:pt x="10" y="1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9" y="3"/>
                    </a:lnTo>
                    <a:lnTo>
                      <a:pt x="19" y="3"/>
                    </a:lnTo>
                    <a:lnTo>
                      <a:pt x="20" y="3"/>
                    </a:lnTo>
                    <a:lnTo>
                      <a:pt x="19" y="5"/>
                    </a:lnTo>
                    <a:lnTo>
                      <a:pt x="17" y="7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1"/>
                    </a:lnTo>
                    <a:lnTo>
                      <a:pt x="7" y="0"/>
                    </a:lnTo>
                    <a:lnTo>
                      <a:pt x="10" y="1"/>
                    </a:lnTo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42"/>
              <p:cNvSpPr/>
              <p:nvPr/>
            </p:nvSpPr>
            <p:spPr>
              <a:xfrm>
                <a:off x="-11327360" y="4223481"/>
                <a:ext cx="15757" cy="15757"/>
              </a:xfrm>
              <a:custGeom>
                <a:rect b="b" l="l" r="r" t="t"/>
                <a:pathLst>
                  <a:path extrusionOk="0" h="8"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5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42"/>
              <p:cNvSpPr/>
              <p:nvPr/>
            </p:nvSpPr>
            <p:spPr>
              <a:xfrm>
                <a:off x="-6907471" y="4810438"/>
                <a:ext cx="149693" cy="98481"/>
              </a:xfrm>
              <a:custGeom>
                <a:rect b="b" l="l" r="r" t="t"/>
                <a:pathLst>
                  <a:path extrusionOk="0" h="56" w="83">
                    <a:moveTo>
                      <a:pt x="26" y="0"/>
                    </a:moveTo>
                    <a:lnTo>
                      <a:pt x="26" y="0"/>
                    </a:lnTo>
                    <a:lnTo>
                      <a:pt x="33" y="3"/>
                    </a:lnTo>
                    <a:lnTo>
                      <a:pt x="40" y="9"/>
                    </a:lnTo>
                    <a:lnTo>
                      <a:pt x="50" y="17"/>
                    </a:lnTo>
                    <a:lnTo>
                      <a:pt x="55" y="24"/>
                    </a:lnTo>
                    <a:lnTo>
                      <a:pt x="57" y="26"/>
                    </a:lnTo>
                    <a:lnTo>
                      <a:pt x="59" y="26"/>
                    </a:lnTo>
                    <a:lnTo>
                      <a:pt x="59" y="26"/>
                    </a:lnTo>
                    <a:lnTo>
                      <a:pt x="64" y="24"/>
                    </a:lnTo>
                    <a:lnTo>
                      <a:pt x="71" y="22"/>
                    </a:lnTo>
                    <a:lnTo>
                      <a:pt x="78" y="24"/>
                    </a:lnTo>
                    <a:lnTo>
                      <a:pt x="81" y="26"/>
                    </a:lnTo>
                    <a:lnTo>
                      <a:pt x="81" y="28"/>
                    </a:lnTo>
                    <a:lnTo>
                      <a:pt x="81" y="28"/>
                    </a:lnTo>
                    <a:lnTo>
                      <a:pt x="83" y="35"/>
                    </a:lnTo>
                    <a:lnTo>
                      <a:pt x="83" y="40"/>
                    </a:lnTo>
                    <a:lnTo>
                      <a:pt x="81" y="45"/>
                    </a:lnTo>
                    <a:lnTo>
                      <a:pt x="81" y="45"/>
                    </a:lnTo>
                    <a:lnTo>
                      <a:pt x="78" y="45"/>
                    </a:lnTo>
                    <a:lnTo>
                      <a:pt x="78" y="47"/>
                    </a:lnTo>
                    <a:lnTo>
                      <a:pt x="80" y="49"/>
                    </a:lnTo>
                    <a:lnTo>
                      <a:pt x="81" y="50"/>
                    </a:lnTo>
                    <a:lnTo>
                      <a:pt x="81" y="50"/>
                    </a:lnTo>
                    <a:lnTo>
                      <a:pt x="83" y="52"/>
                    </a:lnTo>
                    <a:lnTo>
                      <a:pt x="81" y="52"/>
                    </a:lnTo>
                    <a:lnTo>
                      <a:pt x="76" y="56"/>
                    </a:lnTo>
                    <a:lnTo>
                      <a:pt x="68" y="56"/>
                    </a:lnTo>
                    <a:lnTo>
                      <a:pt x="64" y="56"/>
                    </a:lnTo>
                    <a:lnTo>
                      <a:pt x="61" y="54"/>
                    </a:lnTo>
                    <a:lnTo>
                      <a:pt x="61" y="54"/>
                    </a:lnTo>
                    <a:lnTo>
                      <a:pt x="54" y="50"/>
                    </a:lnTo>
                    <a:lnTo>
                      <a:pt x="55" y="52"/>
                    </a:lnTo>
                    <a:lnTo>
                      <a:pt x="57" y="54"/>
                    </a:lnTo>
                    <a:lnTo>
                      <a:pt x="57" y="56"/>
                    </a:lnTo>
                    <a:lnTo>
                      <a:pt x="55" y="56"/>
                    </a:lnTo>
                    <a:lnTo>
                      <a:pt x="55" y="56"/>
                    </a:lnTo>
                    <a:lnTo>
                      <a:pt x="48" y="52"/>
                    </a:lnTo>
                    <a:lnTo>
                      <a:pt x="40" y="49"/>
                    </a:lnTo>
                    <a:lnTo>
                      <a:pt x="29" y="43"/>
                    </a:lnTo>
                    <a:lnTo>
                      <a:pt x="19" y="40"/>
                    </a:lnTo>
                    <a:lnTo>
                      <a:pt x="19" y="40"/>
                    </a:lnTo>
                    <a:lnTo>
                      <a:pt x="12" y="40"/>
                    </a:lnTo>
                    <a:lnTo>
                      <a:pt x="8" y="38"/>
                    </a:lnTo>
                    <a:lnTo>
                      <a:pt x="5" y="35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14" y="16"/>
                    </a:lnTo>
                    <a:lnTo>
                      <a:pt x="19" y="12"/>
                    </a:lnTo>
                    <a:lnTo>
                      <a:pt x="19" y="9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3"/>
                    </a:lnTo>
                    <a:lnTo>
                      <a:pt x="21" y="2"/>
                    </a:lnTo>
                    <a:lnTo>
                      <a:pt x="26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42"/>
              <p:cNvSpPr/>
              <p:nvPr/>
            </p:nvSpPr>
            <p:spPr>
              <a:xfrm>
                <a:off x="-5923047" y="4382485"/>
                <a:ext cx="175733" cy="147043"/>
              </a:xfrm>
              <a:custGeom>
                <a:rect b="b" l="l" r="r" t="t"/>
                <a:pathLst>
                  <a:path extrusionOk="0" h="82" w="99">
                    <a:moveTo>
                      <a:pt x="98" y="82"/>
                    </a:moveTo>
                    <a:lnTo>
                      <a:pt x="98" y="82"/>
                    </a:lnTo>
                    <a:lnTo>
                      <a:pt x="89" y="79"/>
                    </a:lnTo>
                    <a:lnTo>
                      <a:pt x="82" y="77"/>
                    </a:lnTo>
                    <a:lnTo>
                      <a:pt x="77" y="77"/>
                    </a:lnTo>
                    <a:lnTo>
                      <a:pt x="71" y="77"/>
                    </a:lnTo>
                    <a:lnTo>
                      <a:pt x="63" y="80"/>
                    </a:lnTo>
                    <a:lnTo>
                      <a:pt x="58" y="80"/>
                    </a:lnTo>
                    <a:lnTo>
                      <a:pt x="51" y="79"/>
                    </a:lnTo>
                    <a:lnTo>
                      <a:pt x="51" y="79"/>
                    </a:lnTo>
                    <a:lnTo>
                      <a:pt x="40" y="75"/>
                    </a:lnTo>
                    <a:lnTo>
                      <a:pt x="33" y="75"/>
                    </a:lnTo>
                    <a:lnTo>
                      <a:pt x="30" y="77"/>
                    </a:lnTo>
                    <a:lnTo>
                      <a:pt x="28" y="79"/>
                    </a:lnTo>
                    <a:lnTo>
                      <a:pt x="26" y="82"/>
                    </a:lnTo>
                    <a:lnTo>
                      <a:pt x="24" y="82"/>
                    </a:lnTo>
                    <a:lnTo>
                      <a:pt x="21" y="80"/>
                    </a:lnTo>
                    <a:lnTo>
                      <a:pt x="21" y="80"/>
                    </a:lnTo>
                    <a:lnTo>
                      <a:pt x="16" y="75"/>
                    </a:lnTo>
                    <a:lnTo>
                      <a:pt x="12" y="73"/>
                    </a:lnTo>
                    <a:lnTo>
                      <a:pt x="5" y="72"/>
                    </a:lnTo>
                    <a:lnTo>
                      <a:pt x="2" y="70"/>
                    </a:lnTo>
                    <a:lnTo>
                      <a:pt x="0" y="68"/>
                    </a:lnTo>
                    <a:lnTo>
                      <a:pt x="0" y="65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4" y="60"/>
                    </a:lnTo>
                    <a:lnTo>
                      <a:pt x="5" y="58"/>
                    </a:lnTo>
                    <a:lnTo>
                      <a:pt x="12" y="56"/>
                    </a:lnTo>
                    <a:lnTo>
                      <a:pt x="21" y="58"/>
                    </a:lnTo>
                    <a:lnTo>
                      <a:pt x="30" y="60"/>
                    </a:lnTo>
                    <a:lnTo>
                      <a:pt x="51" y="63"/>
                    </a:lnTo>
                    <a:lnTo>
                      <a:pt x="59" y="63"/>
                    </a:lnTo>
                    <a:lnTo>
                      <a:pt x="66" y="61"/>
                    </a:lnTo>
                    <a:lnTo>
                      <a:pt x="66" y="61"/>
                    </a:lnTo>
                    <a:lnTo>
                      <a:pt x="73" y="60"/>
                    </a:lnTo>
                    <a:lnTo>
                      <a:pt x="78" y="60"/>
                    </a:lnTo>
                    <a:lnTo>
                      <a:pt x="78" y="60"/>
                    </a:lnTo>
                    <a:lnTo>
                      <a:pt x="78" y="58"/>
                    </a:lnTo>
                    <a:lnTo>
                      <a:pt x="71" y="49"/>
                    </a:lnTo>
                    <a:lnTo>
                      <a:pt x="71" y="49"/>
                    </a:lnTo>
                    <a:lnTo>
                      <a:pt x="65" y="42"/>
                    </a:lnTo>
                    <a:lnTo>
                      <a:pt x="63" y="37"/>
                    </a:lnTo>
                    <a:lnTo>
                      <a:pt x="61" y="32"/>
                    </a:lnTo>
                    <a:lnTo>
                      <a:pt x="63" y="28"/>
                    </a:lnTo>
                    <a:lnTo>
                      <a:pt x="65" y="23"/>
                    </a:lnTo>
                    <a:lnTo>
                      <a:pt x="63" y="21"/>
                    </a:lnTo>
                    <a:lnTo>
                      <a:pt x="59" y="18"/>
                    </a:lnTo>
                    <a:lnTo>
                      <a:pt x="59" y="18"/>
                    </a:lnTo>
                    <a:lnTo>
                      <a:pt x="49" y="14"/>
                    </a:lnTo>
                    <a:lnTo>
                      <a:pt x="42" y="14"/>
                    </a:lnTo>
                    <a:lnTo>
                      <a:pt x="38" y="13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38" y="4"/>
                    </a:lnTo>
                    <a:lnTo>
                      <a:pt x="42" y="2"/>
                    </a:lnTo>
                    <a:lnTo>
                      <a:pt x="52" y="0"/>
                    </a:lnTo>
                    <a:lnTo>
                      <a:pt x="65" y="0"/>
                    </a:lnTo>
                    <a:lnTo>
                      <a:pt x="75" y="6"/>
                    </a:lnTo>
                    <a:lnTo>
                      <a:pt x="75" y="6"/>
                    </a:lnTo>
                    <a:lnTo>
                      <a:pt x="80" y="7"/>
                    </a:lnTo>
                    <a:lnTo>
                      <a:pt x="85" y="9"/>
                    </a:lnTo>
                    <a:lnTo>
                      <a:pt x="91" y="7"/>
                    </a:lnTo>
                    <a:lnTo>
                      <a:pt x="98" y="9"/>
                    </a:lnTo>
                    <a:lnTo>
                      <a:pt x="98" y="9"/>
                    </a:lnTo>
                    <a:lnTo>
                      <a:pt x="96" y="16"/>
                    </a:lnTo>
                    <a:lnTo>
                      <a:pt x="96" y="23"/>
                    </a:lnTo>
                    <a:lnTo>
                      <a:pt x="98" y="33"/>
                    </a:lnTo>
                    <a:lnTo>
                      <a:pt x="99" y="42"/>
                    </a:lnTo>
                    <a:lnTo>
                      <a:pt x="99" y="47"/>
                    </a:lnTo>
                    <a:lnTo>
                      <a:pt x="96" y="51"/>
                    </a:lnTo>
                    <a:lnTo>
                      <a:pt x="96" y="51"/>
                    </a:lnTo>
                    <a:lnTo>
                      <a:pt x="94" y="56"/>
                    </a:lnTo>
                    <a:lnTo>
                      <a:pt x="94" y="60"/>
                    </a:lnTo>
                    <a:lnTo>
                      <a:pt x="94" y="63"/>
                    </a:lnTo>
                    <a:lnTo>
                      <a:pt x="94" y="65"/>
                    </a:lnTo>
                    <a:lnTo>
                      <a:pt x="98" y="70"/>
                    </a:lnTo>
                    <a:lnTo>
                      <a:pt x="98" y="75"/>
                    </a:lnTo>
                    <a:lnTo>
                      <a:pt x="98" y="82"/>
                    </a:lnTo>
                    <a:lnTo>
                      <a:pt x="98" y="82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42"/>
              <p:cNvSpPr/>
              <p:nvPr/>
            </p:nvSpPr>
            <p:spPr>
              <a:xfrm>
                <a:off x="-5754490" y="4382485"/>
                <a:ext cx="218772" cy="172145"/>
              </a:xfrm>
              <a:custGeom>
                <a:rect b="b" l="l" r="r" t="t"/>
                <a:pathLst>
                  <a:path extrusionOk="0" h="96" w="122">
                    <a:moveTo>
                      <a:pt x="4" y="9"/>
                    </a:moveTo>
                    <a:lnTo>
                      <a:pt x="4" y="9"/>
                    </a:lnTo>
                    <a:lnTo>
                      <a:pt x="2" y="16"/>
                    </a:lnTo>
                    <a:lnTo>
                      <a:pt x="2" y="23"/>
                    </a:lnTo>
                    <a:lnTo>
                      <a:pt x="4" y="33"/>
                    </a:lnTo>
                    <a:lnTo>
                      <a:pt x="5" y="42"/>
                    </a:lnTo>
                    <a:lnTo>
                      <a:pt x="5" y="47"/>
                    </a:lnTo>
                    <a:lnTo>
                      <a:pt x="2" y="51"/>
                    </a:lnTo>
                    <a:lnTo>
                      <a:pt x="2" y="51"/>
                    </a:lnTo>
                    <a:lnTo>
                      <a:pt x="0" y="56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0" y="65"/>
                    </a:lnTo>
                    <a:lnTo>
                      <a:pt x="4" y="70"/>
                    </a:lnTo>
                    <a:lnTo>
                      <a:pt x="4" y="75"/>
                    </a:lnTo>
                    <a:lnTo>
                      <a:pt x="4" y="82"/>
                    </a:lnTo>
                    <a:lnTo>
                      <a:pt x="4" y="82"/>
                    </a:lnTo>
                    <a:lnTo>
                      <a:pt x="7" y="89"/>
                    </a:lnTo>
                    <a:lnTo>
                      <a:pt x="11" y="94"/>
                    </a:lnTo>
                    <a:lnTo>
                      <a:pt x="14" y="96"/>
                    </a:lnTo>
                    <a:lnTo>
                      <a:pt x="16" y="96"/>
                    </a:lnTo>
                    <a:lnTo>
                      <a:pt x="19" y="94"/>
                    </a:lnTo>
                    <a:lnTo>
                      <a:pt x="21" y="91"/>
                    </a:lnTo>
                    <a:lnTo>
                      <a:pt x="26" y="84"/>
                    </a:lnTo>
                    <a:lnTo>
                      <a:pt x="26" y="84"/>
                    </a:lnTo>
                    <a:lnTo>
                      <a:pt x="31" y="75"/>
                    </a:lnTo>
                    <a:lnTo>
                      <a:pt x="37" y="68"/>
                    </a:lnTo>
                    <a:lnTo>
                      <a:pt x="42" y="66"/>
                    </a:lnTo>
                    <a:lnTo>
                      <a:pt x="44" y="68"/>
                    </a:lnTo>
                    <a:lnTo>
                      <a:pt x="45" y="70"/>
                    </a:lnTo>
                    <a:lnTo>
                      <a:pt x="45" y="70"/>
                    </a:lnTo>
                    <a:lnTo>
                      <a:pt x="47" y="75"/>
                    </a:lnTo>
                    <a:lnTo>
                      <a:pt x="51" y="77"/>
                    </a:lnTo>
                    <a:lnTo>
                      <a:pt x="56" y="73"/>
                    </a:lnTo>
                    <a:lnTo>
                      <a:pt x="65" y="70"/>
                    </a:lnTo>
                    <a:lnTo>
                      <a:pt x="65" y="70"/>
                    </a:lnTo>
                    <a:lnTo>
                      <a:pt x="68" y="66"/>
                    </a:lnTo>
                    <a:lnTo>
                      <a:pt x="75" y="65"/>
                    </a:lnTo>
                    <a:lnTo>
                      <a:pt x="87" y="65"/>
                    </a:lnTo>
                    <a:lnTo>
                      <a:pt x="99" y="66"/>
                    </a:lnTo>
                    <a:lnTo>
                      <a:pt x="108" y="72"/>
                    </a:lnTo>
                    <a:lnTo>
                      <a:pt x="108" y="72"/>
                    </a:lnTo>
                    <a:lnTo>
                      <a:pt x="110" y="73"/>
                    </a:lnTo>
                    <a:lnTo>
                      <a:pt x="113" y="72"/>
                    </a:lnTo>
                    <a:lnTo>
                      <a:pt x="117" y="70"/>
                    </a:lnTo>
                    <a:lnTo>
                      <a:pt x="120" y="68"/>
                    </a:lnTo>
                    <a:lnTo>
                      <a:pt x="122" y="65"/>
                    </a:lnTo>
                    <a:lnTo>
                      <a:pt x="122" y="61"/>
                    </a:lnTo>
                    <a:lnTo>
                      <a:pt x="122" y="56"/>
                    </a:lnTo>
                    <a:lnTo>
                      <a:pt x="120" y="53"/>
                    </a:lnTo>
                    <a:lnTo>
                      <a:pt x="120" y="53"/>
                    </a:lnTo>
                    <a:lnTo>
                      <a:pt x="110" y="44"/>
                    </a:lnTo>
                    <a:lnTo>
                      <a:pt x="106" y="40"/>
                    </a:lnTo>
                    <a:lnTo>
                      <a:pt x="99" y="40"/>
                    </a:lnTo>
                    <a:lnTo>
                      <a:pt x="99" y="40"/>
                    </a:lnTo>
                    <a:lnTo>
                      <a:pt x="91" y="40"/>
                    </a:lnTo>
                    <a:lnTo>
                      <a:pt x="85" y="39"/>
                    </a:lnTo>
                    <a:lnTo>
                      <a:pt x="84" y="37"/>
                    </a:lnTo>
                    <a:lnTo>
                      <a:pt x="84" y="35"/>
                    </a:lnTo>
                    <a:lnTo>
                      <a:pt x="85" y="33"/>
                    </a:lnTo>
                    <a:lnTo>
                      <a:pt x="89" y="33"/>
                    </a:lnTo>
                    <a:lnTo>
                      <a:pt x="89" y="33"/>
                    </a:lnTo>
                    <a:lnTo>
                      <a:pt x="96" y="30"/>
                    </a:lnTo>
                    <a:lnTo>
                      <a:pt x="96" y="30"/>
                    </a:lnTo>
                    <a:lnTo>
                      <a:pt x="96" y="28"/>
                    </a:lnTo>
                    <a:lnTo>
                      <a:pt x="91" y="26"/>
                    </a:lnTo>
                    <a:lnTo>
                      <a:pt x="80" y="28"/>
                    </a:lnTo>
                    <a:lnTo>
                      <a:pt x="80" y="28"/>
                    </a:lnTo>
                    <a:lnTo>
                      <a:pt x="75" y="28"/>
                    </a:lnTo>
                    <a:lnTo>
                      <a:pt x="72" y="26"/>
                    </a:lnTo>
                    <a:lnTo>
                      <a:pt x="70" y="23"/>
                    </a:lnTo>
                    <a:lnTo>
                      <a:pt x="68" y="19"/>
                    </a:lnTo>
                    <a:lnTo>
                      <a:pt x="66" y="14"/>
                    </a:lnTo>
                    <a:lnTo>
                      <a:pt x="65" y="13"/>
                    </a:lnTo>
                    <a:lnTo>
                      <a:pt x="61" y="13"/>
                    </a:lnTo>
                    <a:lnTo>
                      <a:pt x="61" y="13"/>
                    </a:lnTo>
                    <a:lnTo>
                      <a:pt x="58" y="13"/>
                    </a:lnTo>
                    <a:lnTo>
                      <a:pt x="52" y="13"/>
                    </a:lnTo>
                    <a:lnTo>
                      <a:pt x="44" y="7"/>
                    </a:lnTo>
                    <a:lnTo>
                      <a:pt x="35" y="2"/>
                    </a:lnTo>
                    <a:lnTo>
                      <a:pt x="31" y="0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5" y="4"/>
                    </a:lnTo>
                    <a:lnTo>
                      <a:pt x="21" y="4"/>
                    </a:lnTo>
                    <a:lnTo>
                      <a:pt x="14" y="4"/>
                    </a:lnTo>
                    <a:lnTo>
                      <a:pt x="9" y="4"/>
                    </a:lnTo>
                    <a:lnTo>
                      <a:pt x="7" y="6"/>
                    </a:lnTo>
                    <a:lnTo>
                      <a:pt x="4" y="9"/>
                    </a:lnTo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42"/>
              <p:cNvSpPr/>
              <p:nvPr/>
            </p:nvSpPr>
            <p:spPr>
              <a:xfrm>
                <a:off x="-5851326" y="4457859"/>
                <a:ext cx="32278" cy="17931"/>
              </a:xfrm>
              <a:custGeom>
                <a:rect b="b" l="l" r="r" t="t"/>
                <a:pathLst>
                  <a:path extrusionOk="0" h="11" w="17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9" y="2"/>
                    </a:lnTo>
                    <a:lnTo>
                      <a:pt x="16" y="5"/>
                    </a:lnTo>
                    <a:lnTo>
                      <a:pt x="17" y="7"/>
                    </a:lnTo>
                    <a:lnTo>
                      <a:pt x="17" y="11"/>
                    </a:lnTo>
                    <a:lnTo>
                      <a:pt x="17" y="11"/>
                    </a:lnTo>
                    <a:lnTo>
                      <a:pt x="16" y="11"/>
                    </a:lnTo>
                    <a:lnTo>
                      <a:pt x="14" y="11"/>
                    </a:lnTo>
                    <a:lnTo>
                      <a:pt x="7" y="11"/>
                    </a:lnTo>
                    <a:lnTo>
                      <a:pt x="2" y="7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42"/>
            <p:cNvSpPr/>
            <p:nvPr/>
          </p:nvSpPr>
          <p:spPr>
            <a:xfrm>
              <a:off x="7102688" y="3580310"/>
              <a:ext cx="724480" cy="870307"/>
            </a:xfrm>
            <a:custGeom>
              <a:rect b="b" l="l" r="r" t="t"/>
              <a:pathLst>
                <a:path extrusionOk="0" h="1233" w="1025">
                  <a:moveTo>
                    <a:pt x="0" y="557"/>
                  </a:moveTo>
                  <a:lnTo>
                    <a:pt x="0" y="557"/>
                  </a:lnTo>
                  <a:lnTo>
                    <a:pt x="3" y="561"/>
                  </a:lnTo>
                  <a:lnTo>
                    <a:pt x="6" y="562"/>
                  </a:lnTo>
                  <a:lnTo>
                    <a:pt x="10" y="566"/>
                  </a:lnTo>
                  <a:lnTo>
                    <a:pt x="15" y="573"/>
                  </a:lnTo>
                  <a:lnTo>
                    <a:pt x="15" y="573"/>
                  </a:lnTo>
                  <a:lnTo>
                    <a:pt x="19" y="580"/>
                  </a:lnTo>
                  <a:lnTo>
                    <a:pt x="24" y="585"/>
                  </a:lnTo>
                  <a:lnTo>
                    <a:pt x="31" y="590"/>
                  </a:lnTo>
                  <a:lnTo>
                    <a:pt x="38" y="594"/>
                  </a:lnTo>
                  <a:lnTo>
                    <a:pt x="45" y="595"/>
                  </a:lnTo>
                  <a:lnTo>
                    <a:pt x="52" y="597"/>
                  </a:lnTo>
                  <a:lnTo>
                    <a:pt x="59" y="595"/>
                  </a:lnTo>
                  <a:lnTo>
                    <a:pt x="64" y="592"/>
                  </a:lnTo>
                  <a:lnTo>
                    <a:pt x="64" y="592"/>
                  </a:lnTo>
                  <a:lnTo>
                    <a:pt x="69" y="590"/>
                  </a:lnTo>
                  <a:lnTo>
                    <a:pt x="73" y="590"/>
                  </a:lnTo>
                  <a:lnTo>
                    <a:pt x="76" y="592"/>
                  </a:lnTo>
                  <a:lnTo>
                    <a:pt x="76" y="595"/>
                  </a:lnTo>
                  <a:lnTo>
                    <a:pt x="76" y="601"/>
                  </a:lnTo>
                  <a:lnTo>
                    <a:pt x="71" y="606"/>
                  </a:lnTo>
                  <a:lnTo>
                    <a:pt x="66" y="609"/>
                  </a:lnTo>
                  <a:lnTo>
                    <a:pt x="55" y="613"/>
                  </a:lnTo>
                  <a:lnTo>
                    <a:pt x="55" y="613"/>
                  </a:lnTo>
                  <a:lnTo>
                    <a:pt x="45" y="615"/>
                  </a:lnTo>
                  <a:lnTo>
                    <a:pt x="36" y="613"/>
                  </a:lnTo>
                  <a:lnTo>
                    <a:pt x="24" y="611"/>
                  </a:lnTo>
                  <a:lnTo>
                    <a:pt x="24" y="611"/>
                  </a:lnTo>
                  <a:lnTo>
                    <a:pt x="24" y="613"/>
                  </a:lnTo>
                  <a:lnTo>
                    <a:pt x="26" y="618"/>
                  </a:lnTo>
                  <a:lnTo>
                    <a:pt x="48" y="644"/>
                  </a:lnTo>
                  <a:lnTo>
                    <a:pt x="48" y="644"/>
                  </a:lnTo>
                  <a:lnTo>
                    <a:pt x="74" y="674"/>
                  </a:lnTo>
                  <a:lnTo>
                    <a:pt x="83" y="683"/>
                  </a:lnTo>
                  <a:lnTo>
                    <a:pt x="92" y="688"/>
                  </a:lnTo>
                  <a:lnTo>
                    <a:pt x="101" y="688"/>
                  </a:lnTo>
                  <a:lnTo>
                    <a:pt x="109" y="686"/>
                  </a:lnTo>
                  <a:lnTo>
                    <a:pt x="120" y="679"/>
                  </a:lnTo>
                  <a:lnTo>
                    <a:pt x="134" y="669"/>
                  </a:lnTo>
                  <a:lnTo>
                    <a:pt x="134" y="669"/>
                  </a:lnTo>
                  <a:lnTo>
                    <a:pt x="139" y="662"/>
                  </a:lnTo>
                  <a:lnTo>
                    <a:pt x="142" y="653"/>
                  </a:lnTo>
                  <a:lnTo>
                    <a:pt x="142" y="646"/>
                  </a:lnTo>
                  <a:lnTo>
                    <a:pt x="142" y="639"/>
                  </a:lnTo>
                  <a:lnTo>
                    <a:pt x="142" y="632"/>
                  </a:lnTo>
                  <a:lnTo>
                    <a:pt x="144" y="627"/>
                  </a:lnTo>
                  <a:lnTo>
                    <a:pt x="146" y="622"/>
                  </a:lnTo>
                  <a:lnTo>
                    <a:pt x="151" y="618"/>
                  </a:lnTo>
                  <a:lnTo>
                    <a:pt x="151" y="618"/>
                  </a:lnTo>
                  <a:lnTo>
                    <a:pt x="158" y="618"/>
                  </a:lnTo>
                  <a:lnTo>
                    <a:pt x="160" y="618"/>
                  </a:lnTo>
                  <a:lnTo>
                    <a:pt x="160" y="620"/>
                  </a:lnTo>
                  <a:lnTo>
                    <a:pt x="158" y="622"/>
                  </a:lnTo>
                  <a:lnTo>
                    <a:pt x="154" y="630"/>
                  </a:lnTo>
                  <a:lnTo>
                    <a:pt x="154" y="634"/>
                  </a:lnTo>
                  <a:lnTo>
                    <a:pt x="156" y="639"/>
                  </a:lnTo>
                  <a:lnTo>
                    <a:pt x="156" y="639"/>
                  </a:lnTo>
                  <a:lnTo>
                    <a:pt x="158" y="644"/>
                  </a:lnTo>
                  <a:lnTo>
                    <a:pt x="158" y="646"/>
                  </a:lnTo>
                  <a:lnTo>
                    <a:pt x="156" y="651"/>
                  </a:lnTo>
                  <a:lnTo>
                    <a:pt x="156" y="655"/>
                  </a:lnTo>
                  <a:lnTo>
                    <a:pt x="156" y="660"/>
                  </a:lnTo>
                  <a:lnTo>
                    <a:pt x="158" y="665"/>
                  </a:lnTo>
                  <a:lnTo>
                    <a:pt x="161" y="674"/>
                  </a:lnTo>
                  <a:lnTo>
                    <a:pt x="161" y="674"/>
                  </a:lnTo>
                  <a:lnTo>
                    <a:pt x="165" y="683"/>
                  </a:lnTo>
                  <a:lnTo>
                    <a:pt x="165" y="690"/>
                  </a:lnTo>
                  <a:lnTo>
                    <a:pt x="163" y="703"/>
                  </a:lnTo>
                  <a:lnTo>
                    <a:pt x="161" y="712"/>
                  </a:lnTo>
                  <a:lnTo>
                    <a:pt x="160" y="724"/>
                  </a:lnTo>
                  <a:lnTo>
                    <a:pt x="160" y="743"/>
                  </a:lnTo>
                  <a:lnTo>
                    <a:pt x="163" y="768"/>
                  </a:lnTo>
                  <a:lnTo>
                    <a:pt x="163" y="768"/>
                  </a:lnTo>
                  <a:lnTo>
                    <a:pt x="179" y="853"/>
                  </a:lnTo>
                  <a:lnTo>
                    <a:pt x="184" y="879"/>
                  </a:lnTo>
                  <a:lnTo>
                    <a:pt x="191" y="897"/>
                  </a:lnTo>
                  <a:lnTo>
                    <a:pt x="191" y="897"/>
                  </a:lnTo>
                  <a:lnTo>
                    <a:pt x="200" y="918"/>
                  </a:lnTo>
                  <a:lnTo>
                    <a:pt x="214" y="949"/>
                  </a:lnTo>
                  <a:lnTo>
                    <a:pt x="226" y="987"/>
                  </a:lnTo>
                  <a:lnTo>
                    <a:pt x="231" y="1005"/>
                  </a:lnTo>
                  <a:lnTo>
                    <a:pt x="235" y="1022"/>
                  </a:lnTo>
                  <a:lnTo>
                    <a:pt x="235" y="1022"/>
                  </a:lnTo>
                  <a:lnTo>
                    <a:pt x="236" y="1036"/>
                  </a:lnTo>
                  <a:lnTo>
                    <a:pt x="242" y="1046"/>
                  </a:lnTo>
                  <a:lnTo>
                    <a:pt x="252" y="1066"/>
                  </a:lnTo>
                  <a:lnTo>
                    <a:pt x="259" y="1078"/>
                  </a:lnTo>
                  <a:lnTo>
                    <a:pt x="266" y="1092"/>
                  </a:lnTo>
                  <a:lnTo>
                    <a:pt x="271" y="1109"/>
                  </a:lnTo>
                  <a:lnTo>
                    <a:pt x="276" y="1132"/>
                  </a:lnTo>
                  <a:lnTo>
                    <a:pt x="276" y="1132"/>
                  </a:lnTo>
                  <a:lnTo>
                    <a:pt x="283" y="1156"/>
                  </a:lnTo>
                  <a:lnTo>
                    <a:pt x="290" y="1177"/>
                  </a:lnTo>
                  <a:lnTo>
                    <a:pt x="297" y="1198"/>
                  </a:lnTo>
                  <a:lnTo>
                    <a:pt x="304" y="1214"/>
                  </a:lnTo>
                  <a:lnTo>
                    <a:pt x="313" y="1224"/>
                  </a:lnTo>
                  <a:lnTo>
                    <a:pt x="318" y="1227"/>
                  </a:lnTo>
                  <a:lnTo>
                    <a:pt x="322" y="1231"/>
                  </a:lnTo>
                  <a:lnTo>
                    <a:pt x="327" y="1233"/>
                  </a:lnTo>
                  <a:lnTo>
                    <a:pt x="330" y="1233"/>
                  </a:lnTo>
                  <a:lnTo>
                    <a:pt x="336" y="1231"/>
                  </a:lnTo>
                  <a:lnTo>
                    <a:pt x="339" y="1227"/>
                  </a:lnTo>
                  <a:lnTo>
                    <a:pt x="339" y="1227"/>
                  </a:lnTo>
                  <a:lnTo>
                    <a:pt x="346" y="1219"/>
                  </a:lnTo>
                  <a:lnTo>
                    <a:pt x="350" y="1214"/>
                  </a:lnTo>
                  <a:lnTo>
                    <a:pt x="351" y="1207"/>
                  </a:lnTo>
                  <a:lnTo>
                    <a:pt x="351" y="1201"/>
                  </a:lnTo>
                  <a:lnTo>
                    <a:pt x="353" y="1196"/>
                  </a:lnTo>
                  <a:lnTo>
                    <a:pt x="355" y="1193"/>
                  </a:lnTo>
                  <a:lnTo>
                    <a:pt x="358" y="1189"/>
                  </a:lnTo>
                  <a:lnTo>
                    <a:pt x="365" y="1186"/>
                  </a:lnTo>
                  <a:lnTo>
                    <a:pt x="365" y="1186"/>
                  </a:lnTo>
                  <a:lnTo>
                    <a:pt x="381" y="1184"/>
                  </a:lnTo>
                  <a:lnTo>
                    <a:pt x="390" y="1184"/>
                  </a:lnTo>
                  <a:lnTo>
                    <a:pt x="395" y="1184"/>
                  </a:lnTo>
                  <a:lnTo>
                    <a:pt x="397" y="1184"/>
                  </a:lnTo>
                  <a:lnTo>
                    <a:pt x="397" y="1182"/>
                  </a:lnTo>
                  <a:lnTo>
                    <a:pt x="397" y="1182"/>
                  </a:lnTo>
                  <a:lnTo>
                    <a:pt x="397" y="1180"/>
                  </a:lnTo>
                  <a:lnTo>
                    <a:pt x="393" y="1179"/>
                  </a:lnTo>
                  <a:lnTo>
                    <a:pt x="386" y="1177"/>
                  </a:lnTo>
                  <a:lnTo>
                    <a:pt x="383" y="1174"/>
                  </a:lnTo>
                  <a:lnTo>
                    <a:pt x="381" y="1170"/>
                  </a:lnTo>
                  <a:lnTo>
                    <a:pt x="381" y="1167"/>
                  </a:lnTo>
                  <a:lnTo>
                    <a:pt x="384" y="1160"/>
                  </a:lnTo>
                  <a:lnTo>
                    <a:pt x="384" y="1160"/>
                  </a:lnTo>
                  <a:lnTo>
                    <a:pt x="390" y="1153"/>
                  </a:lnTo>
                  <a:lnTo>
                    <a:pt x="391" y="1147"/>
                  </a:lnTo>
                  <a:lnTo>
                    <a:pt x="391" y="1142"/>
                  </a:lnTo>
                  <a:lnTo>
                    <a:pt x="391" y="1140"/>
                  </a:lnTo>
                  <a:lnTo>
                    <a:pt x="393" y="1139"/>
                  </a:lnTo>
                  <a:lnTo>
                    <a:pt x="403" y="1139"/>
                  </a:lnTo>
                  <a:lnTo>
                    <a:pt x="403" y="1139"/>
                  </a:lnTo>
                  <a:lnTo>
                    <a:pt x="410" y="1137"/>
                  </a:lnTo>
                  <a:lnTo>
                    <a:pt x="412" y="1135"/>
                  </a:lnTo>
                  <a:lnTo>
                    <a:pt x="412" y="1132"/>
                  </a:lnTo>
                  <a:lnTo>
                    <a:pt x="412" y="1125"/>
                  </a:lnTo>
                  <a:lnTo>
                    <a:pt x="410" y="1116"/>
                  </a:lnTo>
                  <a:lnTo>
                    <a:pt x="409" y="1104"/>
                  </a:lnTo>
                  <a:lnTo>
                    <a:pt x="409" y="1090"/>
                  </a:lnTo>
                  <a:lnTo>
                    <a:pt x="409" y="1074"/>
                  </a:lnTo>
                  <a:lnTo>
                    <a:pt x="414" y="1059"/>
                  </a:lnTo>
                  <a:lnTo>
                    <a:pt x="414" y="1059"/>
                  </a:lnTo>
                  <a:lnTo>
                    <a:pt x="421" y="1039"/>
                  </a:lnTo>
                  <a:lnTo>
                    <a:pt x="426" y="1024"/>
                  </a:lnTo>
                  <a:lnTo>
                    <a:pt x="428" y="1015"/>
                  </a:lnTo>
                  <a:lnTo>
                    <a:pt x="428" y="1005"/>
                  </a:lnTo>
                  <a:lnTo>
                    <a:pt x="426" y="992"/>
                  </a:lnTo>
                  <a:lnTo>
                    <a:pt x="423" y="979"/>
                  </a:lnTo>
                  <a:lnTo>
                    <a:pt x="423" y="979"/>
                  </a:lnTo>
                  <a:lnTo>
                    <a:pt x="421" y="968"/>
                  </a:lnTo>
                  <a:lnTo>
                    <a:pt x="423" y="963"/>
                  </a:lnTo>
                  <a:lnTo>
                    <a:pt x="423" y="956"/>
                  </a:lnTo>
                  <a:lnTo>
                    <a:pt x="419" y="938"/>
                  </a:lnTo>
                  <a:lnTo>
                    <a:pt x="419" y="938"/>
                  </a:lnTo>
                  <a:lnTo>
                    <a:pt x="417" y="928"/>
                  </a:lnTo>
                  <a:lnTo>
                    <a:pt x="416" y="921"/>
                  </a:lnTo>
                  <a:lnTo>
                    <a:pt x="417" y="916"/>
                  </a:lnTo>
                  <a:lnTo>
                    <a:pt x="419" y="911"/>
                  </a:lnTo>
                  <a:lnTo>
                    <a:pt x="421" y="907"/>
                  </a:lnTo>
                  <a:lnTo>
                    <a:pt x="424" y="905"/>
                  </a:lnTo>
                  <a:lnTo>
                    <a:pt x="431" y="902"/>
                  </a:lnTo>
                  <a:lnTo>
                    <a:pt x="440" y="900"/>
                  </a:lnTo>
                  <a:lnTo>
                    <a:pt x="449" y="898"/>
                  </a:lnTo>
                  <a:lnTo>
                    <a:pt x="456" y="895"/>
                  </a:lnTo>
                  <a:lnTo>
                    <a:pt x="457" y="891"/>
                  </a:lnTo>
                  <a:lnTo>
                    <a:pt x="459" y="888"/>
                  </a:lnTo>
                  <a:lnTo>
                    <a:pt x="459" y="888"/>
                  </a:lnTo>
                  <a:lnTo>
                    <a:pt x="461" y="879"/>
                  </a:lnTo>
                  <a:lnTo>
                    <a:pt x="463" y="876"/>
                  </a:lnTo>
                  <a:lnTo>
                    <a:pt x="464" y="876"/>
                  </a:lnTo>
                  <a:lnTo>
                    <a:pt x="468" y="878"/>
                  </a:lnTo>
                  <a:lnTo>
                    <a:pt x="473" y="881"/>
                  </a:lnTo>
                  <a:lnTo>
                    <a:pt x="478" y="881"/>
                  </a:lnTo>
                  <a:lnTo>
                    <a:pt x="484" y="879"/>
                  </a:lnTo>
                  <a:lnTo>
                    <a:pt x="492" y="872"/>
                  </a:lnTo>
                  <a:lnTo>
                    <a:pt x="492" y="872"/>
                  </a:lnTo>
                  <a:lnTo>
                    <a:pt x="498" y="865"/>
                  </a:lnTo>
                  <a:lnTo>
                    <a:pt x="499" y="862"/>
                  </a:lnTo>
                  <a:lnTo>
                    <a:pt x="499" y="858"/>
                  </a:lnTo>
                  <a:lnTo>
                    <a:pt x="499" y="857"/>
                  </a:lnTo>
                  <a:lnTo>
                    <a:pt x="499" y="853"/>
                  </a:lnTo>
                  <a:lnTo>
                    <a:pt x="503" y="848"/>
                  </a:lnTo>
                  <a:lnTo>
                    <a:pt x="511" y="841"/>
                  </a:lnTo>
                  <a:lnTo>
                    <a:pt x="524" y="829"/>
                  </a:lnTo>
                  <a:lnTo>
                    <a:pt x="524" y="829"/>
                  </a:lnTo>
                  <a:lnTo>
                    <a:pt x="539" y="815"/>
                  </a:lnTo>
                  <a:lnTo>
                    <a:pt x="553" y="799"/>
                  </a:lnTo>
                  <a:lnTo>
                    <a:pt x="574" y="773"/>
                  </a:lnTo>
                  <a:lnTo>
                    <a:pt x="592" y="750"/>
                  </a:lnTo>
                  <a:lnTo>
                    <a:pt x="600" y="740"/>
                  </a:lnTo>
                  <a:lnTo>
                    <a:pt x="611" y="731"/>
                  </a:lnTo>
                  <a:lnTo>
                    <a:pt x="611" y="731"/>
                  </a:lnTo>
                  <a:lnTo>
                    <a:pt x="618" y="728"/>
                  </a:lnTo>
                  <a:lnTo>
                    <a:pt x="623" y="726"/>
                  </a:lnTo>
                  <a:lnTo>
                    <a:pt x="630" y="726"/>
                  </a:lnTo>
                  <a:lnTo>
                    <a:pt x="633" y="724"/>
                  </a:lnTo>
                  <a:lnTo>
                    <a:pt x="639" y="723"/>
                  </a:lnTo>
                  <a:lnTo>
                    <a:pt x="644" y="716"/>
                  </a:lnTo>
                  <a:lnTo>
                    <a:pt x="652" y="705"/>
                  </a:lnTo>
                  <a:lnTo>
                    <a:pt x="652" y="705"/>
                  </a:lnTo>
                  <a:lnTo>
                    <a:pt x="659" y="695"/>
                  </a:lnTo>
                  <a:lnTo>
                    <a:pt x="661" y="684"/>
                  </a:lnTo>
                  <a:lnTo>
                    <a:pt x="661" y="677"/>
                  </a:lnTo>
                  <a:lnTo>
                    <a:pt x="659" y="670"/>
                  </a:lnTo>
                  <a:lnTo>
                    <a:pt x="658" y="665"/>
                  </a:lnTo>
                  <a:lnTo>
                    <a:pt x="658" y="662"/>
                  </a:lnTo>
                  <a:lnTo>
                    <a:pt x="663" y="656"/>
                  </a:lnTo>
                  <a:lnTo>
                    <a:pt x="672" y="651"/>
                  </a:lnTo>
                  <a:lnTo>
                    <a:pt x="672" y="651"/>
                  </a:lnTo>
                  <a:lnTo>
                    <a:pt x="682" y="646"/>
                  </a:lnTo>
                  <a:lnTo>
                    <a:pt x="691" y="641"/>
                  </a:lnTo>
                  <a:lnTo>
                    <a:pt x="699" y="634"/>
                  </a:lnTo>
                  <a:lnTo>
                    <a:pt x="701" y="632"/>
                  </a:lnTo>
                  <a:lnTo>
                    <a:pt x="703" y="632"/>
                  </a:lnTo>
                  <a:lnTo>
                    <a:pt x="705" y="641"/>
                  </a:lnTo>
                  <a:lnTo>
                    <a:pt x="705" y="641"/>
                  </a:lnTo>
                  <a:lnTo>
                    <a:pt x="706" y="646"/>
                  </a:lnTo>
                  <a:lnTo>
                    <a:pt x="708" y="649"/>
                  </a:lnTo>
                  <a:lnTo>
                    <a:pt x="710" y="649"/>
                  </a:lnTo>
                  <a:lnTo>
                    <a:pt x="713" y="649"/>
                  </a:lnTo>
                  <a:lnTo>
                    <a:pt x="719" y="648"/>
                  </a:lnTo>
                  <a:lnTo>
                    <a:pt x="722" y="646"/>
                  </a:lnTo>
                  <a:lnTo>
                    <a:pt x="726" y="648"/>
                  </a:lnTo>
                  <a:lnTo>
                    <a:pt x="726" y="648"/>
                  </a:lnTo>
                  <a:lnTo>
                    <a:pt x="733" y="649"/>
                  </a:lnTo>
                  <a:lnTo>
                    <a:pt x="734" y="649"/>
                  </a:lnTo>
                  <a:lnTo>
                    <a:pt x="736" y="646"/>
                  </a:lnTo>
                  <a:lnTo>
                    <a:pt x="734" y="642"/>
                  </a:lnTo>
                  <a:lnTo>
                    <a:pt x="734" y="642"/>
                  </a:lnTo>
                  <a:lnTo>
                    <a:pt x="733" y="636"/>
                  </a:lnTo>
                  <a:lnTo>
                    <a:pt x="733" y="634"/>
                  </a:lnTo>
                  <a:lnTo>
                    <a:pt x="736" y="632"/>
                  </a:lnTo>
                  <a:lnTo>
                    <a:pt x="736" y="632"/>
                  </a:lnTo>
                  <a:lnTo>
                    <a:pt x="736" y="625"/>
                  </a:lnTo>
                  <a:lnTo>
                    <a:pt x="734" y="620"/>
                  </a:lnTo>
                  <a:lnTo>
                    <a:pt x="731" y="604"/>
                  </a:lnTo>
                  <a:lnTo>
                    <a:pt x="731" y="604"/>
                  </a:lnTo>
                  <a:lnTo>
                    <a:pt x="729" y="590"/>
                  </a:lnTo>
                  <a:lnTo>
                    <a:pt x="731" y="582"/>
                  </a:lnTo>
                  <a:lnTo>
                    <a:pt x="731" y="580"/>
                  </a:lnTo>
                  <a:lnTo>
                    <a:pt x="727" y="578"/>
                  </a:lnTo>
                  <a:lnTo>
                    <a:pt x="727" y="578"/>
                  </a:lnTo>
                  <a:lnTo>
                    <a:pt x="722" y="576"/>
                  </a:lnTo>
                  <a:lnTo>
                    <a:pt x="724" y="573"/>
                  </a:lnTo>
                  <a:lnTo>
                    <a:pt x="724" y="568"/>
                  </a:lnTo>
                  <a:lnTo>
                    <a:pt x="722" y="566"/>
                  </a:lnTo>
                  <a:lnTo>
                    <a:pt x="720" y="562"/>
                  </a:lnTo>
                  <a:lnTo>
                    <a:pt x="720" y="562"/>
                  </a:lnTo>
                  <a:lnTo>
                    <a:pt x="717" y="557"/>
                  </a:lnTo>
                  <a:lnTo>
                    <a:pt x="719" y="554"/>
                  </a:lnTo>
                  <a:lnTo>
                    <a:pt x="722" y="550"/>
                  </a:lnTo>
                  <a:lnTo>
                    <a:pt x="724" y="545"/>
                  </a:lnTo>
                  <a:lnTo>
                    <a:pt x="724" y="540"/>
                  </a:lnTo>
                  <a:lnTo>
                    <a:pt x="724" y="540"/>
                  </a:lnTo>
                  <a:lnTo>
                    <a:pt x="722" y="533"/>
                  </a:lnTo>
                  <a:lnTo>
                    <a:pt x="719" y="529"/>
                  </a:lnTo>
                  <a:lnTo>
                    <a:pt x="710" y="526"/>
                  </a:lnTo>
                  <a:lnTo>
                    <a:pt x="706" y="524"/>
                  </a:lnTo>
                  <a:lnTo>
                    <a:pt x="703" y="522"/>
                  </a:lnTo>
                  <a:lnTo>
                    <a:pt x="699" y="517"/>
                  </a:lnTo>
                  <a:lnTo>
                    <a:pt x="701" y="510"/>
                  </a:lnTo>
                  <a:lnTo>
                    <a:pt x="701" y="510"/>
                  </a:lnTo>
                  <a:lnTo>
                    <a:pt x="701" y="505"/>
                  </a:lnTo>
                  <a:lnTo>
                    <a:pt x="703" y="503"/>
                  </a:lnTo>
                  <a:lnTo>
                    <a:pt x="706" y="503"/>
                  </a:lnTo>
                  <a:lnTo>
                    <a:pt x="708" y="503"/>
                  </a:lnTo>
                  <a:lnTo>
                    <a:pt x="710" y="503"/>
                  </a:lnTo>
                  <a:lnTo>
                    <a:pt x="712" y="503"/>
                  </a:lnTo>
                  <a:lnTo>
                    <a:pt x="712" y="500"/>
                  </a:lnTo>
                  <a:lnTo>
                    <a:pt x="712" y="495"/>
                  </a:lnTo>
                  <a:lnTo>
                    <a:pt x="712" y="495"/>
                  </a:lnTo>
                  <a:lnTo>
                    <a:pt x="713" y="491"/>
                  </a:lnTo>
                  <a:lnTo>
                    <a:pt x="715" y="489"/>
                  </a:lnTo>
                  <a:lnTo>
                    <a:pt x="724" y="489"/>
                  </a:lnTo>
                  <a:lnTo>
                    <a:pt x="733" y="491"/>
                  </a:lnTo>
                  <a:lnTo>
                    <a:pt x="733" y="489"/>
                  </a:lnTo>
                  <a:lnTo>
                    <a:pt x="731" y="484"/>
                  </a:lnTo>
                  <a:lnTo>
                    <a:pt x="731" y="484"/>
                  </a:lnTo>
                  <a:lnTo>
                    <a:pt x="727" y="477"/>
                  </a:lnTo>
                  <a:lnTo>
                    <a:pt x="726" y="477"/>
                  </a:lnTo>
                  <a:lnTo>
                    <a:pt x="720" y="477"/>
                  </a:lnTo>
                  <a:lnTo>
                    <a:pt x="720" y="477"/>
                  </a:lnTo>
                  <a:lnTo>
                    <a:pt x="717" y="477"/>
                  </a:lnTo>
                  <a:lnTo>
                    <a:pt x="715" y="475"/>
                  </a:lnTo>
                  <a:lnTo>
                    <a:pt x="713" y="472"/>
                  </a:lnTo>
                  <a:lnTo>
                    <a:pt x="710" y="467"/>
                  </a:lnTo>
                  <a:lnTo>
                    <a:pt x="706" y="465"/>
                  </a:lnTo>
                  <a:lnTo>
                    <a:pt x="703" y="463"/>
                  </a:lnTo>
                  <a:lnTo>
                    <a:pt x="703" y="463"/>
                  </a:lnTo>
                  <a:lnTo>
                    <a:pt x="699" y="460"/>
                  </a:lnTo>
                  <a:lnTo>
                    <a:pt x="699" y="458"/>
                  </a:lnTo>
                  <a:lnTo>
                    <a:pt x="706" y="449"/>
                  </a:lnTo>
                  <a:lnTo>
                    <a:pt x="713" y="441"/>
                  </a:lnTo>
                  <a:lnTo>
                    <a:pt x="715" y="437"/>
                  </a:lnTo>
                  <a:lnTo>
                    <a:pt x="713" y="435"/>
                  </a:lnTo>
                  <a:lnTo>
                    <a:pt x="713" y="435"/>
                  </a:lnTo>
                  <a:lnTo>
                    <a:pt x="710" y="430"/>
                  </a:lnTo>
                  <a:lnTo>
                    <a:pt x="708" y="428"/>
                  </a:lnTo>
                  <a:lnTo>
                    <a:pt x="710" y="427"/>
                  </a:lnTo>
                  <a:lnTo>
                    <a:pt x="715" y="428"/>
                  </a:lnTo>
                  <a:lnTo>
                    <a:pt x="715" y="428"/>
                  </a:lnTo>
                  <a:lnTo>
                    <a:pt x="719" y="430"/>
                  </a:lnTo>
                  <a:lnTo>
                    <a:pt x="720" y="434"/>
                  </a:lnTo>
                  <a:lnTo>
                    <a:pt x="722" y="439"/>
                  </a:lnTo>
                  <a:lnTo>
                    <a:pt x="722" y="441"/>
                  </a:lnTo>
                  <a:lnTo>
                    <a:pt x="724" y="442"/>
                  </a:lnTo>
                  <a:lnTo>
                    <a:pt x="727" y="442"/>
                  </a:lnTo>
                  <a:lnTo>
                    <a:pt x="731" y="441"/>
                  </a:lnTo>
                  <a:lnTo>
                    <a:pt x="731" y="441"/>
                  </a:lnTo>
                  <a:lnTo>
                    <a:pt x="734" y="441"/>
                  </a:lnTo>
                  <a:lnTo>
                    <a:pt x="738" y="442"/>
                  </a:lnTo>
                  <a:lnTo>
                    <a:pt x="743" y="449"/>
                  </a:lnTo>
                  <a:lnTo>
                    <a:pt x="745" y="453"/>
                  </a:lnTo>
                  <a:lnTo>
                    <a:pt x="748" y="454"/>
                  </a:lnTo>
                  <a:lnTo>
                    <a:pt x="752" y="453"/>
                  </a:lnTo>
                  <a:lnTo>
                    <a:pt x="753" y="447"/>
                  </a:lnTo>
                  <a:lnTo>
                    <a:pt x="753" y="447"/>
                  </a:lnTo>
                  <a:lnTo>
                    <a:pt x="757" y="444"/>
                  </a:lnTo>
                  <a:lnTo>
                    <a:pt x="759" y="444"/>
                  </a:lnTo>
                  <a:lnTo>
                    <a:pt x="760" y="453"/>
                  </a:lnTo>
                  <a:lnTo>
                    <a:pt x="760" y="467"/>
                  </a:lnTo>
                  <a:lnTo>
                    <a:pt x="760" y="481"/>
                  </a:lnTo>
                  <a:lnTo>
                    <a:pt x="760" y="481"/>
                  </a:lnTo>
                  <a:lnTo>
                    <a:pt x="762" y="484"/>
                  </a:lnTo>
                  <a:lnTo>
                    <a:pt x="764" y="486"/>
                  </a:lnTo>
                  <a:lnTo>
                    <a:pt x="773" y="489"/>
                  </a:lnTo>
                  <a:lnTo>
                    <a:pt x="787" y="491"/>
                  </a:lnTo>
                  <a:lnTo>
                    <a:pt x="804" y="493"/>
                  </a:lnTo>
                  <a:lnTo>
                    <a:pt x="835" y="493"/>
                  </a:lnTo>
                  <a:lnTo>
                    <a:pt x="847" y="495"/>
                  </a:lnTo>
                  <a:lnTo>
                    <a:pt x="851" y="496"/>
                  </a:lnTo>
                  <a:lnTo>
                    <a:pt x="853" y="500"/>
                  </a:lnTo>
                  <a:lnTo>
                    <a:pt x="853" y="500"/>
                  </a:lnTo>
                  <a:lnTo>
                    <a:pt x="856" y="505"/>
                  </a:lnTo>
                  <a:lnTo>
                    <a:pt x="853" y="503"/>
                  </a:lnTo>
                  <a:lnTo>
                    <a:pt x="851" y="503"/>
                  </a:lnTo>
                  <a:lnTo>
                    <a:pt x="847" y="505"/>
                  </a:lnTo>
                  <a:lnTo>
                    <a:pt x="846" y="508"/>
                  </a:lnTo>
                  <a:lnTo>
                    <a:pt x="844" y="514"/>
                  </a:lnTo>
                  <a:lnTo>
                    <a:pt x="844" y="514"/>
                  </a:lnTo>
                  <a:lnTo>
                    <a:pt x="842" y="522"/>
                  </a:lnTo>
                  <a:lnTo>
                    <a:pt x="839" y="528"/>
                  </a:lnTo>
                  <a:lnTo>
                    <a:pt x="832" y="531"/>
                  </a:lnTo>
                  <a:lnTo>
                    <a:pt x="825" y="536"/>
                  </a:lnTo>
                  <a:lnTo>
                    <a:pt x="820" y="540"/>
                  </a:lnTo>
                  <a:lnTo>
                    <a:pt x="813" y="545"/>
                  </a:lnTo>
                  <a:lnTo>
                    <a:pt x="811" y="552"/>
                  </a:lnTo>
                  <a:lnTo>
                    <a:pt x="809" y="561"/>
                  </a:lnTo>
                  <a:lnTo>
                    <a:pt x="809" y="561"/>
                  </a:lnTo>
                  <a:lnTo>
                    <a:pt x="813" y="571"/>
                  </a:lnTo>
                  <a:lnTo>
                    <a:pt x="814" y="580"/>
                  </a:lnTo>
                  <a:lnTo>
                    <a:pt x="818" y="585"/>
                  </a:lnTo>
                  <a:lnTo>
                    <a:pt x="821" y="589"/>
                  </a:lnTo>
                  <a:lnTo>
                    <a:pt x="825" y="589"/>
                  </a:lnTo>
                  <a:lnTo>
                    <a:pt x="828" y="585"/>
                  </a:lnTo>
                  <a:lnTo>
                    <a:pt x="832" y="578"/>
                  </a:lnTo>
                  <a:lnTo>
                    <a:pt x="835" y="566"/>
                  </a:lnTo>
                  <a:lnTo>
                    <a:pt x="835" y="566"/>
                  </a:lnTo>
                  <a:lnTo>
                    <a:pt x="839" y="559"/>
                  </a:lnTo>
                  <a:lnTo>
                    <a:pt x="841" y="555"/>
                  </a:lnTo>
                  <a:lnTo>
                    <a:pt x="844" y="555"/>
                  </a:lnTo>
                  <a:lnTo>
                    <a:pt x="846" y="555"/>
                  </a:lnTo>
                  <a:lnTo>
                    <a:pt x="847" y="557"/>
                  </a:lnTo>
                  <a:lnTo>
                    <a:pt x="847" y="562"/>
                  </a:lnTo>
                  <a:lnTo>
                    <a:pt x="847" y="568"/>
                  </a:lnTo>
                  <a:lnTo>
                    <a:pt x="847" y="568"/>
                  </a:lnTo>
                  <a:lnTo>
                    <a:pt x="847" y="576"/>
                  </a:lnTo>
                  <a:lnTo>
                    <a:pt x="847" y="583"/>
                  </a:lnTo>
                  <a:lnTo>
                    <a:pt x="851" y="595"/>
                  </a:lnTo>
                  <a:lnTo>
                    <a:pt x="856" y="609"/>
                  </a:lnTo>
                  <a:lnTo>
                    <a:pt x="858" y="620"/>
                  </a:lnTo>
                  <a:lnTo>
                    <a:pt x="860" y="632"/>
                  </a:lnTo>
                  <a:lnTo>
                    <a:pt x="860" y="632"/>
                  </a:lnTo>
                  <a:lnTo>
                    <a:pt x="861" y="627"/>
                  </a:lnTo>
                  <a:lnTo>
                    <a:pt x="865" y="625"/>
                  </a:lnTo>
                  <a:lnTo>
                    <a:pt x="865" y="627"/>
                  </a:lnTo>
                  <a:lnTo>
                    <a:pt x="867" y="629"/>
                  </a:lnTo>
                  <a:lnTo>
                    <a:pt x="868" y="632"/>
                  </a:lnTo>
                  <a:lnTo>
                    <a:pt x="870" y="634"/>
                  </a:lnTo>
                  <a:lnTo>
                    <a:pt x="872" y="632"/>
                  </a:lnTo>
                  <a:lnTo>
                    <a:pt x="875" y="629"/>
                  </a:lnTo>
                  <a:lnTo>
                    <a:pt x="875" y="629"/>
                  </a:lnTo>
                  <a:lnTo>
                    <a:pt x="879" y="618"/>
                  </a:lnTo>
                  <a:lnTo>
                    <a:pt x="879" y="613"/>
                  </a:lnTo>
                  <a:lnTo>
                    <a:pt x="877" y="608"/>
                  </a:lnTo>
                  <a:lnTo>
                    <a:pt x="875" y="602"/>
                  </a:lnTo>
                  <a:lnTo>
                    <a:pt x="875" y="602"/>
                  </a:lnTo>
                  <a:lnTo>
                    <a:pt x="875" y="592"/>
                  </a:lnTo>
                  <a:lnTo>
                    <a:pt x="877" y="587"/>
                  </a:lnTo>
                  <a:lnTo>
                    <a:pt x="881" y="587"/>
                  </a:lnTo>
                  <a:lnTo>
                    <a:pt x="882" y="587"/>
                  </a:lnTo>
                  <a:lnTo>
                    <a:pt x="886" y="587"/>
                  </a:lnTo>
                  <a:lnTo>
                    <a:pt x="888" y="583"/>
                  </a:lnTo>
                  <a:lnTo>
                    <a:pt x="888" y="575"/>
                  </a:lnTo>
                  <a:lnTo>
                    <a:pt x="886" y="559"/>
                  </a:lnTo>
                  <a:lnTo>
                    <a:pt x="886" y="559"/>
                  </a:lnTo>
                  <a:lnTo>
                    <a:pt x="884" y="543"/>
                  </a:lnTo>
                  <a:lnTo>
                    <a:pt x="884" y="540"/>
                  </a:lnTo>
                  <a:lnTo>
                    <a:pt x="884" y="538"/>
                  </a:lnTo>
                  <a:lnTo>
                    <a:pt x="889" y="540"/>
                  </a:lnTo>
                  <a:lnTo>
                    <a:pt x="898" y="543"/>
                  </a:lnTo>
                  <a:lnTo>
                    <a:pt x="898" y="543"/>
                  </a:lnTo>
                  <a:lnTo>
                    <a:pt x="903" y="545"/>
                  </a:lnTo>
                  <a:lnTo>
                    <a:pt x="907" y="548"/>
                  </a:lnTo>
                  <a:lnTo>
                    <a:pt x="910" y="550"/>
                  </a:lnTo>
                  <a:lnTo>
                    <a:pt x="912" y="550"/>
                  </a:lnTo>
                  <a:lnTo>
                    <a:pt x="914" y="547"/>
                  </a:lnTo>
                  <a:lnTo>
                    <a:pt x="917" y="533"/>
                  </a:lnTo>
                  <a:lnTo>
                    <a:pt x="917" y="533"/>
                  </a:lnTo>
                  <a:lnTo>
                    <a:pt x="921" y="522"/>
                  </a:lnTo>
                  <a:lnTo>
                    <a:pt x="924" y="515"/>
                  </a:lnTo>
                  <a:lnTo>
                    <a:pt x="931" y="505"/>
                  </a:lnTo>
                  <a:lnTo>
                    <a:pt x="935" y="498"/>
                  </a:lnTo>
                  <a:lnTo>
                    <a:pt x="935" y="495"/>
                  </a:lnTo>
                  <a:lnTo>
                    <a:pt x="931" y="491"/>
                  </a:lnTo>
                  <a:lnTo>
                    <a:pt x="931" y="491"/>
                  </a:lnTo>
                  <a:lnTo>
                    <a:pt x="929" y="488"/>
                  </a:lnTo>
                  <a:lnTo>
                    <a:pt x="928" y="486"/>
                  </a:lnTo>
                  <a:lnTo>
                    <a:pt x="929" y="484"/>
                  </a:lnTo>
                  <a:lnTo>
                    <a:pt x="931" y="481"/>
                  </a:lnTo>
                  <a:lnTo>
                    <a:pt x="940" y="474"/>
                  </a:lnTo>
                  <a:lnTo>
                    <a:pt x="943" y="468"/>
                  </a:lnTo>
                  <a:lnTo>
                    <a:pt x="947" y="461"/>
                  </a:lnTo>
                  <a:lnTo>
                    <a:pt x="947" y="461"/>
                  </a:lnTo>
                  <a:lnTo>
                    <a:pt x="950" y="453"/>
                  </a:lnTo>
                  <a:lnTo>
                    <a:pt x="950" y="447"/>
                  </a:lnTo>
                  <a:lnTo>
                    <a:pt x="950" y="444"/>
                  </a:lnTo>
                  <a:lnTo>
                    <a:pt x="948" y="442"/>
                  </a:lnTo>
                  <a:lnTo>
                    <a:pt x="947" y="437"/>
                  </a:lnTo>
                  <a:lnTo>
                    <a:pt x="945" y="434"/>
                  </a:lnTo>
                  <a:lnTo>
                    <a:pt x="947" y="430"/>
                  </a:lnTo>
                  <a:lnTo>
                    <a:pt x="947" y="430"/>
                  </a:lnTo>
                  <a:lnTo>
                    <a:pt x="950" y="425"/>
                  </a:lnTo>
                  <a:lnTo>
                    <a:pt x="954" y="425"/>
                  </a:lnTo>
                  <a:lnTo>
                    <a:pt x="955" y="425"/>
                  </a:lnTo>
                  <a:lnTo>
                    <a:pt x="957" y="423"/>
                  </a:lnTo>
                  <a:lnTo>
                    <a:pt x="961" y="421"/>
                  </a:lnTo>
                  <a:lnTo>
                    <a:pt x="966" y="416"/>
                  </a:lnTo>
                  <a:lnTo>
                    <a:pt x="966" y="416"/>
                  </a:lnTo>
                  <a:lnTo>
                    <a:pt x="975" y="406"/>
                  </a:lnTo>
                  <a:lnTo>
                    <a:pt x="987" y="397"/>
                  </a:lnTo>
                  <a:lnTo>
                    <a:pt x="992" y="394"/>
                  </a:lnTo>
                  <a:lnTo>
                    <a:pt x="999" y="394"/>
                  </a:lnTo>
                  <a:lnTo>
                    <a:pt x="1004" y="394"/>
                  </a:lnTo>
                  <a:lnTo>
                    <a:pt x="1008" y="399"/>
                  </a:lnTo>
                  <a:lnTo>
                    <a:pt x="1008" y="399"/>
                  </a:lnTo>
                  <a:lnTo>
                    <a:pt x="1013" y="404"/>
                  </a:lnTo>
                  <a:lnTo>
                    <a:pt x="1015" y="406"/>
                  </a:lnTo>
                  <a:lnTo>
                    <a:pt x="1016" y="406"/>
                  </a:lnTo>
                  <a:lnTo>
                    <a:pt x="1016" y="404"/>
                  </a:lnTo>
                  <a:lnTo>
                    <a:pt x="1016" y="402"/>
                  </a:lnTo>
                  <a:lnTo>
                    <a:pt x="1013" y="392"/>
                  </a:lnTo>
                  <a:lnTo>
                    <a:pt x="1013" y="392"/>
                  </a:lnTo>
                  <a:lnTo>
                    <a:pt x="1011" y="387"/>
                  </a:lnTo>
                  <a:lnTo>
                    <a:pt x="1011" y="383"/>
                  </a:lnTo>
                  <a:lnTo>
                    <a:pt x="1015" y="380"/>
                  </a:lnTo>
                  <a:lnTo>
                    <a:pt x="1016" y="376"/>
                  </a:lnTo>
                  <a:lnTo>
                    <a:pt x="1020" y="373"/>
                  </a:lnTo>
                  <a:lnTo>
                    <a:pt x="1023" y="367"/>
                  </a:lnTo>
                  <a:lnTo>
                    <a:pt x="1025" y="362"/>
                  </a:lnTo>
                  <a:lnTo>
                    <a:pt x="1025" y="355"/>
                  </a:lnTo>
                  <a:lnTo>
                    <a:pt x="1025" y="355"/>
                  </a:lnTo>
                  <a:lnTo>
                    <a:pt x="1022" y="352"/>
                  </a:lnTo>
                  <a:lnTo>
                    <a:pt x="1016" y="348"/>
                  </a:lnTo>
                  <a:lnTo>
                    <a:pt x="1009" y="347"/>
                  </a:lnTo>
                  <a:lnTo>
                    <a:pt x="995" y="347"/>
                  </a:lnTo>
                  <a:lnTo>
                    <a:pt x="995" y="347"/>
                  </a:lnTo>
                  <a:lnTo>
                    <a:pt x="987" y="347"/>
                  </a:lnTo>
                  <a:lnTo>
                    <a:pt x="987" y="345"/>
                  </a:lnTo>
                  <a:lnTo>
                    <a:pt x="990" y="343"/>
                  </a:lnTo>
                  <a:lnTo>
                    <a:pt x="997" y="336"/>
                  </a:lnTo>
                  <a:lnTo>
                    <a:pt x="999" y="331"/>
                  </a:lnTo>
                  <a:lnTo>
                    <a:pt x="999" y="324"/>
                  </a:lnTo>
                  <a:lnTo>
                    <a:pt x="999" y="324"/>
                  </a:lnTo>
                  <a:lnTo>
                    <a:pt x="997" y="320"/>
                  </a:lnTo>
                  <a:lnTo>
                    <a:pt x="994" y="320"/>
                  </a:lnTo>
                  <a:lnTo>
                    <a:pt x="987" y="320"/>
                  </a:lnTo>
                  <a:lnTo>
                    <a:pt x="985" y="320"/>
                  </a:lnTo>
                  <a:lnTo>
                    <a:pt x="985" y="320"/>
                  </a:lnTo>
                  <a:lnTo>
                    <a:pt x="989" y="313"/>
                  </a:lnTo>
                  <a:lnTo>
                    <a:pt x="989" y="313"/>
                  </a:lnTo>
                  <a:lnTo>
                    <a:pt x="992" y="308"/>
                  </a:lnTo>
                  <a:lnTo>
                    <a:pt x="992" y="306"/>
                  </a:lnTo>
                  <a:lnTo>
                    <a:pt x="990" y="306"/>
                  </a:lnTo>
                  <a:lnTo>
                    <a:pt x="989" y="306"/>
                  </a:lnTo>
                  <a:lnTo>
                    <a:pt x="987" y="306"/>
                  </a:lnTo>
                  <a:lnTo>
                    <a:pt x="985" y="303"/>
                  </a:lnTo>
                  <a:lnTo>
                    <a:pt x="985" y="303"/>
                  </a:lnTo>
                  <a:lnTo>
                    <a:pt x="983" y="301"/>
                  </a:lnTo>
                  <a:lnTo>
                    <a:pt x="980" y="299"/>
                  </a:lnTo>
                  <a:lnTo>
                    <a:pt x="973" y="301"/>
                  </a:lnTo>
                  <a:lnTo>
                    <a:pt x="968" y="305"/>
                  </a:lnTo>
                  <a:lnTo>
                    <a:pt x="962" y="312"/>
                  </a:lnTo>
                  <a:lnTo>
                    <a:pt x="962" y="312"/>
                  </a:lnTo>
                  <a:lnTo>
                    <a:pt x="959" y="315"/>
                  </a:lnTo>
                  <a:lnTo>
                    <a:pt x="954" y="317"/>
                  </a:lnTo>
                  <a:lnTo>
                    <a:pt x="947" y="315"/>
                  </a:lnTo>
                  <a:lnTo>
                    <a:pt x="938" y="310"/>
                  </a:lnTo>
                  <a:lnTo>
                    <a:pt x="938" y="310"/>
                  </a:lnTo>
                  <a:lnTo>
                    <a:pt x="935" y="308"/>
                  </a:lnTo>
                  <a:lnTo>
                    <a:pt x="931" y="306"/>
                  </a:lnTo>
                  <a:lnTo>
                    <a:pt x="928" y="308"/>
                  </a:lnTo>
                  <a:lnTo>
                    <a:pt x="924" y="308"/>
                  </a:lnTo>
                  <a:lnTo>
                    <a:pt x="917" y="315"/>
                  </a:lnTo>
                  <a:lnTo>
                    <a:pt x="908" y="324"/>
                  </a:lnTo>
                  <a:lnTo>
                    <a:pt x="908" y="324"/>
                  </a:lnTo>
                  <a:lnTo>
                    <a:pt x="905" y="329"/>
                  </a:lnTo>
                  <a:lnTo>
                    <a:pt x="900" y="331"/>
                  </a:lnTo>
                  <a:lnTo>
                    <a:pt x="891" y="334"/>
                  </a:lnTo>
                  <a:lnTo>
                    <a:pt x="884" y="336"/>
                  </a:lnTo>
                  <a:lnTo>
                    <a:pt x="881" y="338"/>
                  </a:lnTo>
                  <a:lnTo>
                    <a:pt x="879" y="343"/>
                  </a:lnTo>
                  <a:lnTo>
                    <a:pt x="879" y="343"/>
                  </a:lnTo>
                  <a:lnTo>
                    <a:pt x="877" y="347"/>
                  </a:lnTo>
                  <a:lnTo>
                    <a:pt x="875" y="350"/>
                  </a:lnTo>
                  <a:lnTo>
                    <a:pt x="870" y="353"/>
                  </a:lnTo>
                  <a:lnTo>
                    <a:pt x="865" y="357"/>
                  </a:lnTo>
                  <a:lnTo>
                    <a:pt x="863" y="359"/>
                  </a:lnTo>
                  <a:lnTo>
                    <a:pt x="863" y="362"/>
                  </a:lnTo>
                  <a:lnTo>
                    <a:pt x="863" y="362"/>
                  </a:lnTo>
                  <a:lnTo>
                    <a:pt x="863" y="366"/>
                  </a:lnTo>
                  <a:lnTo>
                    <a:pt x="861" y="369"/>
                  </a:lnTo>
                  <a:lnTo>
                    <a:pt x="858" y="371"/>
                  </a:lnTo>
                  <a:lnTo>
                    <a:pt x="853" y="373"/>
                  </a:lnTo>
                  <a:lnTo>
                    <a:pt x="841" y="376"/>
                  </a:lnTo>
                  <a:lnTo>
                    <a:pt x="825" y="374"/>
                  </a:lnTo>
                  <a:lnTo>
                    <a:pt x="825" y="374"/>
                  </a:lnTo>
                  <a:lnTo>
                    <a:pt x="825" y="380"/>
                  </a:lnTo>
                  <a:lnTo>
                    <a:pt x="825" y="385"/>
                  </a:lnTo>
                  <a:lnTo>
                    <a:pt x="827" y="388"/>
                  </a:lnTo>
                  <a:lnTo>
                    <a:pt x="827" y="390"/>
                  </a:lnTo>
                  <a:lnTo>
                    <a:pt x="830" y="390"/>
                  </a:lnTo>
                  <a:lnTo>
                    <a:pt x="834" y="390"/>
                  </a:lnTo>
                  <a:lnTo>
                    <a:pt x="834" y="390"/>
                  </a:lnTo>
                  <a:lnTo>
                    <a:pt x="839" y="390"/>
                  </a:lnTo>
                  <a:lnTo>
                    <a:pt x="841" y="390"/>
                  </a:lnTo>
                  <a:lnTo>
                    <a:pt x="842" y="392"/>
                  </a:lnTo>
                  <a:lnTo>
                    <a:pt x="841" y="394"/>
                  </a:lnTo>
                  <a:lnTo>
                    <a:pt x="841" y="400"/>
                  </a:lnTo>
                  <a:lnTo>
                    <a:pt x="839" y="404"/>
                  </a:lnTo>
                  <a:lnTo>
                    <a:pt x="841" y="409"/>
                  </a:lnTo>
                  <a:lnTo>
                    <a:pt x="841" y="409"/>
                  </a:lnTo>
                  <a:lnTo>
                    <a:pt x="841" y="414"/>
                  </a:lnTo>
                  <a:lnTo>
                    <a:pt x="841" y="416"/>
                  </a:lnTo>
                  <a:lnTo>
                    <a:pt x="839" y="416"/>
                  </a:lnTo>
                  <a:lnTo>
                    <a:pt x="834" y="414"/>
                  </a:lnTo>
                  <a:lnTo>
                    <a:pt x="832" y="416"/>
                  </a:lnTo>
                  <a:lnTo>
                    <a:pt x="828" y="418"/>
                  </a:lnTo>
                  <a:lnTo>
                    <a:pt x="828" y="418"/>
                  </a:lnTo>
                  <a:lnTo>
                    <a:pt x="827" y="420"/>
                  </a:lnTo>
                  <a:lnTo>
                    <a:pt x="823" y="418"/>
                  </a:lnTo>
                  <a:lnTo>
                    <a:pt x="818" y="418"/>
                  </a:lnTo>
                  <a:lnTo>
                    <a:pt x="813" y="418"/>
                  </a:lnTo>
                  <a:lnTo>
                    <a:pt x="806" y="420"/>
                  </a:lnTo>
                  <a:lnTo>
                    <a:pt x="806" y="420"/>
                  </a:lnTo>
                  <a:lnTo>
                    <a:pt x="800" y="421"/>
                  </a:lnTo>
                  <a:lnTo>
                    <a:pt x="795" y="421"/>
                  </a:lnTo>
                  <a:lnTo>
                    <a:pt x="792" y="420"/>
                  </a:lnTo>
                  <a:lnTo>
                    <a:pt x="790" y="418"/>
                  </a:lnTo>
                  <a:lnTo>
                    <a:pt x="787" y="416"/>
                  </a:lnTo>
                  <a:lnTo>
                    <a:pt x="783" y="416"/>
                  </a:lnTo>
                  <a:lnTo>
                    <a:pt x="780" y="416"/>
                  </a:lnTo>
                  <a:lnTo>
                    <a:pt x="773" y="420"/>
                  </a:lnTo>
                  <a:lnTo>
                    <a:pt x="773" y="420"/>
                  </a:lnTo>
                  <a:lnTo>
                    <a:pt x="766" y="421"/>
                  </a:lnTo>
                  <a:lnTo>
                    <a:pt x="760" y="421"/>
                  </a:lnTo>
                  <a:lnTo>
                    <a:pt x="757" y="421"/>
                  </a:lnTo>
                  <a:lnTo>
                    <a:pt x="755" y="420"/>
                  </a:lnTo>
                  <a:lnTo>
                    <a:pt x="750" y="416"/>
                  </a:lnTo>
                  <a:lnTo>
                    <a:pt x="746" y="416"/>
                  </a:lnTo>
                  <a:lnTo>
                    <a:pt x="745" y="416"/>
                  </a:lnTo>
                  <a:lnTo>
                    <a:pt x="745" y="416"/>
                  </a:lnTo>
                  <a:lnTo>
                    <a:pt x="741" y="416"/>
                  </a:lnTo>
                  <a:lnTo>
                    <a:pt x="736" y="416"/>
                  </a:lnTo>
                  <a:lnTo>
                    <a:pt x="729" y="409"/>
                  </a:lnTo>
                  <a:lnTo>
                    <a:pt x="726" y="406"/>
                  </a:lnTo>
                  <a:lnTo>
                    <a:pt x="726" y="402"/>
                  </a:lnTo>
                  <a:lnTo>
                    <a:pt x="726" y="399"/>
                  </a:lnTo>
                  <a:lnTo>
                    <a:pt x="729" y="395"/>
                  </a:lnTo>
                  <a:lnTo>
                    <a:pt x="729" y="395"/>
                  </a:lnTo>
                  <a:lnTo>
                    <a:pt x="727" y="388"/>
                  </a:lnTo>
                  <a:lnTo>
                    <a:pt x="727" y="381"/>
                  </a:lnTo>
                  <a:lnTo>
                    <a:pt x="729" y="367"/>
                  </a:lnTo>
                  <a:lnTo>
                    <a:pt x="727" y="364"/>
                  </a:lnTo>
                  <a:lnTo>
                    <a:pt x="726" y="362"/>
                  </a:lnTo>
                  <a:lnTo>
                    <a:pt x="724" y="362"/>
                  </a:lnTo>
                  <a:lnTo>
                    <a:pt x="715" y="364"/>
                  </a:lnTo>
                  <a:lnTo>
                    <a:pt x="703" y="371"/>
                  </a:lnTo>
                  <a:lnTo>
                    <a:pt x="703" y="371"/>
                  </a:lnTo>
                  <a:lnTo>
                    <a:pt x="705" y="373"/>
                  </a:lnTo>
                  <a:lnTo>
                    <a:pt x="705" y="374"/>
                  </a:lnTo>
                  <a:lnTo>
                    <a:pt x="705" y="380"/>
                  </a:lnTo>
                  <a:lnTo>
                    <a:pt x="699" y="388"/>
                  </a:lnTo>
                  <a:lnTo>
                    <a:pt x="699" y="388"/>
                  </a:lnTo>
                  <a:lnTo>
                    <a:pt x="698" y="395"/>
                  </a:lnTo>
                  <a:lnTo>
                    <a:pt x="698" y="400"/>
                  </a:lnTo>
                  <a:lnTo>
                    <a:pt x="701" y="409"/>
                  </a:lnTo>
                  <a:lnTo>
                    <a:pt x="705" y="418"/>
                  </a:lnTo>
                  <a:lnTo>
                    <a:pt x="705" y="423"/>
                  </a:lnTo>
                  <a:lnTo>
                    <a:pt x="703" y="428"/>
                  </a:lnTo>
                  <a:lnTo>
                    <a:pt x="703" y="428"/>
                  </a:lnTo>
                  <a:lnTo>
                    <a:pt x="699" y="437"/>
                  </a:lnTo>
                  <a:lnTo>
                    <a:pt x="698" y="437"/>
                  </a:lnTo>
                  <a:lnTo>
                    <a:pt x="698" y="437"/>
                  </a:lnTo>
                  <a:lnTo>
                    <a:pt x="691" y="437"/>
                  </a:lnTo>
                  <a:lnTo>
                    <a:pt x="680" y="437"/>
                  </a:lnTo>
                  <a:lnTo>
                    <a:pt x="680" y="437"/>
                  </a:lnTo>
                  <a:lnTo>
                    <a:pt x="673" y="437"/>
                  </a:lnTo>
                  <a:lnTo>
                    <a:pt x="670" y="437"/>
                  </a:lnTo>
                  <a:lnTo>
                    <a:pt x="666" y="435"/>
                  </a:lnTo>
                  <a:lnTo>
                    <a:pt x="666" y="434"/>
                  </a:lnTo>
                  <a:lnTo>
                    <a:pt x="665" y="430"/>
                  </a:lnTo>
                  <a:lnTo>
                    <a:pt x="663" y="430"/>
                  </a:lnTo>
                  <a:lnTo>
                    <a:pt x="658" y="432"/>
                  </a:lnTo>
                  <a:lnTo>
                    <a:pt x="658" y="432"/>
                  </a:lnTo>
                  <a:lnTo>
                    <a:pt x="654" y="435"/>
                  </a:lnTo>
                  <a:lnTo>
                    <a:pt x="649" y="434"/>
                  </a:lnTo>
                  <a:lnTo>
                    <a:pt x="642" y="430"/>
                  </a:lnTo>
                  <a:lnTo>
                    <a:pt x="635" y="425"/>
                  </a:lnTo>
                  <a:lnTo>
                    <a:pt x="630" y="425"/>
                  </a:lnTo>
                  <a:lnTo>
                    <a:pt x="625" y="427"/>
                  </a:lnTo>
                  <a:lnTo>
                    <a:pt x="625" y="427"/>
                  </a:lnTo>
                  <a:lnTo>
                    <a:pt x="621" y="428"/>
                  </a:lnTo>
                  <a:lnTo>
                    <a:pt x="619" y="427"/>
                  </a:lnTo>
                  <a:lnTo>
                    <a:pt x="618" y="425"/>
                  </a:lnTo>
                  <a:lnTo>
                    <a:pt x="618" y="423"/>
                  </a:lnTo>
                  <a:lnTo>
                    <a:pt x="616" y="418"/>
                  </a:lnTo>
                  <a:lnTo>
                    <a:pt x="612" y="416"/>
                  </a:lnTo>
                  <a:lnTo>
                    <a:pt x="609" y="418"/>
                  </a:lnTo>
                  <a:lnTo>
                    <a:pt x="609" y="418"/>
                  </a:lnTo>
                  <a:lnTo>
                    <a:pt x="602" y="420"/>
                  </a:lnTo>
                  <a:lnTo>
                    <a:pt x="600" y="420"/>
                  </a:lnTo>
                  <a:lnTo>
                    <a:pt x="597" y="418"/>
                  </a:lnTo>
                  <a:lnTo>
                    <a:pt x="590" y="413"/>
                  </a:lnTo>
                  <a:lnTo>
                    <a:pt x="590" y="413"/>
                  </a:lnTo>
                  <a:lnTo>
                    <a:pt x="585" y="411"/>
                  </a:lnTo>
                  <a:lnTo>
                    <a:pt x="581" y="409"/>
                  </a:lnTo>
                  <a:lnTo>
                    <a:pt x="581" y="406"/>
                  </a:lnTo>
                  <a:lnTo>
                    <a:pt x="581" y="404"/>
                  </a:lnTo>
                  <a:lnTo>
                    <a:pt x="581" y="400"/>
                  </a:lnTo>
                  <a:lnTo>
                    <a:pt x="579" y="397"/>
                  </a:lnTo>
                  <a:lnTo>
                    <a:pt x="576" y="394"/>
                  </a:lnTo>
                  <a:lnTo>
                    <a:pt x="571" y="390"/>
                  </a:lnTo>
                  <a:lnTo>
                    <a:pt x="571" y="390"/>
                  </a:lnTo>
                  <a:lnTo>
                    <a:pt x="565" y="388"/>
                  </a:lnTo>
                  <a:lnTo>
                    <a:pt x="560" y="388"/>
                  </a:lnTo>
                  <a:lnTo>
                    <a:pt x="558" y="388"/>
                  </a:lnTo>
                  <a:lnTo>
                    <a:pt x="557" y="390"/>
                  </a:lnTo>
                  <a:lnTo>
                    <a:pt x="555" y="394"/>
                  </a:lnTo>
                  <a:lnTo>
                    <a:pt x="553" y="394"/>
                  </a:lnTo>
                  <a:lnTo>
                    <a:pt x="550" y="392"/>
                  </a:lnTo>
                  <a:lnTo>
                    <a:pt x="550" y="392"/>
                  </a:lnTo>
                  <a:lnTo>
                    <a:pt x="545" y="390"/>
                  </a:lnTo>
                  <a:lnTo>
                    <a:pt x="539" y="388"/>
                  </a:lnTo>
                  <a:lnTo>
                    <a:pt x="527" y="390"/>
                  </a:lnTo>
                  <a:lnTo>
                    <a:pt x="522" y="390"/>
                  </a:lnTo>
                  <a:lnTo>
                    <a:pt x="518" y="388"/>
                  </a:lnTo>
                  <a:lnTo>
                    <a:pt x="515" y="387"/>
                  </a:lnTo>
                  <a:lnTo>
                    <a:pt x="511" y="381"/>
                  </a:lnTo>
                  <a:lnTo>
                    <a:pt x="511" y="381"/>
                  </a:lnTo>
                  <a:lnTo>
                    <a:pt x="510" y="376"/>
                  </a:lnTo>
                  <a:lnTo>
                    <a:pt x="508" y="378"/>
                  </a:lnTo>
                  <a:lnTo>
                    <a:pt x="506" y="380"/>
                  </a:lnTo>
                  <a:lnTo>
                    <a:pt x="503" y="380"/>
                  </a:lnTo>
                  <a:lnTo>
                    <a:pt x="501" y="378"/>
                  </a:lnTo>
                  <a:lnTo>
                    <a:pt x="496" y="374"/>
                  </a:lnTo>
                  <a:lnTo>
                    <a:pt x="496" y="374"/>
                  </a:lnTo>
                  <a:lnTo>
                    <a:pt x="491" y="371"/>
                  </a:lnTo>
                  <a:lnTo>
                    <a:pt x="489" y="369"/>
                  </a:lnTo>
                  <a:lnTo>
                    <a:pt x="485" y="369"/>
                  </a:lnTo>
                  <a:lnTo>
                    <a:pt x="484" y="369"/>
                  </a:lnTo>
                  <a:lnTo>
                    <a:pt x="480" y="369"/>
                  </a:lnTo>
                  <a:lnTo>
                    <a:pt x="477" y="366"/>
                  </a:lnTo>
                  <a:lnTo>
                    <a:pt x="470" y="360"/>
                  </a:lnTo>
                  <a:lnTo>
                    <a:pt x="470" y="360"/>
                  </a:lnTo>
                  <a:lnTo>
                    <a:pt x="449" y="341"/>
                  </a:lnTo>
                  <a:lnTo>
                    <a:pt x="440" y="334"/>
                  </a:lnTo>
                  <a:lnTo>
                    <a:pt x="437" y="333"/>
                  </a:lnTo>
                  <a:lnTo>
                    <a:pt x="435" y="336"/>
                  </a:lnTo>
                  <a:lnTo>
                    <a:pt x="435" y="336"/>
                  </a:lnTo>
                  <a:lnTo>
                    <a:pt x="435" y="338"/>
                  </a:lnTo>
                  <a:lnTo>
                    <a:pt x="431" y="338"/>
                  </a:lnTo>
                  <a:lnTo>
                    <a:pt x="428" y="336"/>
                  </a:lnTo>
                  <a:lnTo>
                    <a:pt x="424" y="333"/>
                  </a:lnTo>
                  <a:lnTo>
                    <a:pt x="421" y="329"/>
                  </a:lnTo>
                  <a:lnTo>
                    <a:pt x="419" y="324"/>
                  </a:lnTo>
                  <a:lnTo>
                    <a:pt x="419" y="319"/>
                  </a:lnTo>
                  <a:lnTo>
                    <a:pt x="421" y="315"/>
                  </a:lnTo>
                  <a:lnTo>
                    <a:pt x="421" y="315"/>
                  </a:lnTo>
                  <a:lnTo>
                    <a:pt x="424" y="313"/>
                  </a:lnTo>
                  <a:lnTo>
                    <a:pt x="424" y="310"/>
                  </a:lnTo>
                  <a:lnTo>
                    <a:pt x="424" y="306"/>
                  </a:lnTo>
                  <a:lnTo>
                    <a:pt x="423" y="303"/>
                  </a:lnTo>
                  <a:lnTo>
                    <a:pt x="424" y="301"/>
                  </a:lnTo>
                  <a:lnTo>
                    <a:pt x="426" y="298"/>
                  </a:lnTo>
                  <a:lnTo>
                    <a:pt x="426" y="298"/>
                  </a:lnTo>
                  <a:lnTo>
                    <a:pt x="430" y="296"/>
                  </a:lnTo>
                  <a:lnTo>
                    <a:pt x="430" y="293"/>
                  </a:lnTo>
                  <a:lnTo>
                    <a:pt x="431" y="286"/>
                  </a:lnTo>
                  <a:lnTo>
                    <a:pt x="433" y="282"/>
                  </a:lnTo>
                  <a:lnTo>
                    <a:pt x="437" y="279"/>
                  </a:lnTo>
                  <a:lnTo>
                    <a:pt x="444" y="272"/>
                  </a:lnTo>
                  <a:lnTo>
                    <a:pt x="452" y="265"/>
                  </a:lnTo>
                  <a:lnTo>
                    <a:pt x="452" y="265"/>
                  </a:lnTo>
                  <a:lnTo>
                    <a:pt x="449" y="259"/>
                  </a:lnTo>
                  <a:lnTo>
                    <a:pt x="440" y="252"/>
                  </a:lnTo>
                  <a:lnTo>
                    <a:pt x="430" y="246"/>
                  </a:lnTo>
                  <a:lnTo>
                    <a:pt x="419" y="235"/>
                  </a:lnTo>
                  <a:lnTo>
                    <a:pt x="419" y="235"/>
                  </a:lnTo>
                  <a:lnTo>
                    <a:pt x="414" y="232"/>
                  </a:lnTo>
                  <a:lnTo>
                    <a:pt x="410" y="230"/>
                  </a:lnTo>
                  <a:lnTo>
                    <a:pt x="407" y="232"/>
                  </a:lnTo>
                  <a:lnTo>
                    <a:pt x="403" y="232"/>
                  </a:lnTo>
                  <a:lnTo>
                    <a:pt x="400" y="230"/>
                  </a:lnTo>
                  <a:lnTo>
                    <a:pt x="397" y="225"/>
                  </a:lnTo>
                  <a:lnTo>
                    <a:pt x="391" y="218"/>
                  </a:lnTo>
                  <a:lnTo>
                    <a:pt x="391" y="218"/>
                  </a:lnTo>
                  <a:lnTo>
                    <a:pt x="388" y="212"/>
                  </a:lnTo>
                  <a:lnTo>
                    <a:pt x="384" y="211"/>
                  </a:lnTo>
                  <a:lnTo>
                    <a:pt x="381" y="212"/>
                  </a:lnTo>
                  <a:lnTo>
                    <a:pt x="379" y="212"/>
                  </a:lnTo>
                  <a:lnTo>
                    <a:pt x="376" y="214"/>
                  </a:lnTo>
                  <a:lnTo>
                    <a:pt x="374" y="214"/>
                  </a:lnTo>
                  <a:lnTo>
                    <a:pt x="374" y="212"/>
                  </a:lnTo>
                  <a:lnTo>
                    <a:pt x="374" y="207"/>
                  </a:lnTo>
                  <a:lnTo>
                    <a:pt x="374" y="207"/>
                  </a:lnTo>
                  <a:lnTo>
                    <a:pt x="374" y="195"/>
                  </a:lnTo>
                  <a:lnTo>
                    <a:pt x="372" y="185"/>
                  </a:lnTo>
                  <a:lnTo>
                    <a:pt x="369" y="174"/>
                  </a:lnTo>
                  <a:lnTo>
                    <a:pt x="363" y="165"/>
                  </a:lnTo>
                  <a:lnTo>
                    <a:pt x="363" y="165"/>
                  </a:lnTo>
                  <a:lnTo>
                    <a:pt x="362" y="162"/>
                  </a:lnTo>
                  <a:lnTo>
                    <a:pt x="362" y="158"/>
                  </a:lnTo>
                  <a:lnTo>
                    <a:pt x="363" y="157"/>
                  </a:lnTo>
                  <a:lnTo>
                    <a:pt x="365" y="157"/>
                  </a:lnTo>
                  <a:lnTo>
                    <a:pt x="370" y="157"/>
                  </a:lnTo>
                  <a:lnTo>
                    <a:pt x="374" y="158"/>
                  </a:lnTo>
                  <a:lnTo>
                    <a:pt x="376" y="160"/>
                  </a:lnTo>
                  <a:lnTo>
                    <a:pt x="376" y="160"/>
                  </a:lnTo>
                  <a:lnTo>
                    <a:pt x="381" y="167"/>
                  </a:lnTo>
                  <a:lnTo>
                    <a:pt x="383" y="167"/>
                  </a:lnTo>
                  <a:lnTo>
                    <a:pt x="384" y="165"/>
                  </a:lnTo>
                  <a:lnTo>
                    <a:pt x="388" y="164"/>
                  </a:lnTo>
                  <a:lnTo>
                    <a:pt x="393" y="160"/>
                  </a:lnTo>
                  <a:lnTo>
                    <a:pt x="393" y="160"/>
                  </a:lnTo>
                  <a:lnTo>
                    <a:pt x="398" y="157"/>
                  </a:lnTo>
                  <a:lnTo>
                    <a:pt x="400" y="153"/>
                  </a:lnTo>
                  <a:lnTo>
                    <a:pt x="400" y="150"/>
                  </a:lnTo>
                  <a:lnTo>
                    <a:pt x="400" y="146"/>
                  </a:lnTo>
                  <a:lnTo>
                    <a:pt x="397" y="139"/>
                  </a:lnTo>
                  <a:lnTo>
                    <a:pt x="395" y="136"/>
                  </a:lnTo>
                  <a:lnTo>
                    <a:pt x="395" y="132"/>
                  </a:lnTo>
                  <a:lnTo>
                    <a:pt x="395" y="132"/>
                  </a:lnTo>
                  <a:lnTo>
                    <a:pt x="395" y="131"/>
                  </a:lnTo>
                  <a:lnTo>
                    <a:pt x="391" y="129"/>
                  </a:lnTo>
                  <a:lnTo>
                    <a:pt x="384" y="125"/>
                  </a:lnTo>
                  <a:lnTo>
                    <a:pt x="381" y="124"/>
                  </a:lnTo>
                  <a:lnTo>
                    <a:pt x="379" y="120"/>
                  </a:lnTo>
                  <a:lnTo>
                    <a:pt x="379" y="117"/>
                  </a:lnTo>
                  <a:lnTo>
                    <a:pt x="381" y="110"/>
                  </a:lnTo>
                  <a:lnTo>
                    <a:pt x="381" y="110"/>
                  </a:lnTo>
                  <a:lnTo>
                    <a:pt x="383" y="106"/>
                  </a:lnTo>
                  <a:lnTo>
                    <a:pt x="381" y="103"/>
                  </a:lnTo>
                  <a:lnTo>
                    <a:pt x="379" y="96"/>
                  </a:lnTo>
                  <a:lnTo>
                    <a:pt x="377" y="94"/>
                  </a:lnTo>
                  <a:lnTo>
                    <a:pt x="379" y="92"/>
                  </a:lnTo>
                  <a:lnTo>
                    <a:pt x="383" y="91"/>
                  </a:lnTo>
                  <a:lnTo>
                    <a:pt x="390" y="91"/>
                  </a:lnTo>
                  <a:lnTo>
                    <a:pt x="390" y="91"/>
                  </a:lnTo>
                  <a:lnTo>
                    <a:pt x="397" y="89"/>
                  </a:lnTo>
                  <a:lnTo>
                    <a:pt x="400" y="87"/>
                  </a:lnTo>
                  <a:lnTo>
                    <a:pt x="402" y="85"/>
                  </a:lnTo>
                  <a:lnTo>
                    <a:pt x="402" y="82"/>
                  </a:lnTo>
                  <a:lnTo>
                    <a:pt x="402" y="78"/>
                  </a:lnTo>
                  <a:lnTo>
                    <a:pt x="403" y="73"/>
                  </a:lnTo>
                  <a:lnTo>
                    <a:pt x="409" y="68"/>
                  </a:lnTo>
                  <a:lnTo>
                    <a:pt x="416" y="61"/>
                  </a:lnTo>
                  <a:lnTo>
                    <a:pt x="416" y="61"/>
                  </a:lnTo>
                  <a:lnTo>
                    <a:pt x="421" y="57"/>
                  </a:lnTo>
                  <a:lnTo>
                    <a:pt x="424" y="54"/>
                  </a:lnTo>
                  <a:lnTo>
                    <a:pt x="424" y="51"/>
                  </a:lnTo>
                  <a:lnTo>
                    <a:pt x="426" y="47"/>
                  </a:lnTo>
                  <a:lnTo>
                    <a:pt x="424" y="42"/>
                  </a:lnTo>
                  <a:lnTo>
                    <a:pt x="426" y="38"/>
                  </a:lnTo>
                  <a:lnTo>
                    <a:pt x="428" y="33"/>
                  </a:lnTo>
                  <a:lnTo>
                    <a:pt x="428" y="33"/>
                  </a:lnTo>
                  <a:lnTo>
                    <a:pt x="430" y="28"/>
                  </a:lnTo>
                  <a:lnTo>
                    <a:pt x="431" y="24"/>
                  </a:lnTo>
                  <a:lnTo>
                    <a:pt x="430" y="21"/>
                  </a:lnTo>
                  <a:lnTo>
                    <a:pt x="430" y="19"/>
                  </a:lnTo>
                  <a:lnTo>
                    <a:pt x="426" y="19"/>
                  </a:lnTo>
                  <a:lnTo>
                    <a:pt x="423" y="23"/>
                  </a:lnTo>
                  <a:lnTo>
                    <a:pt x="423" y="23"/>
                  </a:lnTo>
                  <a:lnTo>
                    <a:pt x="421" y="24"/>
                  </a:lnTo>
                  <a:lnTo>
                    <a:pt x="419" y="24"/>
                  </a:lnTo>
                  <a:lnTo>
                    <a:pt x="417" y="21"/>
                  </a:lnTo>
                  <a:lnTo>
                    <a:pt x="416" y="17"/>
                  </a:lnTo>
                  <a:lnTo>
                    <a:pt x="414" y="16"/>
                  </a:lnTo>
                  <a:lnTo>
                    <a:pt x="414" y="16"/>
                  </a:lnTo>
                  <a:lnTo>
                    <a:pt x="410" y="17"/>
                  </a:lnTo>
                  <a:lnTo>
                    <a:pt x="409" y="16"/>
                  </a:lnTo>
                  <a:lnTo>
                    <a:pt x="405" y="9"/>
                  </a:lnTo>
                  <a:lnTo>
                    <a:pt x="402" y="5"/>
                  </a:lnTo>
                  <a:lnTo>
                    <a:pt x="398" y="2"/>
                  </a:lnTo>
                  <a:lnTo>
                    <a:pt x="393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76" y="4"/>
                  </a:lnTo>
                  <a:lnTo>
                    <a:pt x="369" y="5"/>
                  </a:lnTo>
                  <a:lnTo>
                    <a:pt x="362" y="10"/>
                  </a:lnTo>
                  <a:lnTo>
                    <a:pt x="355" y="16"/>
                  </a:lnTo>
                  <a:lnTo>
                    <a:pt x="350" y="17"/>
                  </a:lnTo>
                  <a:lnTo>
                    <a:pt x="343" y="21"/>
                  </a:lnTo>
                  <a:lnTo>
                    <a:pt x="337" y="23"/>
                  </a:lnTo>
                  <a:lnTo>
                    <a:pt x="337" y="23"/>
                  </a:lnTo>
                  <a:lnTo>
                    <a:pt x="327" y="28"/>
                  </a:lnTo>
                  <a:lnTo>
                    <a:pt x="320" y="35"/>
                  </a:lnTo>
                  <a:lnTo>
                    <a:pt x="315" y="42"/>
                  </a:lnTo>
                  <a:lnTo>
                    <a:pt x="313" y="47"/>
                  </a:lnTo>
                  <a:lnTo>
                    <a:pt x="311" y="52"/>
                  </a:lnTo>
                  <a:lnTo>
                    <a:pt x="308" y="56"/>
                  </a:lnTo>
                  <a:lnTo>
                    <a:pt x="304" y="57"/>
                  </a:lnTo>
                  <a:lnTo>
                    <a:pt x="299" y="56"/>
                  </a:lnTo>
                  <a:lnTo>
                    <a:pt x="299" y="56"/>
                  </a:lnTo>
                  <a:lnTo>
                    <a:pt x="294" y="56"/>
                  </a:lnTo>
                  <a:lnTo>
                    <a:pt x="289" y="57"/>
                  </a:lnTo>
                  <a:lnTo>
                    <a:pt x="278" y="63"/>
                  </a:lnTo>
                  <a:lnTo>
                    <a:pt x="273" y="66"/>
                  </a:lnTo>
                  <a:lnTo>
                    <a:pt x="266" y="68"/>
                  </a:lnTo>
                  <a:lnTo>
                    <a:pt x="261" y="68"/>
                  </a:lnTo>
                  <a:lnTo>
                    <a:pt x="252" y="66"/>
                  </a:lnTo>
                  <a:lnTo>
                    <a:pt x="252" y="66"/>
                  </a:lnTo>
                  <a:lnTo>
                    <a:pt x="238" y="61"/>
                  </a:lnTo>
                  <a:lnTo>
                    <a:pt x="226" y="57"/>
                  </a:lnTo>
                  <a:lnTo>
                    <a:pt x="215" y="57"/>
                  </a:lnTo>
                  <a:lnTo>
                    <a:pt x="207" y="59"/>
                  </a:lnTo>
                  <a:lnTo>
                    <a:pt x="201" y="63"/>
                  </a:lnTo>
                  <a:lnTo>
                    <a:pt x="198" y="66"/>
                  </a:lnTo>
                  <a:lnTo>
                    <a:pt x="198" y="71"/>
                  </a:lnTo>
                  <a:lnTo>
                    <a:pt x="201" y="75"/>
                  </a:lnTo>
                  <a:lnTo>
                    <a:pt x="201" y="75"/>
                  </a:lnTo>
                  <a:lnTo>
                    <a:pt x="205" y="80"/>
                  </a:lnTo>
                  <a:lnTo>
                    <a:pt x="205" y="82"/>
                  </a:lnTo>
                  <a:lnTo>
                    <a:pt x="203" y="85"/>
                  </a:lnTo>
                  <a:lnTo>
                    <a:pt x="201" y="87"/>
                  </a:lnTo>
                  <a:lnTo>
                    <a:pt x="200" y="87"/>
                  </a:lnTo>
                  <a:lnTo>
                    <a:pt x="201" y="89"/>
                  </a:lnTo>
                  <a:lnTo>
                    <a:pt x="210" y="91"/>
                  </a:lnTo>
                  <a:lnTo>
                    <a:pt x="210" y="91"/>
                  </a:lnTo>
                  <a:lnTo>
                    <a:pt x="217" y="91"/>
                  </a:lnTo>
                  <a:lnTo>
                    <a:pt x="219" y="92"/>
                  </a:lnTo>
                  <a:lnTo>
                    <a:pt x="214" y="96"/>
                  </a:lnTo>
                  <a:lnTo>
                    <a:pt x="208" y="98"/>
                  </a:lnTo>
                  <a:lnTo>
                    <a:pt x="205" y="99"/>
                  </a:lnTo>
                  <a:lnTo>
                    <a:pt x="205" y="103"/>
                  </a:lnTo>
                  <a:lnTo>
                    <a:pt x="208" y="108"/>
                  </a:lnTo>
                  <a:lnTo>
                    <a:pt x="208" y="108"/>
                  </a:lnTo>
                  <a:lnTo>
                    <a:pt x="212" y="111"/>
                  </a:lnTo>
                  <a:lnTo>
                    <a:pt x="214" y="115"/>
                  </a:lnTo>
                  <a:lnTo>
                    <a:pt x="212" y="118"/>
                  </a:lnTo>
                  <a:lnTo>
                    <a:pt x="210" y="120"/>
                  </a:lnTo>
                  <a:lnTo>
                    <a:pt x="207" y="122"/>
                  </a:lnTo>
                  <a:lnTo>
                    <a:pt x="207" y="125"/>
                  </a:lnTo>
                  <a:lnTo>
                    <a:pt x="207" y="127"/>
                  </a:lnTo>
                  <a:lnTo>
                    <a:pt x="210" y="131"/>
                  </a:lnTo>
                  <a:lnTo>
                    <a:pt x="210" y="131"/>
                  </a:lnTo>
                  <a:lnTo>
                    <a:pt x="214" y="134"/>
                  </a:lnTo>
                  <a:lnTo>
                    <a:pt x="217" y="138"/>
                  </a:lnTo>
                  <a:lnTo>
                    <a:pt x="219" y="145"/>
                  </a:lnTo>
                  <a:lnTo>
                    <a:pt x="221" y="146"/>
                  </a:lnTo>
                  <a:lnTo>
                    <a:pt x="226" y="146"/>
                  </a:lnTo>
                  <a:lnTo>
                    <a:pt x="226" y="146"/>
                  </a:lnTo>
                  <a:lnTo>
                    <a:pt x="229" y="146"/>
                  </a:lnTo>
                  <a:lnTo>
                    <a:pt x="231" y="148"/>
                  </a:lnTo>
                  <a:lnTo>
                    <a:pt x="231" y="152"/>
                  </a:lnTo>
                  <a:lnTo>
                    <a:pt x="229" y="155"/>
                  </a:lnTo>
                  <a:lnTo>
                    <a:pt x="229" y="157"/>
                  </a:lnTo>
                  <a:lnTo>
                    <a:pt x="231" y="160"/>
                  </a:lnTo>
                  <a:lnTo>
                    <a:pt x="235" y="162"/>
                  </a:lnTo>
                  <a:lnTo>
                    <a:pt x="235" y="162"/>
                  </a:lnTo>
                  <a:lnTo>
                    <a:pt x="249" y="165"/>
                  </a:lnTo>
                  <a:lnTo>
                    <a:pt x="254" y="167"/>
                  </a:lnTo>
                  <a:lnTo>
                    <a:pt x="255" y="169"/>
                  </a:lnTo>
                  <a:lnTo>
                    <a:pt x="254" y="172"/>
                  </a:lnTo>
                  <a:lnTo>
                    <a:pt x="250" y="176"/>
                  </a:lnTo>
                  <a:lnTo>
                    <a:pt x="235" y="185"/>
                  </a:lnTo>
                  <a:lnTo>
                    <a:pt x="235" y="185"/>
                  </a:lnTo>
                  <a:lnTo>
                    <a:pt x="226" y="188"/>
                  </a:lnTo>
                  <a:lnTo>
                    <a:pt x="224" y="192"/>
                  </a:lnTo>
                  <a:lnTo>
                    <a:pt x="224" y="197"/>
                  </a:lnTo>
                  <a:lnTo>
                    <a:pt x="224" y="200"/>
                  </a:lnTo>
                  <a:lnTo>
                    <a:pt x="226" y="207"/>
                  </a:lnTo>
                  <a:lnTo>
                    <a:pt x="226" y="216"/>
                  </a:lnTo>
                  <a:lnTo>
                    <a:pt x="221" y="228"/>
                  </a:lnTo>
                  <a:lnTo>
                    <a:pt x="210" y="242"/>
                  </a:lnTo>
                  <a:lnTo>
                    <a:pt x="210" y="242"/>
                  </a:lnTo>
                  <a:lnTo>
                    <a:pt x="207" y="251"/>
                  </a:lnTo>
                  <a:lnTo>
                    <a:pt x="205" y="258"/>
                  </a:lnTo>
                  <a:lnTo>
                    <a:pt x="205" y="261"/>
                  </a:lnTo>
                  <a:lnTo>
                    <a:pt x="205" y="265"/>
                  </a:lnTo>
                  <a:lnTo>
                    <a:pt x="207" y="266"/>
                  </a:lnTo>
                  <a:lnTo>
                    <a:pt x="205" y="268"/>
                  </a:lnTo>
                  <a:lnTo>
                    <a:pt x="196" y="272"/>
                  </a:lnTo>
                  <a:lnTo>
                    <a:pt x="196" y="272"/>
                  </a:lnTo>
                  <a:lnTo>
                    <a:pt x="188" y="275"/>
                  </a:lnTo>
                  <a:lnTo>
                    <a:pt x="182" y="282"/>
                  </a:lnTo>
                  <a:lnTo>
                    <a:pt x="179" y="289"/>
                  </a:lnTo>
                  <a:lnTo>
                    <a:pt x="177" y="298"/>
                  </a:lnTo>
                  <a:lnTo>
                    <a:pt x="174" y="306"/>
                  </a:lnTo>
                  <a:lnTo>
                    <a:pt x="172" y="313"/>
                  </a:lnTo>
                  <a:lnTo>
                    <a:pt x="167" y="319"/>
                  </a:lnTo>
                  <a:lnTo>
                    <a:pt x="160" y="324"/>
                  </a:lnTo>
                  <a:lnTo>
                    <a:pt x="160" y="324"/>
                  </a:lnTo>
                  <a:lnTo>
                    <a:pt x="154" y="326"/>
                  </a:lnTo>
                  <a:lnTo>
                    <a:pt x="149" y="329"/>
                  </a:lnTo>
                  <a:lnTo>
                    <a:pt x="148" y="333"/>
                  </a:lnTo>
                  <a:lnTo>
                    <a:pt x="146" y="338"/>
                  </a:lnTo>
                  <a:lnTo>
                    <a:pt x="144" y="345"/>
                  </a:lnTo>
                  <a:lnTo>
                    <a:pt x="142" y="348"/>
                  </a:lnTo>
                  <a:lnTo>
                    <a:pt x="139" y="352"/>
                  </a:lnTo>
                  <a:lnTo>
                    <a:pt x="139" y="352"/>
                  </a:lnTo>
                  <a:lnTo>
                    <a:pt x="135" y="355"/>
                  </a:lnTo>
                  <a:lnTo>
                    <a:pt x="135" y="357"/>
                  </a:lnTo>
                  <a:lnTo>
                    <a:pt x="134" y="364"/>
                  </a:lnTo>
                  <a:lnTo>
                    <a:pt x="132" y="367"/>
                  </a:lnTo>
                  <a:lnTo>
                    <a:pt x="130" y="369"/>
                  </a:lnTo>
                  <a:lnTo>
                    <a:pt x="127" y="369"/>
                  </a:lnTo>
                  <a:lnTo>
                    <a:pt x="127" y="369"/>
                  </a:lnTo>
                  <a:lnTo>
                    <a:pt x="113" y="373"/>
                  </a:lnTo>
                  <a:lnTo>
                    <a:pt x="102" y="376"/>
                  </a:lnTo>
                  <a:lnTo>
                    <a:pt x="99" y="376"/>
                  </a:lnTo>
                  <a:lnTo>
                    <a:pt x="95" y="376"/>
                  </a:lnTo>
                  <a:lnTo>
                    <a:pt x="92" y="373"/>
                  </a:lnTo>
                  <a:lnTo>
                    <a:pt x="88" y="369"/>
                  </a:lnTo>
                  <a:lnTo>
                    <a:pt x="88" y="369"/>
                  </a:lnTo>
                  <a:lnTo>
                    <a:pt x="85" y="364"/>
                  </a:lnTo>
                  <a:lnTo>
                    <a:pt x="80" y="362"/>
                  </a:lnTo>
                  <a:lnTo>
                    <a:pt x="76" y="364"/>
                  </a:lnTo>
                  <a:lnTo>
                    <a:pt x="74" y="367"/>
                  </a:lnTo>
                  <a:lnTo>
                    <a:pt x="67" y="378"/>
                  </a:lnTo>
                  <a:lnTo>
                    <a:pt x="60" y="390"/>
                  </a:lnTo>
                  <a:lnTo>
                    <a:pt x="60" y="390"/>
                  </a:lnTo>
                  <a:lnTo>
                    <a:pt x="52" y="402"/>
                  </a:lnTo>
                  <a:lnTo>
                    <a:pt x="48" y="407"/>
                  </a:lnTo>
                  <a:lnTo>
                    <a:pt x="47" y="413"/>
                  </a:lnTo>
                  <a:lnTo>
                    <a:pt x="45" y="416"/>
                  </a:lnTo>
                  <a:lnTo>
                    <a:pt x="47" y="421"/>
                  </a:lnTo>
                  <a:lnTo>
                    <a:pt x="52" y="423"/>
                  </a:lnTo>
                  <a:lnTo>
                    <a:pt x="60" y="427"/>
                  </a:lnTo>
                  <a:lnTo>
                    <a:pt x="60" y="427"/>
                  </a:lnTo>
                  <a:lnTo>
                    <a:pt x="64" y="427"/>
                  </a:lnTo>
                  <a:lnTo>
                    <a:pt x="67" y="428"/>
                  </a:lnTo>
                  <a:lnTo>
                    <a:pt x="69" y="432"/>
                  </a:lnTo>
                  <a:lnTo>
                    <a:pt x="71" y="434"/>
                  </a:lnTo>
                  <a:lnTo>
                    <a:pt x="71" y="441"/>
                  </a:lnTo>
                  <a:lnTo>
                    <a:pt x="69" y="447"/>
                  </a:lnTo>
                  <a:lnTo>
                    <a:pt x="69" y="454"/>
                  </a:lnTo>
                  <a:lnTo>
                    <a:pt x="69" y="460"/>
                  </a:lnTo>
                  <a:lnTo>
                    <a:pt x="71" y="463"/>
                  </a:lnTo>
                  <a:lnTo>
                    <a:pt x="74" y="465"/>
                  </a:lnTo>
                  <a:lnTo>
                    <a:pt x="83" y="467"/>
                  </a:lnTo>
                  <a:lnTo>
                    <a:pt x="83" y="467"/>
                  </a:lnTo>
                  <a:lnTo>
                    <a:pt x="90" y="468"/>
                  </a:lnTo>
                  <a:lnTo>
                    <a:pt x="90" y="474"/>
                  </a:lnTo>
                  <a:lnTo>
                    <a:pt x="88" y="477"/>
                  </a:lnTo>
                  <a:lnTo>
                    <a:pt x="90" y="482"/>
                  </a:lnTo>
                  <a:lnTo>
                    <a:pt x="94" y="491"/>
                  </a:lnTo>
                  <a:lnTo>
                    <a:pt x="101" y="501"/>
                  </a:lnTo>
                  <a:lnTo>
                    <a:pt x="101" y="501"/>
                  </a:lnTo>
                  <a:lnTo>
                    <a:pt x="102" y="507"/>
                  </a:lnTo>
                  <a:lnTo>
                    <a:pt x="104" y="510"/>
                  </a:lnTo>
                  <a:lnTo>
                    <a:pt x="102" y="515"/>
                  </a:lnTo>
                  <a:lnTo>
                    <a:pt x="101" y="521"/>
                  </a:lnTo>
                  <a:lnTo>
                    <a:pt x="101" y="522"/>
                  </a:lnTo>
                  <a:lnTo>
                    <a:pt x="102" y="524"/>
                  </a:lnTo>
                  <a:lnTo>
                    <a:pt x="102" y="524"/>
                  </a:lnTo>
                  <a:lnTo>
                    <a:pt x="102" y="526"/>
                  </a:lnTo>
                  <a:lnTo>
                    <a:pt x="102" y="528"/>
                  </a:lnTo>
                  <a:lnTo>
                    <a:pt x="97" y="531"/>
                  </a:lnTo>
                  <a:lnTo>
                    <a:pt x="90" y="533"/>
                  </a:lnTo>
                  <a:lnTo>
                    <a:pt x="87" y="531"/>
                  </a:lnTo>
                  <a:lnTo>
                    <a:pt x="85" y="529"/>
                  </a:lnTo>
                  <a:lnTo>
                    <a:pt x="85" y="529"/>
                  </a:lnTo>
                  <a:lnTo>
                    <a:pt x="85" y="526"/>
                  </a:lnTo>
                  <a:lnTo>
                    <a:pt x="83" y="524"/>
                  </a:lnTo>
                  <a:lnTo>
                    <a:pt x="81" y="524"/>
                  </a:lnTo>
                  <a:lnTo>
                    <a:pt x="80" y="524"/>
                  </a:lnTo>
                  <a:lnTo>
                    <a:pt x="73" y="528"/>
                  </a:lnTo>
                  <a:lnTo>
                    <a:pt x="67" y="533"/>
                  </a:lnTo>
                  <a:lnTo>
                    <a:pt x="67" y="533"/>
                  </a:lnTo>
                  <a:lnTo>
                    <a:pt x="64" y="536"/>
                  </a:lnTo>
                  <a:lnTo>
                    <a:pt x="62" y="536"/>
                  </a:lnTo>
                  <a:lnTo>
                    <a:pt x="59" y="535"/>
                  </a:lnTo>
                  <a:lnTo>
                    <a:pt x="53" y="531"/>
                  </a:lnTo>
                  <a:lnTo>
                    <a:pt x="48" y="529"/>
                  </a:lnTo>
                  <a:lnTo>
                    <a:pt x="43" y="531"/>
                  </a:lnTo>
                  <a:lnTo>
                    <a:pt x="43" y="531"/>
                  </a:lnTo>
                  <a:lnTo>
                    <a:pt x="34" y="531"/>
                  </a:lnTo>
                  <a:lnTo>
                    <a:pt x="27" y="529"/>
                  </a:lnTo>
                  <a:lnTo>
                    <a:pt x="24" y="529"/>
                  </a:lnTo>
                  <a:lnTo>
                    <a:pt x="22" y="531"/>
                  </a:lnTo>
                  <a:lnTo>
                    <a:pt x="22" y="533"/>
                  </a:lnTo>
                  <a:lnTo>
                    <a:pt x="22" y="538"/>
                  </a:lnTo>
                  <a:lnTo>
                    <a:pt x="22" y="538"/>
                  </a:lnTo>
                  <a:lnTo>
                    <a:pt x="22" y="543"/>
                  </a:lnTo>
                  <a:lnTo>
                    <a:pt x="20" y="545"/>
                  </a:lnTo>
                  <a:lnTo>
                    <a:pt x="17" y="547"/>
                  </a:lnTo>
                  <a:lnTo>
                    <a:pt x="13" y="547"/>
                  </a:lnTo>
                  <a:lnTo>
                    <a:pt x="10" y="548"/>
                  </a:lnTo>
                  <a:lnTo>
                    <a:pt x="5" y="548"/>
                  </a:lnTo>
                  <a:lnTo>
                    <a:pt x="1" y="552"/>
                  </a:lnTo>
                  <a:lnTo>
                    <a:pt x="0" y="557"/>
                  </a:lnTo>
                  <a:lnTo>
                    <a:pt x="0" y="557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42"/>
            <p:cNvSpPr/>
            <p:nvPr/>
          </p:nvSpPr>
          <p:spPr>
            <a:xfrm>
              <a:off x="8536133" y="3614440"/>
              <a:ext cx="4655" cy="4654"/>
            </a:xfrm>
            <a:custGeom>
              <a:rect b="b" l="l" r="r" t="t"/>
              <a:pathLst>
                <a:path extrusionOk="0" h="8" w="7">
                  <a:moveTo>
                    <a:pt x="5" y="8"/>
                  </a:moveTo>
                  <a:lnTo>
                    <a:pt x="5" y="8"/>
                  </a:lnTo>
                  <a:lnTo>
                    <a:pt x="2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5" y="8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42"/>
            <p:cNvSpPr/>
            <p:nvPr/>
          </p:nvSpPr>
          <p:spPr>
            <a:xfrm>
              <a:off x="7827168" y="4072087"/>
              <a:ext cx="204778" cy="449890"/>
            </a:xfrm>
            <a:custGeom>
              <a:rect b="b" l="l" r="r" t="t"/>
              <a:pathLst>
                <a:path extrusionOk="0" h="635" w="289">
                  <a:moveTo>
                    <a:pt x="195" y="378"/>
                  </a:moveTo>
                  <a:lnTo>
                    <a:pt x="195" y="378"/>
                  </a:lnTo>
                  <a:lnTo>
                    <a:pt x="191" y="376"/>
                  </a:lnTo>
                  <a:lnTo>
                    <a:pt x="190" y="374"/>
                  </a:lnTo>
                  <a:lnTo>
                    <a:pt x="188" y="369"/>
                  </a:lnTo>
                  <a:lnTo>
                    <a:pt x="184" y="364"/>
                  </a:lnTo>
                  <a:lnTo>
                    <a:pt x="183" y="360"/>
                  </a:lnTo>
                  <a:lnTo>
                    <a:pt x="179" y="360"/>
                  </a:lnTo>
                  <a:lnTo>
                    <a:pt x="179" y="360"/>
                  </a:lnTo>
                  <a:lnTo>
                    <a:pt x="176" y="359"/>
                  </a:lnTo>
                  <a:lnTo>
                    <a:pt x="174" y="355"/>
                  </a:lnTo>
                  <a:lnTo>
                    <a:pt x="167" y="350"/>
                  </a:lnTo>
                  <a:lnTo>
                    <a:pt x="162" y="343"/>
                  </a:lnTo>
                  <a:lnTo>
                    <a:pt x="155" y="336"/>
                  </a:lnTo>
                  <a:lnTo>
                    <a:pt x="155" y="336"/>
                  </a:lnTo>
                  <a:lnTo>
                    <a:pt x="151" y="334"/>
                  </a:lnTo>
                  <a:lnTo>
                    <a:pt x="150" y="334"/>
                  </a:lnTo>
                  <a:lnTo>
                    <a:pt x="146" y="336"/>
                  </a:lnTo>
                  <a:lnTo>
                    <a:pt x="141" y="338"/>
                  </a:lnTo>
                  <a:lnTo>
                    <a:pt x="139" y="338"/>
                  </a:lnTo>
                  <a:lnTo>
                    <a:pt x="136" y="338"/>
                  </a:lnTo>
                  <a:lnTo>
                    <a:pt x="136" y="338"/>
                  </a:lnTo>
                  <a:lnTo>
                    <a:pt x="132" y="336"/>
                  </a:lnTo>
                  <a:lnTo>
                    <a:pt x="130" y="336"/>
                  </a:lnTo>
                  <a:lnTo>
                    <a:pt x="123" y="338"/>
                  </a:lnTo>
                  <a:lnTo>
                    <a:pt x="122" y="338"/>
                  </a:lnTo>
                  <a:lnTo>
                    <a:pt x="120" y="336"/>
                  </a:lnTo>
                  <a:lnTo>
                    <a:pt x="120" y="327"/>
                  </a:lnTo>
                  <a:lnTo>
                    <a:pt x="120" y="327"/>
                  </a:lnTo>
                  <a:lnTo>
                    <a:pt x="123" y="313"/>
                  </a:lnTo>
                  <a:lnTo>
                    <a:pt x="123" y="305"/>
                  </a:lnTo>
                  <a:lnTo>
                    <a:pt x="123" y="301"/>
                  </a:lnTo>
                  <a:lnTo>
                    <a:pt x="122" y="299"/>
                  </a:lnTo>
                  <a:lnTo>
                    <a:pt x="116" y="299"/>
                  </a:lnTo>
                  <a:lnTo>
                    <a:pt x="111" y="298"/>
                  </a:lnTo>
                  <a:lnTo>
                    <a:pt x="111" y="298"/>
                  </a:lnTo>
                  <a:lnTo>
                    <a:pt x="99" y="299"/>
                  </a:lnTo>
                  <a:lnTo>
                    <a:pt x="94" y="301"/>
                  </a:lnTo>
                  <a:lnTo>
                    <a:pt x="92" y="303"/>
                  </a:lnTo>
                  <a:lnTo>
                    <a:pt x="90" y="306"/>
                  </a:lnTo>
                  <a:lnTo>
                    <a:pt x="90" y="308"/>
                  </a:lnTo>
                  <a:lnTo>
                    <a:pt x="92" y="312"/>
                  </a:lnTo>
                  <a:lnTo>
                    <a:pt x="94" y="315"/>
                  </a:lnTo>
                  <a:lnTo>
                    <a:pt x="94" y="315"/>
                  </a:lnTo>
                  <a:lnTo>
                    <a:pt x="96" y="319"/>
                  </a:lnTo>
                  <a:lnTo>
                    <a:pt x="94" y="326"/>
                  </a:lnTo>
                  <a:lnTo>
                    <a:pt x="90" y="346"/>
                  </a:lnTo>
                  <a:lnTo>
                    <a:pt x="87" y="369"/>
                  </a:lnTo>
                  <a:lnTo>
                    <a:pt x="82" y="383"/>
                  </a:lnTo>
                  <a:lnTo>
                    <a:pt x="82" y="383"/>
                  </a:lnTo>
                  <a:lnTo>
                    <a:pt x="78" y="392"/>
                  </a:lnTo>
                  <a:lnTo>
                    <a:pt x="76" y="400"/>
                  </a:lnTo>
                  <a:lnTo>
                    <a:pt x="75" y="411"/>
                  </a:lnTo>
                  <a:lnTo>
                    <a:pt x="71" y="414"/>
                  </a:lnTo>
                  <a:lnTo>
                    <a:pt x="69" y="418"/>
                  </a:lnTo>
                  <a:lnTo>
                    <a:pt x="69" y="418"/>
                  </a:lnTo>
                  <a:lnTo>
                    <a:pt x="66" y="423"/>
                  </a:lnTo>
                  <a:lnTo>
                    <a:pt x="66" y="432"/>
                  </a:lnTo>
                  <a:lnTo>
                    <a:pt x="64" y="449"/>
                  </a:lnTo>
                  <a:lnTo>
                    <a:pt x="66" y="475"/>
                  </a:lnTo>
                  <a:lnTo>
                    <a:pt x="66" y="475"/>
                  </a:lnTo>
                  <a:lnTo>
                    <a:pt x="66" y="480"/>
                  </a:lnTo>
                  <a:lnTo>
                    <a:pt x="68" y="484"/>
                  </a:lnTo>
                  <a:lnTo>
                    <a:pt x="71" y="484"/>
                  </a:lnTo>
                  <a:lnTo>
                    <a:pt x="75" y="482"/>
                  </a:lnTo>
                  <a:lnTo>
                    <a:pt x="83" y="479"/>
                  </a:lnTo>
                  <a:lnTo>
                    <a:pt x="85" y="479"/>
                  </a:lnTo>
                  <a:lnTo>
                    <a:pt x="87" y="482"/>
                  </a:lnTo>
                  <a:lnTo>
                    <a:pt x="87" y="482"/>
                  </a:lnTo>
                  <a:lnTo>
                    <a:pt x="89" y="494"/>
                  </a:lnTo>
                  <a:lnTo>
                    <a:pt x="90" y="505"/>
                  </a:lnTo>
                  <a:lnTo>
                    <a:pt x="94" y="514"/>
                  </a:lnTo>
                  <a:lnTo>
                    <a:pt x="97" y="515"/>
                  </a:lnTo>
                  <a:lnTo>
                    <a:pt x="99" y="515"/>
                  </a:lnTo>
                  <a:lnTo>
                    <a:pt x="99" y="515"/>
                  </a:lnTo>
                  <a:lnTo>
                    <a:pt x="101" y="515"/>
                  </a:lnTo>
                  <a:lnTo>
                    <a:pt x="101" y="515"/>
                  </a:lnTo>
                  <a:lnTo>
                    <a:pt x="103" y="521"/>
                  </a:lnTo>
                  <a:lnTo>
                    <a:pt x="106" y="538"/>
                  </a:lnTo>
                  <a:lnTo>
                    <a:pt x="110" y="559"/>
                  </a:lnTo>
                  <a:lnTo>
                    <a:pt x="111" y="568"/>
                  </a:lnTo>
                  <a:lnTo>
                    <a:pt x="116" y="573"/>
                  </a:lnTo>
                  <a:lnTo>
                    <a:pt x="116" y="573"/>
                  </a:lnTo>
                  <a:lnTo>
                    <a:pt x="123" y="580"/>
                  </a:lnTo>
                  <a:lnTo>
                    <a:pt x="129" y="583"/>
                  </a:lnTo>
                  <a:lnTo>
                    <a:pt x="132" y="583"/>
                  </a:lnTo>
                  <a:lnTo>
                    <a:pt x="136" y="581"/>
                  </a:lnTo>
                  <a:lnTo>
                    <a:pt x="139" y="580"/>
                  </a:lnTo>
                  <a:lnTo>
                    <a:pt x="143" y="581"/>
                  </a:lnTo>
                  <a:lnTo>
                    <a:pt x="146" y="585"/>
                  </a:lnTo>
                  <a:lnTo>
                    <a:pt x="146" y="585"/>
                  </a:lnTo>
                  <a:lnTo>
                    <a:pt x="157" y="601"/>
                  </a:lnTo>
                  <a:lnTo>
                    <a:pt x="165" y="609"/>
                  </a:lnTo>
                  <a:lnTo>
                    <a:pt x="165" y="609"/>
                  </a:lnTo>
                  <a:lnTo>
                    <a:pt x="162" y="623"/>
                  </a:lnTo>
                  <a:lnTo>
                    <a:pt x="158" y="628"/>
                  </a:lnTo>
                  <a:lnTo>
                    <a:pt x="157" y="630"/>
                  </a:lnTo>
                  <a:lnTo>
                    <a:pt x="155" y="630"/>
                  </a:lnTo>
                  <a:lnTo>
                    <a:pt x="150" y="625"/>
                  </a:lnTo>
                  <a:lnTo>
                    <a:pt x="150" y="625"/>
                  </a:lnTo>
                  <a:lnTo>
                    <a:pt x="146" y="623"/>
                  </a:lnTo>
                  <a:lnTo>
                    <a:pt x="144" y="623"/>
                  </a:lnTo>
                  <a:lnTo>
                    <a:pt x="139" y="628"/>
                  </a:lnTo>
                  <a:lnTo>
                    <a:pt x="134" y="634"/>
                  </a:lnTo>
                  <a:lnTo>
                    <a:pt x="132" y="635"/>
                  </a:lnTo>
                  <a:lnTo>
                    <a:pt x="129" y="634"/>
                  </a:lnTo>
                  <a:lnTo>
                    <a:pt x="129" y="634"/>
                  </a:lnTo>
                  <a:lnTo>
                    <a:pt x="127" y="632"/>
                  </a:lnTo>
                  <a:lnTo>
                    <a:pt x="127" y="628"/>
                  </a:lnTo>
                  <a:lnTo>
                    <a:pt x="129" y="623"/>
                  </a:lnTo>
                  <a:lnTo>
                    <a:pt x="130" y="616"/>
                  </a:lnTo>
                  <a:lnTo>
                    <a:pt x="132" y="609"/>
                  </a:lnTo>
                  <a:lnTo>
                    <a:pt x="132" y="609"/>
                  </a:lnTo>
                  <a:lnTo>
                    <a:pt x="130" y="608"/>
                  </a:lnTo>
                  <a:lnTo>
                    <a:pt x="130" y="608"/>
                  </a:lnTo>
                  <a:lnTo>
                    <a:pt x="127" y="608"/>
                  </a:lnTo>
                  <a:lnTo>
                    <a:pt x="123" y="608"/>
                  </a:lnTo>
                  <a:lnTo>
                    <a:pt x="122" y="608"/>
                  </a:lnTo>
                  <a:lnTo>
                    <a:pt x="120" y="604"/>
                  </a:lnTo>
                  <a:lnTo>
                    <a:pt x="120" y="604"/>
                  </a:lnTo>
                  <a:lnTo>
                    <a:pt x="120" y="601"/>
                  </a:lnTo>
                  <a:lnTo>
                    <a:pt x="118" y="599"/>
                  </a:lnTo>
                  <a:lnTo>
                    <a:pt x="113" y="597"/>
                  </a:lnTo>
                  <a:lnTo>
                    <a:pt x="108" y="597"/>
                  </a:lnTo>
                  <a:lnTo>
                    <a:pt x="106" y="595"/>
                  </a:lnTo>
                  <a:lnTo>
                    <a:pt x="104" y="594"/>
                  </a:lnTo>
                  <a:lnTo>
                    <a:pt x="104" y="594"/>
                  </a:lnTo>
                  <a:lnTo>
                    <a:pt x="101" y="588"/>
                  </a:lnTo>
                  <a:lnTo>
                    <a:pt x="101" y="588"/>
                  </a:lnTo>
                  <a:lnTo>
                    <a:pt x="99" y="590"/>
                  </a:lnTo>
                  <a:lnTo>
                    <a:pt x="97" y="594"/>
                  </a:lnTo>
                  <a:lnTo>
                    <a:pt x="96" y="602"/>
                  </a:lnTo>
                  <a:lnTo>
                    <a:pt x="96" y="602"/>
                  </a:lnTo>
                  <a:lnTo>
                    <a:pt x="90" y="594"/>
                  </a:lnTo>
                  <a:lnTo>
                    <a:pt x="83" y="587"/>
                  </a:lnTo>
                  <a:lnTo>
                    <a:pt x="83" y="587"/>
                  </a:lnTo>
                  <a:lnTo>
                    <a:pt x="80" y="581"/>
                  </a:lnTo>
                  <a:lnTo>
                    <a:pt x="78" y="578"/>
                  </a:lnTo>
                  <a:lnTo>
                    <a:pt x="78" y="573"/>
                  </a:lnTo>
                  <a:lnTo>
                    <a:pt x="78" y="569"/>
                  </a:lnTo>
                  <a:lnTo>
                    <a:pt x="78" y="569"/>
                  </a:lnTo>
                  <a:lnTo>
                    <a:pt x="76" y="566"/>
                  </a:lnTo>
                  <a:lnTo>
                    <a:pt x="73" y="566"/>
                  </a:lnTo>
                  <a:lnTo>
                    <a:pt x="69" y="566"/>
                  </a:lnTo>
                  <a:lnTo>
                    <a:pt x="66" y="562"/>
                  </a:lnTo>
                  <a:lnTo>
                    <a:pt x="66" y="562"/>
                  </a:lnTo>
                  <a:lnTo>
                    <a:pt x="59" y="548"/>
                  </a:lnTo>
                  <a:lnTo>
                    <a:pt x="52" y="536"/>
                  </a:lnTo>
                  <a:lnTo>
                    <a:pt x="47" y="526"/>
                  </a:lnTo>
                  <a:lnTo>
                    <a:pt x="42" y="519"/>
                  </a:lnTo>
                  <a:lnTo>
                    <a:pt x="42" y="519"/>
                  </a:lnTo>
                  <a:lnTo>
                    <a:pt x="40" y="519"/>
                  </a:lnTo>
                  <a:lnTo>
                    <a:pt x="40" y="521"/>
                  </a:lnTo>
                  <a:lnTo>
                    <a:pt x="38" y="526"/>
                  </a:lnTo>
                  <a:lnTo>
                    <a:pt x="35" y="529"/>
                  </a:lnTo>
                  <a:lnTo>
                    <a:pt x="33" y="529"/>
                  </a:lnTo>
                  <a:lnTo>
                    <a:pt x="31" y="526"/>
                  </a:lnTo>
                  <a:lnTo>
                    <a:pt x="31" y="526"/>
                  </a:lnTo>
                  <a:lnTo>
                    <a:pt x="29" y="522"/>
                  </a:lnTo>
                  <a:lnTo>
                    <a:pt x="29" y="515"/>
                  </a:lnTo>
                  <a:lnTo>
                    <a:pt x="29" y="507"/>
                  </a:lnTo>
                  <a:lnTo>
                    <a:pt x="33" y="498"/>
                  </a:lnTo>
                  <a:lnTo>
                    <a:pt x="33" y="498"/>
                  </a:lnTo>
                  <a:lnTo>
                    <a:pt x="33" y="493"/>
                  </a:lnTo>
                  <a:lnTo>
                    <a:pt x="33" y="489"/>
                  </a:lnTo>
                  <a:lnTo>
                    <a:pt x="33" y="484"/>
                  </a:lnTo>
                  <a:lnTo>
                    <a:pt x="36" y="474"/>
                  </a:lnTo>
                  <a:lnTo>
                    <a:pt x="36" y="474"/>
                  </a:lnTo>
                  <a:lnTo>
                    <a:pt x="38" y="470"/>
                  </a:lnTo>
                  <a:lnTo>
                    <a:pt x="38" y="468"/>
                  </a:lnTo>
                  <a:lnTo>
                    <a:pt x="38" y="465"/>
                  </a:lnTo>
                  <a:lnTo>
                    <a:pt x="40" y="458"/>
                  </a:lnTo>
                  <a:lnTo>
                    <a:pt x="40" y="458"/>
                  </a:lnTo>
                  <a:lnTo>
                    <a:pt x="47" y="444"/>
                  </a:lnTo>
                  <a:lnTo>
                    <a:pt x="47" y="440"/>
                  </a:lnTo>
                  <a:lnTo>
                    <a:pt x="47" y="437"/>
                  </a:lnTo>
                  <a:lnTo>
                    <a:pt x="47" y="437"/>
                  </a:lnTo>
                  <a:lnTo>
                    <a:pt x="49" y="430"/>
                  </a:lnTo>
                  <a:lnTo>
                    <a:pt x="50" y="423"/>
                  </a:lnTo>
                  <a:lnTo>
                    <a:pt x="50" y="418"/>
                  </a:lnTo>
                  <a:lnTo>
                    <a:pt x="57" y="409"/>
                  </a:lnTo>
                  <a:lnTo>
                    <a:pt x="57" y="409"/>
                  </a:lnTo>
                  <a:lnTo>
                    <a:pt x="66" y="399"/>
                  </a:lnTo>
                  <a:lnTo>
                    <a:pt x="69" y="392"/>
                  </a:lnTo>
                  <a:lnTo>
                    <a:pt x="71" y="386"/>
                  </a:lnTo>
                  <a:lnTo>
                    <a:pt x="76" y="380"/>
                  </a:lnTo>
                  <a:lnTo>
                    <a:pt x="76" y="380"/>
                  </a:lnTo>
                  <a:lnTo>
                    <a:pt x="80" y="374"/>
                  </a:lnTo>
                  <a:lnTo>
                    <a:pt x="80" y="373"/>
                  </a:lnTo>
                  <a:lnTo>
                    <a:pt x="78" y="369"/>
                  </a:lnTo>
                  <a:lnTo>
                    <a:pt x="78" y="364"/>
                  </a:lnTo>
                  <a:lnTo>
                    <a:pt x="78" y="364"/>
                  </a:lnTo>
                  <a:lnTo>
                    <a:pt x="76" y="360"/>
                  </a:lnTo>
                  <a:lnTo>
                    <a:pt x="76" y="359"/>
                  </a:lnTo>
                  <a:lnTo>
                    <a:pt x="73" y="359"/>
                  </a:lnTo>
                  <a:lnTo>
                    <a:pt x="73" y="355"/>
                  </a:lnTo>
                  <a:lnTo>
                    <a:pt x="73" y="355"/>
                  </a:lnTo>
                  <a:lnTo>
                    <a:pt x="71" y="350"/>
                  </a:lnTo>
                  <a:lnTo>
                    <a:pt x="71" y="343"/>
                  </a:lnTo>
                  <a:lnTo>
                    <a:pt x="68" y="331"/>
                  </a:lnTo>
                  <a:lnTo>
                    <a:pt x="59" y="317"/>
                  </a:lnTo>
                  <a:lnTo>
                    <a:pt x="59" y="317"/>
                  </a:lnTo>
                  <a:lnTo>
                    <a:pt x="63" y="310"/>
                  </a:lnTo>
                  <a:lnTo>
                    <a:pt x="64" y="303"/>
                  </a:lnTo>
                  <a:lnTo>
                    <a:pt x="64" y="298"/>
                  </a:lnTo>
                  <a:lnTo>
                    <a:pt x="63" y="291"/>
                  </a:lnTo>
                  <a:lnTo>
                    <a:pt x="61" y="285"/>
                  </a:lnTo>
                  <a:lnTo>
                    <a:pt x="57" y="279"/>
                  </a:lnTo>
                  <a:lnTo>
                    <a:pt x="45" y="265"/>
                  </a:lnTo>
                  <a:lnTo>
                    <a:pt x="45" y="265"/>
                  </a:lnTo>
                  <a:lnTo>
                    <a:pt x="38" y="258"/>
                  </a:lnTo>
                  <a:lnTo>
                    <a:pt x="35" y="251"/>
                  </a:lnTo>
                  <a:lnTo>
                    <a:pt x="31" y="242"/>
                  </a:lnTo>
                  <a:lnTo>
                    <a:pt x="29" y="237"/>
                  </a:lnTo>
                  <a:lnTo>
                    <a:pt x="29" y="230"/>
                  </a:lnTo>
                  <a:lnTo>
                    <a:pt x="29" y="226"/>
                  </a:lnTo>
                  <a:lnTo>
                    <a:pt x="31" y="225"/>
                  </a:lnTo>
                  <a:lnTo>
                    <a:pt x="33" y="225"/>
                  </a:lnTo>
                  <a:lnTo>
                    <a:pt x="33" y="225"/>
                  </a:lnTo>
                  <a:lnTo>
                    <a:pt x="36" y="225"/>
                  </a:lnTo>
                  <a:lnTo>
                    <a:pt x="36" y="223"/>
                  </a:lnTo>
                  <a:lnTo>
                    <a:pt x="36" y="221"/>
                  </a:lnTo>
                  <a:lnTo>
                    <a:pt x="40" y="221"/>
                  </a:lnTo>
                  <a:lnTo>
                    <a:pt x="40" y="221"/>
                  </a:lnTo>
                  <a:lnTo>
                    <a:pt x="42" y="219"/>
                  </a:lnTo>
                  <a:lnTo>
                    <a:pt x="43" y="218"/>
                  </a:lnTo>
                  <a:lnTo>
                    <a:pt x="42" y="207"/>
                  </a:lnTo>
                  <a:lnTo>
                    <a:pt x="42" y="195"/>
                  </a:lnTo>
                  <a:lnTo>
                    <a:pt x="43" y="191"/>
                  </a:lnTo>
                  <a:lnTo>
                    <a:pt x="47" y="188"/>
                  </a:lnTo>
                  <a:lnTo>
                    <a:pt x="47" y="188"/>
                  </a:lnTo>
                  <a:lnTo>
                    <a:pt x="50" y="186"/>
                  </a:lnTo>
                  <a:lnTo>
                    <a:pt x="52" y="183"/>
                  </a:lnTo>
                  <a:lnTo>
                    <a:pt x="54" y="176"/>
                  </a:lnTo>
                  <a:lnTo>
                    <a:pt x="52" y="174"/>
                  </a:lnTo>
                  <a:lnTo>
                    <a:pt x="52" y="174"/>
                  </a:lnTo>
                  <a:lnTo>
                    <a:pt x="49" y="174"/>
                  </a:lnTo>
                  <a:lnTo>
                    <a:pt x="47" y="179"/>
                  </a:lnTo>
                  <a:lnTo>
                    <a:pt x="47" y="179"/>
                  </a:lnTo>
                  <a:lnTo>
                    <a:pt x="45" y="181"/>
                  </a:lnTo>
                  <a:lnTo>
                    <a:pt x="45" y="181"/>
                  </a:lnTo>
                  <a:lnTo>
                    <a:pt x="42" y="176"/>
                  </a:lnTo>
                  <a:lnTo>
                    <a:pt x="40" y="167"/>
                  </a:lnTo>
                  <a:lnTo>
                    <a:pt x="38" y="157"/>
                  </a:lnTo>
                  <a:lnTo>
                    <a:pt x="38" y="157"/>
                  </a:lnTo>
                  <a:lnTo>
                    <a:pt x="38" y="151"/>
                  </a:lnTo>
                  <a:lnTo>
                    <a:pt x="38" y="148"/>
                  </a:lnTo>
                  <a:lnTo>
                    <a:pt x="35" y="146"/>
                  </a:lnTo>
                  <a:lnTo>
                    <a:pt x="29" y="141"/>
                  </a:lnTo>
                  <a:lnTo>
                    <a:pt x="29" y="141"/>
                  </a:lnTo>
                  <a:lnTo>
                    <a:pt x="22" y="132"/>
                  </a:lnTo>
                  <a:lnTo>
                    <a:pt x="17" y="124"/>
                  </a:lnTo>
                  <a:lnTo>
                    <a:pt x="12" y="113"/>
                  </a:lnTo>
                  <a:lnTo>
                    <a:pt x="10" y="101"/>
                  </a:lnTo>
                  <a:lnTo>
                    <a:pt x="10" y="101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7" y="94"/>
                  </a:lnTo>
                  <a:lnTo>
                    <a:pt x="5" y="94"/>
                  </a:lnTo>
                  <a:lnTo>
                    <a:pt x="3" y="94"/>
                  </a:lnTo>
                  <a:lnTo>
                    <a:pt x="2" y="92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4"/>
                  </a:lnTo>
                  <a:lnTo>
                    <a:pt x="2" y="82"/>
                  </a:lnTo>
                  <a:lnTo>
                    <a:pt x="7" y="82"/>
                  </a:lnTo>
                  <a:lnTo>
                    <a:pt x="10" y="82"/>
                  </a:lnTo>
                  <a:lnTo>
                    <a:pt x="12" y="82"/>
                  </a:lnTo>
                  <a:lnTo>
                    <a:pt x="14" y="78"/>
                  </a:lnTo>
                  <a:lnTo>
                    <a:pt x="12" y="73"/>
                  </a:lnTo>
                  <a:lnTo>
                    <a:pt x="12" y="73"/>
                  </a:lnTo>
                  <a:lnTo>
                    <a:pt x="10" y="68"/>
                  </a:lnTo>
                  <a:lnTo>
                    <a:pt x="10" y="64"/>
                  </a:lnTo>
                  <a:lnTo>
                    <a:pt x="12" y="63"/>
                  </a:lnTo>
                  <a:lnTo>
                    <a:pt x="14" y="61"/>
                  </a:lnTo>
                  <a:lnTo>
                    <a:pt x="17" y="57"/>
                  </a:lnTo>
                  <a:lnTo>
                    <a:pt x="17" y="56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4" y="45"/>
                  </a:lnTo>
                  <a:lnTo>
                    <a:pt x="16" y="42"/>
                  </a:lnTo>
                  <a:lnTo>
                    <a:pt x="19" y="38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4" y="28"/>
                  </a:lnTo>
                  <a:lnTo>
                    <a:pt x="28" y="30"/>
                  </a:lnTo>
                  <a:lnTo>
                    <a:pt x="31" y="33"/>
                  </a:lnTo>
                  <a:lnTo>
                    <a:pt x="33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47" y="30"/>
                  </a:lnTo>
                  <a:lnTo>
                    <a:pt x="52" y="28"/>
                  </a:lnTo>
                  <a:lnTo>
                    <a:pt x="56" y="28"/>
                  </a:lnTo>
                  <a:lnTo>
                    <a:pt x="57" y="23"/>
                  </a:lnTo>
                  <a:lnTo>
                    <a:pt x="57" y="23"/>
                  </a:lnTo>
                  <a:lnTo>
                    <a:pt x="61" y="14"/>
                  </a:lnTo>
                  <a:lnTo>
                    <a:pt x="63" y="12"/>
                  </a:lnTo>
                  <a:lnTo>
                    <a:pt x="64" y="14"/>
                  </a:lnTo>
                  <a:lnTo>
                    <a:pt x="68" y="16"/>
                  </a:lnTo>
                  <a:lnTo>
                    <a:pt x="69" y="16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3" y="14"/>
                  </a:lnTo>
                  <a:lnTo>
                    <a:pt x="75" y="10"/>
                  </a:lnTo>
                  <a:lnTo>
                    <a:pt x="73" y="7"/>
                  </a:lnTo>
                  <a:lnTo>
                    <a:pt x="73" y="3"/>
                  </a:lnTo>
                  <a:lnTo>
                    <a:pt x="75" y="3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85" y="3"/>
                  </a:lnTo>
                  <a:lnTo>
                    <a:pt x="87" y="2"/>
                  </a:lnTo>
                  <a:lnTo>
                    <a:pt x="90" y="0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96" y="7"/>
                  </a:lnTo>
                  <a:lnTo>
                    <a:pt x="99" y="5"/>
                  </a:lnTo>
                  <a:lnTo>
                    <a:pt x="103" y="3"/>
                  </a:lnTo>
                  <a:lnTo>
                    <a:pt x="104" y="3"/>
                  </a:lnTo>
                  <a:lnTo>
                    <a:pt x="108" y="7"/>
                  </a:lnTo>
                  <a:lnTo>
                    <a:pt x="108" y="7"/>
                  </a:lnTo>
                  <a:lnTo>
                    <a:pt x="111" y="10"/>
                  </a:lnTo>
                  <a:lnTo>
                    <a:pt x="111" y="16"/>
                  </a:lnTo>
                  <a:lnTo>
                    <a:pt x="108" y="28"/>
                  </a:lnTo>
                  <a:lnTo>
                    <a:pt x="106" y="31"/>
                  </a:lnTo>
                  <a:lnTo>
                    <a:pt x="106" y="37"/>
                  </a:lnTo>
                  <a:lnTo>
                    <a:pt x="108" y="38"/>
                  </a:lnTo>
                  <a:lnTo>
                    <a:pt x="111" y="40"/>
                  </a:lnTo>
                  <a:lnTo>
                    <a:pt x="111" y="40"/>
                  </a:lnTo>
                  <a:lnTo>
                    <a:pt x="120" y="40"/>
                  </a:lnTo>
                  <a:lnTo>
                    <a:pt x="122" y="37"/>
                  </a:lnTo>
                  <a:lnTo>
                    <a:pt x="125" y="35"/>
                  </a:lnTo>
                  <a:lnTo>
                    <a:pt x="130" y="35"/>
                  </a:lnTo>
                  <a:lnTo>
                    <a:pt x="130" y="35"/>
                  </a:lnTo>
                  <a:lnTo>
                    <a:pt x="134" y="37"/>
                  </a:lnTo>
                  <a:lnTo>
                    <a:pt x="136" y="38"/>
                  </a:lnTo>
                  <a:lnTo>
                    <a:pt x="136" y="42"/>
                  </a:lnTo>
                  <a:lnTo>
                    <a:pt x="134" y="49"/>
                  </a:lnTo>
                  <a:lnTo>
                    <a:pt x="136" y="52"/>
                  </a:lnTo>
                  <a:lnTo>
                    <a:pt x="137" y="56"/>
                  </a:lnTo>
                  <a:lnTo>
                    <a:pt x="137" y="56"/>
                  </a:lnTo>
                  <a:lnTo>
                    <a:pt x="139" y="61"/>
                  </a:lnTo>
                  <a:lnTo>
                    <a:pt x="139" y="64"/>
                  </a:lnTo>
                  <a:lnTo>
                    <a:pt x="134" y="77"/>
                  </a:lnTo>
                  <a:lnTo>
                    <a:pt x="130" y="85"/>
                  </a:lnTo>
                  <a:lnTo>
                    <a:pt x="129" y="89"/>
                  </a:lnTo>
                  <a:lnTo>
                    <a:pt x="130" y="90"/>
                  </a:lnTo>
                  <a:lnTo>
                    <a:pt x="130" y="90"/>
                  </a:lnTo>
                  <a:lnTo>
                    <a:pt x="134" y="94"/>
                  </a:lnTo>
                  <a:lnTo>
                    <a:pt x="134" y="99"/>
                  </a:lnTo>
                  <a:lnTo>
                    <a:pt x="130" y="110"/>
                  </a:lnTo>
                  <a:lnTo>
                    <a:pt x="125" y="120"/>
                  </a:lnTo>
                  <a:lnTo>
                    <a:pt x="125" y="124"/>
                  </a:lnTo>
                  <a:lnTo>
                    <a:pt x="125" y="125"/>
                  </a:lnTo>
                  <a:lnTo>
                    <a:pt x="125" y="125"/>
                  </a:lnTo>
                  <a:lnTo>
                    <a:pt x="130" y="127"/>
                  </a:lnTo>
                  <a:lnTo>
                    <a:pt x="134" y="127"/>
                  </a:lnTo>
                  <a:lnTo>
                    <a:pt x="141" y="122"/>
                  </a:lnTo>
                  <a:lnTo>
                    <a:pt x="151" y="108"/>
                  </a:lnTo>
                  <a:lnTo>
                    <a:pt x="151" y="108"/>
                  </a:lnTo>
                  <a:lnTo>
                    <a:pt x="158" y="103"/>
                  </a:lnTo>
                  <a:lnTo>
                    <a:pt x="162" y="99"/>
                  </a:lnTo>
                  <a:lnTo>
                    <a:pt x="165" y="97"/>
                  </a:lnTo>
                  <a:lnTo>
                    <a:pt x="169" y="99"/>
                  </a:lnTo>
                  <a:lnTo>
                    <a:pt x="172" y="103"/>
                  </a:lnTo>
                  <a:lnTo>
                    <a:pt x="174" y="106"/>
                  </a:lnTo>
                  <a:lnTo>
                    <a:pt x="177" y="106"/>
                  </a:lnTo>
                  <a:lnTo>
                    <a:pt x="177" y="106"/>
                  </a:lnTo>
                  <a:lnTo>
                    <a:pt x="179" y="106"/>
                  </a:lnTo>
                  <a:lnTo>
                    <a:pt x="181" y="108"/>
                  </a:lnTo>
                  <a:lnTo>
                    <a:pt x="183" y="111"/>
                  </a:lnTo>
                  <a:lnTo>
                    <a:pt x="183" y="113"/>
                  </a:lnTo>
                  <a:lnTo>
                    <a:pt x="188" y="111"/>
                  </a:lnTo>
                  <a:lnTo>
                    <a:pt x="188" y="111"/>
                  </a:lnTo>
                  <a:lnTo>
                    <a:pt x="193" y="108"/>
                  </a:lnTo>
                  <a:lnTo>
                    <a:pt x="198" y="103"/>
                  </a:lnTo>
                  <a:lnTo>
                    <a:pt x="204" y="94"/>
                  </a:lnTo>
                  <a:lnTo>
                    <a:pt x="205" y="90"/>
                  </a:lnTo>
                  <a:lnTo>
                    <a:pt x="209" y="89"/>
                  </a:lnTo>
                  <a:lnTo>
                    <a:pt x="212" y="89"/>
                  </a:lnTo>
                  <a:lnTo>
                    <a:pt x="216" y="89"/>
                  </a:lnTo>
                  <a:lnTo>
                    <a:pt x="216" y="89"/>
                  </a:lnTo>
                  <a:lnTo>
                    <a:pt x="221" y="92"/>
                  </a:lnTo>
                  <a:lnTo>
                    <a:pt x="224" y="92"/>
                  </a:lnTo>
                  <a:lnTo>
                    <a:pt x="230" y="92"/>
                  </a:lnTo>
                  <a:lnTo>
                    <a:pt x="233" y="92"/>
                  </a:lnTo>
                  <a:lnTo>
                    <a:pt x="235" y="94"/>
                  </a:lnTo>
                  <a:lnTo>
                    <a:pt x="238" y="103"/>
                  </a:lnTo>
                  <a:lnTo>
                    <a:pt x="238" y="103"/>
                  </a:lnTo>
                  <a:lnTo>
                    <a:pt x="242" y="111"/>
                  </a:lnTo>
                  <a:lnTo>
                    <a:pt x="247" y="117"/>
                  </a:lnTo>
                  <a:lnTo>
                    <a:pt x="254" y="124"/>
                  </a:lnTo>
                  <a:lnTo>
                    <a:pt x="258" y="129"/>
                  </a:lnTo>
                  <a:lnTo>
                    <a:pt x="259" y="134"/>
                  </a:lnTo>
                  <a:lnTo>
                    <a:pt x="261" y="141"/>
                  </a:lnTo>
                  <a:lnTo>
                    <a:pt x="259" y="153"/>
                  </a:lnTo>
                  <a:lnTo>
                    <a:pt x="259" y="153"/>
                  </a:lnTo>
                  <a:lnTo>
                    <a:pt x="258" y="164"/>
                  </a:lnTo>
                  <a:lnTo>
                    <a:pt x="259" y="172"/>
                  </a:lnTo>
                  <a:lnTo>
                    <a:pt x="264" y="179"/>
                  </a:lnTo>
                  <a:lnTo>
                    <a:pt x="268" y="185"/>
                  </a:lnTo>
                  <a:lnTo>
                    <a:pt x="277" y="190"/>
                  </a:lnTo>
                  <a:lnTo>
                    <a:pt x="280" y="193"/>
                  </a:lnTo>
                  <a:lnTo>
                    <a:pt x="280" y="195"/>
                  </a:lnTo>
                  <a:lnTo>
                    <a:pt x="280" y="195"/>
                  </a:lnTo>
                  <a:lnTo>
                    <a:pt x="280" y="197"/>
                  </a:lnTo>
                  <a:lnTo>
                    <a:pt x="282" y="200"/>
                  </a:lnTo>
                  <a:lnTo>
                    <a:pt x="285" y="205"/>
                  </a:lnTo>
                  <a:lnTo>
                    <a:pt x="287" y="211"/>
                  </a:lnTo>
                  <a:lnTo>
                    <a:pt x="289" y="218"/>
                  </a:lnTo>
                  <a:lnTo>
                    <a:pt x="289" y="228"/>
                  </a:lnTo>
                  <a:lnTo>
                    <a:pt x="285" y="242"/>
                  </a:lnTo>
                  <a:lnTo>
                    <a:pt x="285" y="242"/>
                  </a:lnTo>
                  <a:lnTo>
                    <a:pt x="285" y="247"/>
                  </a:lnTo>
                  <a:lnTo>
                    <a:pt x="285" y="252"/>
                  </a:lnTo>
                  <a:lnTo>
                    <a:pt x="284" y="258"/>
                  </a:lnTo>
                  <a:lnTo>
                    <a:pt x="275" y="266"/>
                  </a:lnTo>
                  <a:lnTo>
                    <a:pt x="275" y="266"/>
                  </a:lnTo>
                  <a:lnTo>
                    <a:pt x="271" y="268"/>
                  </a:lnTo>
                  <a:lnTo>
                    <a:pt x="270" y="268"/>
                  </a:lnTo>
                  <a:lnTo>
                    <a:pt x="268" y="265"/>
                  </a:lnTo>
                  <a:lnTo>
                    <a:pt x="266" y="263"/>
                  </a:lnTo>
                  <a:lnTo>
                    <a:pt x="264" y="261"/>
                  </a:lnTo>
                  <a:lnTo>
                    <a:pt x="259" y="259"/>
                  </a:lnTo>
                  <a:lnTo>
                    <a:pt x="254" y="259"/>
                  </a:lnTo>
                  <a:lnTo>
                    <a:pt x="254" y="259"/>
                  </a:lnTo>
                  <a:lnTo>
                    <a:pt x="237" y="261"/>
                  </a:lnTo>
                  <a:lnTo>
                    <a:pt x="217" y="261"/>
                  </a:lnTo>
                  <a:lnTo>
                    <a:pt x="209" y="263"/>
                  </a:lnTo>
                  <a:lnTo>
                    <a:pt x="202" y="265"/>
                  </a:lnTo>
                  <a:lnTo>
                    <a:pt x="195" y="270"/>
                  </a:lnTo>
                  <a:lnTo>
                    <a:pt x="191" y="277"/>
                  </a:lnTo>
                  <a:lnTo>
                    <a:pt x="191" y="277"/>
                  </a:lnTo>
                  <a:lnTo>
                    <a:pt x="186" y="287"/>
                  </a:lnTo>
                  <a:lnTo>
                    <a:pt x="183" y="292"/>
                  </a:lnTo>
                  <a:lnTo>
                    <a:pt x="181" y="292"/>
                  </a:lnTo>
                  <a:lnTo>
                    <a:pt x="181" y="294"/>
                  </a:lnTo>
                  <a:lnTo>
                    <a:pt x="181" y="294"/>
                  </a:lnTo>
                  <a:lnTo>
                    <a:pt x="181" y="296"/>
                  </a:lnTo>
                  <a:lnTo>
                    <a:pt x="179" y="298"/>
                  </a:lnTo>
                  <a:lnTo>
                    <a:pt x="176" y="298"/>
                  </a:lnTo>
                  <a:lnTo>
                    <a:pt x="174" y="298"/>
                  </a:lnTo>
                  <a:lnTo>
                    <a:pt x="172" y="299"/>
                  </a:lnTo>
                  <a:lnTo>
                    <a:pt x="172" y="303"/>
                  </a:lnTo>
                  <a:lnTo>
                    <a:pt x="176" y="310"/>
                  </a:lnTo>
                  <a:lnTo>
                    <a:pt x="176" y="310"/>
                  </a:lnTo>
                  <a:lnTo>
                    <a:pt x="179" y="322"/>
                  </a:lnTo>
                  <a:lnTo>
                    <a:pt x="179" y="331"/>
                  </a:lnTo>
                  <a:lnTo>
                    <a:pt x="181" y="336"/>
                  </a:lnTo>
                  <a:lnTo>
                    <a:pt x="186" y="341"/>
                  </a:lnTo>
                  <a:lnTo>
                    <a:pt x="186" y="341"/>
                  </a:lnTo>
                  <a:lnTo>
                    <a:pt x="188" y="345"/>
                  </a:lnTo>
                  <a:lnTo>
                    <a:pt x="190" y="348"/>
                  </a:lnTo>
                  <a:lnTo>
                    <a:pt x="190" y="353"/>
                  </a:lnTo>
                  <a:lnTo>
                    <a:pt x="190" y="364"/>
                  </a:lnTo>
                  <a:lnTo>
                    <a:pt x="191" y="369"/>
                  </a:lnTo>
                  <a:lnTo>
                    <a:pt x="195" y="378"/>
                  </a:lnTo>
                  <a:lnTo>
                    <a:pt x="195" y="378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42"/>
            <p:cNvSpPr/>
            <p:nvPr/>
          </p:nvSpPr>
          <p:spPr>
            <a:xfrm>
              <a:off x="7946621" y="3982109"/>
              <a:ext cx="179956" cy="452993"/>
            </a:xfrm>
            <a:custGeom>
              <a:rect b="b" l="l" r="r" t="t"/>
              <a:pathLst>
                <a:path extrusionOk="0" h="643" w="256">
                  <a:moveTo>
                    <a:pt x="207" y="80"/>
                  </a:moveTo>
                  <a:lnTo>
                    <a:pt x="207" y="80"/>
                  </a:lnTo>
                  <a:lnTo>
                    <a:pt x="202" y="78"/>
                  </a:lnTo>
                  <a:lnTo>
                    <a:pt x="198" y="77"/>
                  </a:lnTo>
                  <a:lnTo>
                    <a:pt x="193" y="77"/>
                  </a:lnTo>
                  <a:lnTo>
                    <a:pt x="188" y="78"/>
                  </a:lnTo>
                  <a:lnTo>
                    <a:pt x="186" y="77"/>
                  </a:lnTo>
                  <a:lnTo>
                    <a:pt x="185" y="75"/>
                  </a:lnTo>
                  <a:lnTo>
                    <a:pt x="185" y="75"/>
                  </a:lnTo>
                  <a:lnTo>
                    <a:pt x="181" y="73"/>
                  </a:lnTo>
                  <a:lnTo>
                    <a:pt x="178" y="73"/>
                  </a:lnTo>
                  <a:lnTo>
                    <a:pt x="174" y="71"/>
                  </a:lnTo>
                  <a:lnTo>
                    <a:pt x="172" y="66"/>
                  </a:lnTo>
                  <a:lnTo>
                    <a:pt x="172" y="66"/>
                  </a:lnTo>
                  <a:lnTo>
                    <a:pt x="169" y="63"/>
                  </a:lnTo>
                  <a:lnTo>
                    <a:pt x="164" y="61"/>
                  </a:lnTo>
                  <a:lnTo>
                    <a:pt x="160" y="59"/>
                  </a:lnTo>
                  <a:lnTo>
                    <a:pt x="160" y="58"/>
                  </a:lnTo>
                  <a:lnTo>
                    <a:pt x="158" y="54"/>
                  </a:lnTo>
                  <a:lnTo>
                    <a:pt x="158" y="54"/>
                  </a:lnTo>
                  <a:lnTo>
                    <a:pt x="158" y="49"/>
                  </a:lnTo>
                  <a:lnTo>
                    <a:pt x="155" y="45"/>
                  </a:lnTo>
                  <a:lnTo>
                    <a:pt x="155" y="40"/>
                  </a:lnTo>
                  <a:lnTo>
                    <a:pt x="160" y="33"/>
                  </a:lnTo>
                  <a:lnTo>
                    <a:pt x="160" y="33"/>
                  </a:lnTo>
                  <a:lnTo>
                    <a:pt x="164" y="26"/>
                  </a:lnTo>
                  <a:lnTo>
                    <a:pt x="164" y="24"/>
                  </a:lnTo>
                  <a:lnTo>
                    <a:pt x="162" y="23"/>
                  </a:lnTo>
                  <a:lnTo>
                    <a:pt x="158" y="21"/>
                  </a:lnTo>
                  <a:lnTo>
                    <a:pt x="151" y="23"/>
                  </a:lnTo>
                  <a:lnTo>
                    <a:pt x="151" y="23"/>
                  </a:lnTo>
                  <a:lnTo>
                    <a:pt x="146" y="23"/>
                  </a:lnTo>
                  <a:lnTo>
                    <a:pt x="145" y="19"/>
                  </a:lnTo>
                  <a:lnTo>
                    <a:pt x="141" y="18"/>
                  </a:lnTo>
                  <a:lnTo>
                    <a:pt x="136" y="19"/>
                  </a:lnTo>
                  <a:lnTo>
                    <a:pt x="136" y="19"/>
                  </a:lnTo>
                  <a:lnTo>
                    <a:pt x="131" y="19"/>
                  </a:lnTo>
                  <a:lnTo>
                    <a:pt x="125" y="18"/>
                  </a:lnTo>
                  <a:lnTo>
                    <a:pt x="118" y="9"/>
                  </a:lnTo>
                  <a:lnTo>
                    <a:pt x="113" y="2"/>
                  </a:lnTo>
                  <a:lnTo>
                    <a:pt x="111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01" y="7"/>
                  </a:lnTo>
                  <a:lnTo>
                    <a:pt x="96" y="11"/>
                  </a:lnTo>
                  <a:lnTo>
                    <a:pt x="92" y="12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9"/>
                  </a:lnTo>
                  <a:lnTo>
                    <a:pt x="92" y="21"/>
                  </a:lnTo>
                  <a:lnTo>
                    <a:pt x="87" y="26"/>
                  </a:lnTo>
                  <a:lnTo>
                    <a:pt x="80" y="30"/>
                  </a:lnTo>
                  <a:lnTo>
                    <a:pt x="78" y="30"/>
                  </a:lnTo>
                  <a:lnTo>
                    <a:pt x="75" y="28"/>
                  </a:lnTo>
                  <a:lnTo>
                    <a:pt x="75" y="28"/>
                  </a:lnTo>
                  <a:lnTo>
                    <a:pt x="73" y="24"/>
                  </a:lnTo>
                  <a:lnTo>
                    <a:pt x="70" y="23"/>
                  </a:lnTo>
                  <a:lnTo>
                    <a:pt x="68" y="24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4" y="38"/>
                  </a:lnTo>
                  <a:lnTo>
                    <a:pt x="63" y="38"/>
                  </a:lnTo>
                  <a:lnTo>
                    <a:pt x="63" y="37"/>
                  </a:lnTo>
                  <a:lnTo>
                    <a:pt x="59" y="33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2" y="28"/>
                  </a:lnTo>
                  <a:lnTo>
                    <a:pt x="50" y="31"/>
                  </a:lnTo>
                  <a:lnTo>
                    <a:pt x="49" y="31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4" y="26"/>
                  </a:lnTo>
                  <a:lnTo>
                    <a:pt x="42" y="26"/>
                  </a:lnTo>
                  <a:lnTo>
                    <a:pt x="38" y="31"/>
                  </a:lnTo>
                  <a:lnTo>
                    <a:pt x="35" y="38"/>
                  </a:lnTo>
                  <a:lnTo>
                    <a:pt x="33" y="40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28" y="40"/>
                  </a:lnTo>
                  <a:lnTo>
                    <a:pt x="26" y="37"/>
                  </a:lnTo>
                  <a:lnTo>
                    <a:pt x="24" y="33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16" y="28"/>
                  </a:lnTo>
                  <a:lnTo>
                    <a:pt x="12" y="30"/>
                  </a:lnTo>
                  <a:lnTo>
                    <a:pt x="9" y="33"/>
                  </a:lnTo>
                  <a:lnTo>
                    <a:pt x="5" y="40"/>
                  </a:lnTo>
                  <a:lnTo>
                    <a:pt x="3" y="4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7" y="52"/>
                  </a:lnTo>
                  <a:lnTo>
                    <a:pt x="12" y="59"/>
                  </a:lnTo>
                  <a:lnTo>
                    <a:pt x="17" y="70"/>
                  </a:lnTo>
                  <a:lnTo>
                    <a:pt x="19" y="75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4" y="68"/>
                  </a:lnTo>
                  <a:lnTo>
                    <a:pt x="24" y="70"/>
                  </a:lnTo>
                  <a:lnTo>
                    <a:pt x="26" y="71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1" y="75"/>
                  </a:lnTo>
                  <a:lnTo>
                    <a:pt x="30" y="78"/>
                  </a:lnTo>
                  <a:lnTo>
                    <a:pt x="28" y="82"/>
                  </a:lnTo>
                  <a:lnTo>
                    <a:pt x="26" y="84"/>
                  </a:lnTo>
                  <a:lnTo>
                    <a:pt x="28" y="85"/>
                  </a:lnTo>
                  <a:lnTo>
                    <a:pt x="28" y="85"/>
                  </a:lnTo>
                  <a:lnTo>
                    <a:pt x="28" y="87"/>
                  </a:lnTo>
                  <a:lnTo>
                    <a:pt x="28" y="89"/>
                  </a:lnTo>
                  <a:lnTo>
                    <a:pt x="26" y="92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30" y="101"/>
                  </a:lnTo>
                  <a:lnTo>
                    <a:pt x="31" y="106"/>
                  </a:lnTo>
                  <a:lnTo>
                    <a:pt x="35" y="110"/>
                  </a:lnTo>
                  <a:lnTo>
                    <a:pt x="37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4" y="112"/>
                  </a:lnTo>
                  <a:lnTo>
                    <a:pt x="45" y="112"/>
                  </a:lnTo>
                  <a:lnTo>
                    <a:pt x="50" y="117"/>
                  </a:lnTo>
                  <a:lnTo>
                    <a:pt x="52" y="117"/>
                  </a:lnTo>
                  <a:lnTo>
                    <a:pt x="56" y="117"/>
                  </a:lnTo>
                  <a:lnTo>
                    <a:pt x="57" y="115"/>
                  </a:lnTo>
                  <a:lnTo>
                    <a:pt x="59" y="110"/>
                  </a:lnTo>
                  <a:lnTo>
                    <a:pt x="59" y="110"/>
                  </a:lnTo>
                  <a:lnTo>
                    <a:pt x="63" y="105"/>
                  </a:lnTo>
                  <a:lnTo>
                    <a:pt x="64" y="105"/>
                  </a:lnTo>
                  <a:lnTo>
                    <a:pt x="66" y="105"/>
                  </a:lnTo>
                  <a:lnTo>
                    <a:pt x="71" y="108"/>
                  </a:lnTo>
                  <a:lnTo>
                    <a:pt x="80" y="112"/>
                  </a:lnTo>
                  <a:lnTo>
                    <a:pt x="80" y="112"/>
                  </a:lnTo>
                  <a:lnTo>
                    <a:pt x="85" y="117"/>
                  </a:lnTo>
                  <a:lnTo>
                    <a:pt x="89" y="119"/>
                  </a:lnTo>
                  <a:lnTo>
                    <a:pt x="87" y="122"/>
                  </a:lnTo>
                  <a:lnTo>
                    <a:pt x="82" y="127"/>
                  </a:lnTo>
                  <a:lnTo>
                    <a:pt x="82" y="127"/>
                  </a:lnTo>
                  <a:lnTo>
                    <a:pt x="80" y="129"/>
                  </a:lnTo>
                  <a:lnTo>
                    <a:pt x="82" y="131"/>
                  </a:lnTo>
                  <a:lnTo>
                    <a:pt x="87" y="131"/>
                  </a:lnTo>
                  <a:lnTo>
                    <a:pt x="89" y="132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91" y="139"/>
                  </a:lnTo>
                  <a:lnTo>
                    <a:pt x="92" y="139"/>
                  </a:lnTo>
                  <a:lnTo>
                    <a:pt x="96" y="139"/>
                  </a:lnTo>
                  <a:lnTo>
                    <a:pt x="99" y="141"/>
                  </a:lnTo>
                  <a:lnTo>
                    <a:pt x="99" y="141"/>
                  </a:lnTo>
                  <a:lnTo>
                    <a:pt x="101" y="145"/>
                  </a:lnTo>
                  <a:lnTo>
                    <a:pt x="99" y="146"/>
                  </a:lnTo>
                  <a:lnTo>
                    <a:pt x="97" y="148"/>
                  </a:lnTo>
                  <a:lnTo>
                    <a:pt x="94" y="152"/>
                  </a:lnTo>
                  <a:lnTo>
                    <a:pt x="92" y="155"/>
                  </a:lnTo>
                  <a:lnTo>
                    <a:pt x="91" y="159"/>
                  </a:lnTo>
                  <a:lnTo>
                    <a:pt x="91" y="159"/>
                  </a:lnTo>
                  <a:lnTo>
                    <a:pt x="89" y="162"/>
                  </a:lnTo>
                  <a:lnTo>
                    <a:pt x="85" y="164"/>
                  </a:lnTo>
                  <a:lnTo>
                    <a:pt x="77" y="162"/>
                  </a:lnTo>
                  <a:lnTo>
                    <a:pt x="68" y="160"/>
                  </a:lnTo>
                  <a:lnTo>
                    <a:pt x="66" y="162"/>
                  </a:lnTo>
                  <a:lnTo>
                    <a:pt x="68" y="167"/>
                  </a:lnTo>
                  <a:lnTo>
                    <a:pt x="68" y="167"/>
                  </a:lnTo>
                  <a:lnTo>
                    <a:pt x="68" y="169"/>
                  </a:lnTo>
                  <a:lnTo>
                    <a:pt x="66" y="171"/>
                  </a:lnTo>
                  <a:lnTo>
                    <a:pt x="64" y="174"/>
                  </a:lnTo>
                  <a:lnTo>
                    <a:pt x="63" y="176"/>
                  </a:lnTo>
                  <a:lnTo>
                    <a:pt x="64" y="179"/>
                  </a:lnTo>
                  <a:lnTo>
                    <a:pt x="68" y="183"/>
                  </a:lnTo>
                  <a:lnTo>
                    <a:pt x="75" y="190"/>
                  </a:lnTo>
                  <a:lnTo>
                    <a:pt x="75" y="190"/>
                  </a:lnTo>
                  <a:lnTo>
                    <a:pt x="85" y="197"/>
                  </a:lnTo>
                  <a:lnTo>
                    <a:pt x="96" y="200"/>
                  </a:lnTo>
                  <a:lnTo>
                    <a:pt x="103" y="202"/>
                  </a:lnTo>
                  <a:lnTo>
                    <a:pt x="106" y="206"/>
                  </a:lnTo>
                  <a:lnTo>
                    <a:pt x="106" y="206"/>
                  </a:lnTo>
                  <a:lnTo>
                    <a:pt x="106" y="209"/>
                  </a:lnTo>
                  <a:lnTo>
                    <a:pt x="106" y="211"/>
                  </a:lnTo>
                  <a:lnTo>
                    <a:pt x="104" y="214"/>
                  </a:lnTo>
                  <a:lnTo>
                    <a:pt x="106" y="219"/>
                  </a:lnTo>
                  <a:lnTo>
                    <a:pt x="106" y="219"/>
                  </a:lnTo>
                  <a:lnTo>
                    <a:pt x="110" y="223"/>
                  </a:lnTo>
                  <a:lnTo>
                    <a:pt x="113" y="225"/>
                  </a:lnTo>
                  <a:lnTo>
                    <a:pt x="117" y="226"/>
                  </a:lnTo>
                  <a:lnTo>
                    <a:pt x="120" y="233"/>
                  </a:lnTo>
                  <a:lnTo>
                    <a:pt x="120" y="233"/>
                  </a:lnTo>
                  <a:lnTo>
                    <a:pt x="124" y="244"/>
                  </a:lnTo>
                  <a:lnTo>
                    <a:pt x="131" y="254"/>
                  </a:lnTo>
                  <a:lnTo>
                    <a:pt x="138" y="263"/>
                  </a:lnTo>
                  <a:lnTo>
                    <a:pt x="145" y="266"/>
                  </a:lnTo>
                  <a:lnTo>
                    <a:pt x="145" y="266"/>
                  </a:lnTo>
                  <a:lnTo>
                    <a:pt x="148" y="268"/>
                  </a:lnTo>
                  <a:lnTo>
                    <a:pt x="151" y="273"/>
                  </a:lnTo>
                  <a:lnTo>
                    <a:pt x="155" y="287"/>
                  </a:lnTo>
                  <a:lnTo>
                    <a:pt x="158" y="300"/>
                  </a:lnTo>
                  <a:lnTo>
                    <a:pt x="160" y="301"/>
                  </a:lnTo>
                  <a:lnTo>
                    <a:pt x="164" y="301"/>
                  </a:lnTo>
                  <a:lnTo>
                    <a:pt x="164" y="301"/>
                  </a:lnTo>
                  <a:lnTo>
                    <a:pt x="165" y="301"/>
                  </a:lnTo>
                  <a:lnTo>
                    <a:pt x="169" y="303"/>
                  </a:lnTo>
                  <a:lnTo>
                    <a:pt x="174" y="310"/>
                  </a:lnTo>
                  <a:lnTo>
                    <a:pt x="179" y="317"/>
                  </a:lnTo>
                  <a:lnTo>
                    <a:pt x="181" y="319"/>
                  </a:lnTo>
                  <a:lnTo>
                    <a:pt x="183" y="319"/>
                  </a:lnTo>
                  <a:lnTo>
                    <a:pt x="183" y="319"/>
                  </a:lnTo>
                  <a:lnTo>
                    <a:pt x="186" y="319"/>
                  </a:lnTo>
                  <a:lnTo>
                    <a:pt x="188" y="320"/>
                  </a:lnTo>
                  <a:lnTo>
                    <a:pt x="186" y="322"/>
                  </a:lnTo>
                  <a:lnTo>
                    <a:pt x="183" y="326"/>
                  </a:lnTo>
                  <a:lnTo>
                    <a:pt x="183" y="326"/>
                  </a:lnTo>
                  <a:lnTo>
                    <a:pt x="178" y="327"/>
                  </a:lnTo>
                  <a:lnTo>
                    <a:pt x="178" y="329"/>
                  </a:lnTo>
                  <a:lnTo>
                    <a:pt x="178" y="331"/>
                  </a:lnTo>
                  <a:lnTo>
                    <a:pt x="181" y="336"/>
                  </a:lnTo>
                  <a:lnTo>
                    <a:pt x="188" y="345"/>
                  </a:lnTo>
                  <a:lnTo>
                    <a:pt x="188" y="345"/>
                  </a:lnTo>
                  <a:lnTo>
                    <a:pt x="193" y="348"/>
                  </a:lnTo>
                  <a:lnTo>
                    <a:pt x="193" y="352"/>
                  </a:lnTo>
                  <a:lnTo>
                    <a:pt x="193" y="357"/>
                  </a:lnTo>
                  <a:lnTo>
                    <a:pt x="193" y="361"/>
                  </a:lnTo>
                  <a:lnTo>
                    <a:pt x="190" y="369"/>
                  </a:lnTo>
                  <a:lnTo>
                    <a:pt x="188" y="374"/>
                  </a:lnTo>
                  <a:lnTo>
                    <a:pt x="188" y="380"/>
                  </a:lnTo>
                  <a:lnTo>
                    <a:pt x="188" y="380"/>
                  </a:lnTo>
                  <a:lnTo>
                    <a:pt x="188" y="387"/>
                  </a:lnTo>
                  <a:lnTo>
                    <a:pt x="185" y="395"/>
                  </a:lnTo>
                  <a:lnTo>
                    <a:pt x="183" y="402"/>
                  </a:lnTo>
                  <a:lnTo>
                    <a:pt x="183" y="406"/>
                  </a:lnTo>
                  <a:lnTo>
                    <a:pt x="185" y="408"/>
                  </a:lnTo>
                  <a:lnTo>
                    <a:pt x="185" y="408"/>
                  </a:lnTo>
                  <a:lnTo>
                    <a:pt x="186" y="409"/>
                  </a:lnTo>
                  <a:lnTo>
                    <a:pt x="186" y="413"/>
                  </a:lnTo>
                  <a:lnTo>
                    <a:pt x="188" y="416"/>
                  </a:lnTo>
                  <a:lnTo>
                    <a:pt x="190" y="423"/>
                  </a:lnTo>
                  <a:lnTo>
                    <a:pt x="190" y="423"/>
                  </a:lnTo>
                  <a:lnTo>
                    <a:pt x="192" y="428"/>
                  </a:lnTo>
                  <a:lnTo>
                    <a:pt x="192" y="432"/>
                  </a:lnTo>
                  <a:lnTo>
                    <a:pt x="190" y="441"/>
                  </a:lnTo>
                  <a:lnTo>
                    <a:pt x="188" y="449"/>
                  </a:lnTo>
                  <a:lnTo>
                    <a:pt x="188" y="453"/>
                  </a:lnTo>
                  <a:lnTo>
                    <a:pt x="188" y="458"/>
                  </a:lnTo>
                  <a:lnTo>
                    <a:pt x="188" y="458"/>
                  </a:lnTo>
                  <a:lnTo>
                    <a:pt x="192" y="468"/>
                  </a:lnTo>
                  <a:lnTo>
                    <a:pt x="192" y="475"/>
                  </a:lnTo>
                  <a:lnTo>
                    <a:pt x="190" y="479"/>
                  </a:lnTo>
                  <a:lnTo>
                    <a:pt x="188" y="481"/>
                  </a:lnTo>
                  <a:lnTo>
                    <a:pt x="186" y="482"/>
                  </a:lnTo>
                  <a:lnTo>
                    <a:pt x="183" y="482"/>
                  </a:lnTo>
                  <a:lnTo>
                    <a:pt x="183" y="482"/>
                  </a:lnTo>
                  <a:lnTo>
                    <a:pt x="179" y="482"/>
                  </a:lnTo>
                  <a:lnTo>
                    <a:pt x="176" y="482"/>
                  </a:lnTo>
                  <a:lnTo>
                    <a:pt x="172" y="488"/>
                  </a:lnTo>
                  <a:lnTo>
                    <a:pt x="167" y="493"/>
                  </a:lnTo>
                  <a:lnTo>
                    <a:pt x="164" y="495"/>
                  </a:lnTo>
                  <a:lnTo>
                    <a:pt x="158" y="495"/>
                  </a:lnTo>
                  <a:lnTo>
                    <a:pt x="158" y="495"/>
                  </a:lnTo>
                  <a:lnTo>
                    <a:pt x="153" y="495"/>
                  </a:lnTo>
                  <a:lnTo>
                    <a:pt x="151" y="496"/>
                  </a:lnTo>
                  <a:lnTo>
                    <a:pt x="151" y="500"/>
                  </a:lnTo>
                  <a:lnTo>
                    <a:pt x="151" y="503"/>
                  </a:lnTo>
                  <a:lnTo>
                    <a:pt x="151" y="507"/>
                  </a:lnTo>
                  <a:lnTo>
                    <a:pt x="151" y="509"/>
                  </a:lnTo>
                  <a:lnTo>
                    <a:pt x="150" y="509"/>
                  </a:lnTo>
                  <a:lnTo>
                    <a:pt x="145" y="505"/>
                  </a:lnTo>
                  <a:lnTo>
                    <a:pt x="145" y="505"/>
                  </a:lnTo>
                  <a:lnTo>
                    <a:pt x="141" y="503"/>
                  </a:lnTo>
                  <a:lnTo>
                    <a:pt x="138" y="503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10"/>
                  </a:lnTo>
                  <a:lnTo>
                    <a:pt x="131" y="515"/>
                  </a:lnTo>
                  <a:lnTo>
                    <a:pt x="131" y="515"/>
                  </a:lnTo>
                  <a:lnTo>
                    <a:pt x="132" y="519"/>
                  </a:lnTo>
                  <a:lnTo>
                    <a:pt x="132" y="522"/>
                  </a:lnTo>
                  <a:lnTo>
                    <a:pt x="132" y="526"/>
                  </a:lnTo>
                  <a:lnTo>
                    <a:pt x="136" y="531"/>
                  </a:lnTo>
                  <a:lnTo>
                    <a:pt x="136" y="531"/>
                  </a:lnTo>
                  <a:lnTo>
                    <a:pt x="141" y="536"/>
                  </a:lnTo>
                  <a:lnTo>
                    <a:pt x="145" y="540"/>
                  </a:lnTo>
                  <a:lnTo>
                    <a:pt x="143" y="543"/>
                  </a:lnTo>
                  <a:lnTo>
                    <a:pt x="141" y="545"/>
                  </a:lnTo>
                  <a:lnTo>
                    <a:pt x="138" y="545"/>
                  </a:lnTo>
                  <a:lnTo>
                    <a:pt x="134" y="545"/>
                  </a:lnTo>
                  <a:lnTo>
                    <a:pt x="131" y="542"/>
                  </a:lnTo>
                  <a:lnTo>
                    <a:pt x="129" y="540"/>
                  </a:lnTo>
                  <a:lnTo>
                    <a:pt x="129" y="540"/>
                  </a:lnTo>
                  <a:lnTo>
                    <a:pt x="127" y="536"/>
                  </a:lnTo>
                  <a:lnTo>
                    <a:pt x="124" y="536"/>
                  </a:lnTo>
                  <a:lnTo>
                    <a:pt x="118" y="538"/>
                  </a:lnTo>
                  <a:lnTo>
                    <a:pt x="113" y="542"/>
                  </a:lnTo>
                  <a:lnTo>
                    <a:pt x="111" y="542"/>
                  </a:lnTo>
                  <a:lnTo>
                    <a:pt x="108" y="540"/>
                  </a:lnTo>
                  <a:lnTo>
                    <a:pt x="108" y="540"/>
                  </a:lnTo>
                  <a:lnTo>
                    <a:pt x="104" y="538"/>
                  </a:lnTo>
                  <a:lnTo>
                    <a:pt x="103" y="540"/>
                  </a:lnTo>
                  <a:lnTo>
                    <a:pt x="103" y="547"/>
                  </a:lnTo>
                  <a:lnTo>
                    <a:pt x="103" y="547"/>
                  </a:lnTo>
                  <a:lnTo>
                    <a:pt x="103" y="550"/>
                  </a:lnTo>
                  <a:lnTo>
                    <a:pt x="101" y="554"/>
                  </a:lnTo>
                  <a:lnTo>
                    <a:pt x="99" y="556"/>
                  </a:lnTo>
                  <a:lnTo>
                    <a:pt x="96" y="556"/>
                  </a:lnTo>
                  <a:lnTo>
                    <a:pt x="87" y="557"/>
                  </a:lnTo>
                  <a:lnTo>
                    <a:pt x="84" y="559"/>
                  </a:lnTo>
                  <a:lnTo>
                    <a:pt x="80" y="562"/>
                  </a:lnTo>
                  <a:lnTo>
                    <a:pt x="80" y="562"/>
                  </a:lnTo>
                  <a:lnTo>
                    <a:pt x="84" y="569"/>
                  </a:lnTo>
                  <a:lnTo>
                    <a:pt x="85" y="571"/>
                  </a:lnTo>
                  <a:lnTo>
                    <a:pt x="87" y="573"/>
                  </a:lnTo>
                  <a:lnTo>
                    <a:pt x="91" y="573"/>
                  </a:lnTo>
                  <a:lnTo>
                    <a:pt x="94" y="571"/>
                  </a:lnTo>
                  <a:lnTo>
                    <a:pt x="96" y="571"/>
                  </a:lnTo>
                  <a:lnTo>
                    <a:pt x="99" y="573"/>
                  </a:lnTo>
                  <a:lnTo>
                    <a:pt x="99" y="573"/>
                  </a:lnTo>
                  <a:lnTo>
                    <a:pt x="101" y="576"/>
                  </a:lnTo>
                  <a:lnTo>
                    <a:pt x="101" y="580"/>
                  </a:lnTo>
                  <a:lnTo>
                    <a:pt x="97" y="585"/>
                  </a:lnTo>
                  <a:lnTo>
                    <a:pt x="94" y="596"/>
                  </a:lnTo>
                  <a:lnTo>
                    <a:pt x="92" y="603"/>
                  </a:lnTo>
                  <a:lnTo>
                    <a:pt x="92" y="611"/>
                  </a:lnTo>
                  <a:lnTo>
                    <a:pt x="92" y="611"/>
                  </a:lnTo>
                  <a:lnTo>
                    <a:pt x="91" y="629"/>
                  </a:lnTo>
                  <a:lnTo>
                    <a:pt x="92" y="641"/>
                  </a:lnTo>
                  <a:lnTo>
                    <a:pt x="94" y="643"/>
                  </a:lnTo>
                  <a:lnTo>
                    <a:pt x="96" y="643"/>
                  </a:lnTo>
                  <a:lnTo>
                    <a:pt x="99" y="641"/>
                  </a:lnTo>
                  <a:lnTo>
                    <a:pt x="104" y="636"/>
                  </a:lnTo>
                  <a:lnTo>
                    <a:pt x="104" y="636"/>
                  </a:lnTo>
                  <a:lnTo>
                    <a:pt x="124" y="616"/>
                  </a:lnTo>
                  <a:lnTo>
                    <a:pt x="132" y="611"/>
                  </a:lnTo>
                  <a:lnTo>
                    <a:pt x="139" y="608"/>
                  </a:lnTo>
                  <a:lnTo>
                    <a:pt x="139" y="608"/>
                  </a:lnTo>
                  <a:lnTo>
                    <a:pt x="143" y="606"/>
                  </a:lnTo>
                  <a:lnTo>
                    <a:pt x="145" y="604"/>
                  </a:lnTo>
                  <a:lnTo>
                    <a:pt x="145" y="601"/>
                  </a:lnTo>
                  <a:lnTo>
                    <a:pt x="145" y="599"/>
                  </a:lnTo>
                  <a:lnTo>
                    <a:pt x="150" y="597"/>
                  </a:lnTo>
                  <a:lnTo>
                    <a:pt x="150" y="597"/>
                  </a:lnTo>
                  <a:lnTo>
                    <a:pt x="153" y="596"/>
                  </a:lnTo>
                  <a:lnTo>
                    <a:pt x="157" y="590"/>
                  </a:lnTo>
                  <a:lnTo>
                    <a:pt x="160" y="573"/>
                  </a:lnTo>
                  <a:lnTo>
                    <a:pt x="164" y="559"/>
                  </a:lnTo>
                  <a:lnTo>
                    <a:pt x="165" y="554"/>
                  </a:lnTo>
                  <a:lnTo>
                    <a:pt x="165" y="554"/>
                  </a:lnTo>
                  <a:lnTo>
                    <a:pt x="167" y="554"/>
                  </a:lnTo>
                  <a:lnTo>
                    <a:pt x="167" y="554"/>
                  </a:lnTo>
                  <a:lnTo>
                    <a:pt x="172" y="559"/>
                  </a:lnTo>
                  <a:lnTo>
                    <a:pt x="174" y="561"/>
                  </a:lnTo>
                  <a:lnTo>
                    <a:pt x="178" y="562"/>
                  </a:lnTo>
                  <a:lnTo>
                    <a:pt x="181" y="562"/>
                  </a:lnTo>
                  <a:lnTo>
                    <a:pt x="186" y="561"/>
                  </a:lnTo>
                  <a:lnTo>
                    <a:pt x="192" y="557"/>
                  </a:lnTo>
                  <a:lnTo>
                    <a:pt x="200" y="550"/>
                  </a:lnTo>
                  <a:lnTo>
                    <a:pt x="200" y="550"/>
                  </a:lnTo>
                  <a:lnTo>
                    <a:pt x="209" y="543"/>
                  </a:lnTo>
                  <a:lnTo>
                    <a:pt x="216" y="538"/>
                  </a:lnTo>
                  <a:lnTo>
                    <a:pt x="230" y="531"/>
                  </a:lnTo>
                  <a:lnTo>
                    <a:pt x="235" y="528"/>
                  </a:lnTo>
                  <a:lnTo>
                    <a:pt x="239" y="522"/>
                  </a:lnTo>
                  <a:lnTo>
                    <a:pt x="242" y="517"/>
                  </a:lnTo>
                  <a:lnTo>
                    <a:pt x="245" y="510"/>
                  </a:lnTo>
                  <a:lnTo>
                    <a:pt x="245" y="510"/>
                  </a:lnTo>
                  <a:lnTo>
                    <a:pt x="249" y="493"/>
                  </a:lnTo>
                  <a:lnTo>
                    <a:pt x="249" y="479"/>
                  </a:lnTo>
                  <a:lnTo>
                    <a:pt x="251" y="470"/>
                  </a:lnTo>
                  <a:lnTo>
                    <a:pt x="251" y="468"/>
                  </a:lnTo>
                  <a:lnTo>
                    <a:pt x="252" y="467"/>
                  </a:lnTo>
                  <a:lnTo>
                    <a:pt x="252" y="467"/>
                  </a:lnTo>
                  <a:lnTo>
                    <a:pt x="256" y="465"/>
                  </a:lnTo>
                  <a:lnTo>
                    <a:pt x="256" y="463"/>
                  </a:lnTo>
                  <a:lnTo>
                    <a:pt x="256" y="458"/>
                  </a:lnTo>
                  <a:lnTo>
                    <a:pt x="254" y="453"/>
                  </a:lnTo>
                  <a:lnTo>
                    <a:pt x="251" y="446"/>
                  </a:lnTo>
                  <a:lnTo>
                    <a:pt x="251" y="446"/>
                  </a:lnTo>
                  <a:lnTo>
                    <a:pt x="249" y="442"/>
                  </a:lnTo>
                  <a:lnTo>
                    <a:pt x="249" y="437"/>
                  </a:lnTo>
                  <a:lnTo>
                    <a:pt x="251" y="425"/>
                  </a:lnTo>
                  <a:lnTo>
                    <a:pt x="251" y="406"/>
                  </a:lnTo>
                  <a:lnTo>
                    <a:pt x="249" y="394"/>
                  </a:lnTo>
                  <a:lnTo>
                    <a:pt x="245" y="380"/>
                  </a:lnTo>
                  <a:lnTo>
                    <a:pt x="245" y="380"/>
                  </a:lnTo>
                  <a:lnTo>
                    <a:pt x="235" y="355"/>
                  </a:lnTo>
                  <a:lnTo>
                    <a:pt x="228" y="341"/>
                  </a:lnTo>
                  <a:lnTo>
                    <a:pt x="221" y="333"/>
                  </a:lnTo>
                  <a:lnTo>
                    <a:pt x="218" y="322"/>
                  </a:lnTo>
                  <a:lnTo>
                    <a:pt x="218" y="322"/>
                  </a:lnTo>
                  <a:lnTo>
                    <a:pt x="212" y="314"/>
                  </a:lnTo>
                  <a:lnTo>
                    <a:pt x="207" y="308"/>
                  </a:lnTo>
                  <a:lnTo>
                    <a:pt x="198" y="303"/>
                  </a:lnTo>
                  <a:lnTo>
                    <a:pt x="186" y="291"/>
                  </a:lnTo>
                  <a:lnTo>
                    <a:pt x="186" y="291"/>
                  </a:lnTo>
                  <a:lnTo>
                    <a:pt x="172" y="275"/>
                  </a:lnTo>
                  <a:lnTo>
                    <a:pt x="162" y="261"/>
                  </a:lnTo>
                  <a:lnTo>
                    <a:pt x="155" y="249"/>
                  </a:lnTo>
                  <a:lnTo>
                    <a:pt x="151" y="244"/>
                  </a:lnTo>
                  <a:lnTo>
                    <a:pt x="151" y="237"/>
                  </a:lnTo>
                  <a:lnTo>
                    <a:pt x="151" y="237"/>
                  </a:lnTo>
                  <a:lnTo>
                    <a:pt x="150" y="233"/>
                  </a:lnTo>
                  <a:lnTo>
                    <a:pt x="148" y="230"/>
                  </a:lnTo>
                  <a:lnTo>
                    <a:pt x="143" y="226"/>
                  </a:lnTo>
                  <a:lnTo>
                    <a:pt x="136" y="219"/>
                  </a:lnTo>
                  <a:lnTo>
                    <a:pt x="132" y="216"/>
                  </a:lnTo>
                  <a:lnTo>
                    <a:pt x="127" y="207"/>
                  </a:lnTo>
                  <a:lnTo>
                    <a:pt x="127" y="207"/>
                  </a:lnTo>
                  <a:lnTo>
                    <a:pt x="125" y="199"/>
                  </a:lnTo>
                  <a:lnTo>
                    <a:pt x="124" y="190"/>
                  </a:lnTo>
                  <a:lnTo>
                    <a:pt x="125" y="181"/>
                  </a:lnTo>
                  <a:lnTo>
                    <a:pt x="127" y="171"/>
                  </a:lnTo>
                  <a:lnTo>
                    <a:pt x="131" y="162"/>
                  </a:lnTo>
                  <a:lnTo>
                    <a:pt x="136" y="155"/>
                  </a:lnTo>
                  <a:lnTo>
                    <a:pt x="141" y="146"/>
                  </a:lnTo>
                  <a:lnTo>
                    <a:pt x="148" y="141"/>
                  </a:lnTo>
                  <a:lnTo>
                    <a:pt x="148" y="141"/>
                  </a:lnTo>
                  <a:lnTo>
                    <a:pt x="153" y="136"/>
                  </a:lnTo>
                  <a:lnTo>
                    <a:pt x="157" y="131"/>
                  </a:lnTo>
                  <a:lnTo>
                    <a:pt x="160" y="120"/>
                  </a:lnTo>
                  <a:lnTo>
                    <a:pt x="162" y="113"/>
                  </a:lnTo>
                  <a:lnTo>
                    <a:pt x="164" y="110"/>
                  </a:lnTo>
                  <a:lnTo>
                    <a:pt x="165" y="106"/>
                  </a:lnTo>
                  <a:lnTo>
                    <a:pt x="165" y="106"/>
                  </a:lnTo>
                  <a:lnTo>
                    <a:pt x="171" y="105"/>
                  </a:lnTo>
                  <a:lnTo>
                    <a:pt x="174" y="105"/>
                  </a:lnTo>
                  <a:lnTo>
                    <a:pt x="176" y="106"/>
                  </a:lnTo>
                  <a:lnTo>
                    <a:pt x="179" y="105"/>
                  </a:lnTo>
                  <a:lnTo>
                    <a:pt x="179" y="105"/>
                  </a:lnTo>
                  <a:lnTo>
                    <a:pt x="181" y="101"/>
                  </a:lnTo>
                  <a:lnTo>
                    <a:pt x="183" y="98"/>
                  </a:lnTo>
                  <a:lnTo>
                    <a:pt x="185" y="94"/>
                  </a:lnTo>
                  <a:lnTo>
                    <a:pt x="190" y="89"/>
                  </a:lnTo>
                  <a:lnTo>
                    <a:pt x="190" y="89"/>
                  </a:lnTo>
                  <a:lnTo>
                    <a:pt x="197" y="85"/>
                  </a:lnTo>
                  <a:lnTo>
                    <a:pt x="202" y="84"/>
                  </a:lnTo>
                  <a:lnTo>
                    <a:pt x="205" y="82"/>
                  </a:lnTo>
                  <a:lnTo>
                    <a:pt x="207" y="80"/>
                  </a:lnTo>
                  <a:lnTo>
                    <a:pt x="207" y="80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42"/>
            <p:cNvSpPr/>
            <p:nvPr/>
          </p:nvSpPr>
          <p:spPr>
            <a:xfrm>
              <a:off x="6569025" y="2888409"/>
              <a:ext cx="1009928" cy="535214"/>
            </a:xfrm>
            <a:custGeom>
              <a:rect b="b" l="l" r="r" t="t"/>
              <a:pathLst>
                <a:path extrusionOk="0" h="757" w="1431">
                  <a:moveTo>
                    <a:pt x="857" y="677"/>
                  </a:moveTo>
                  <a:lnTo>
                    <a:pt x="855" y="679"/>
                  </a:lnTo>
                  <a:lnTo>
                    <a:pt x="855" y="679"/>
                  </a:lnTo>
                  <a:lnTo>
                    <a:pt x="848" y="680"/>
                  </a:lnTo>
                  <a:lnTo>
                    <a:pt x="846" y="684"/>
                  </a:lnTo>
                  <a:lnTo>
                    <a:pt x="846" y="687"/>
                  </a:lnTo>
                  <a:lnTo>
                    <a:pt x="844" y="689"/>
                  </a:lnTo>
                  <a:lnTo>
                    <a:pt x="844" y="689"/>
                  </a:lnTo>
                  <a:lnTo>
                    <a:pt x="841" y="687"/>
                  </a:lnTo>
                  <a:lnTo>
                    <a:pt x="841" y="686"/>
                  </a:lnTo>
                  <a:lnTo>
                    <a:pt x="837" y="684"/>
                  </a:lnTo>
                  <a:lnTo>
                    <a:pt x="834" y="687"/>
                  </a:lnTo>
                  <a:lnTo>
                    <a:pt x="834" y="687"/>
                  </a:lnTo>
                  <a:lnTo>
                    <a:pt x="823" y="699"/>
                  </a:lnTo>
                  <a:lnTo>
                    <a:pt x="809" y="706"/>
                  </a:lnTo>
                  <a:lnTo>
                    <a:pt x="809" y="706"/>
                  </a:lnTo>
                  <a:lnTo>
                    <a:pt x="806" y="710"/>
                  </a:lnTo>
                  <a:lnTo>
                    <a:pt x="803" y="712"/>
                  </a:lnTo>
                  <a:lnTo>
                    <a:pt x="801" y="715"/>
                  </a:lnTo>
                  <a:lnTo>
                    <a:pt x="796" y="717"/>
                  </a:lnTo>
                  <a:lnTo>
                    <a:pt x="796" y="717"/>
                  </a:lnTo>
                  <a:lnTo>
                    <a:pt x="792" y="719"/>
                  </a:lnTo>
                  <a:lnTo>
                    <a:pt x="790" y="719"/>
                  </a:lnTo>
                  <a:lnTo>
                    <a:pt x="789" y="724"/>
                  </a:lnTo>
                  <a:lnTo>
                    <a:pt x="789" y="727"/>
                  </a:lnTo>
                  <a:lnTo>
                    <a:pt x="789" y="729"/>
                  </a:lnTo>
                  <a:lnTo>
                    <a:pt x="787" y="731"/>
                  </a:lnTo>
                  <a:lnTo>
                    <a:pt x="787" y="731"/>
                  </a:lnTo>
                  <a:lnTo>
                    <a:pt x="780" y="736"/>
                  </a:lnTo>
                  <a:lnTo>
                    <a:pt x="775" y="740"/>
                  </a:lnTo>
                  <a:lnTo>
                    <a:pt x="771" y="745"/>
                  </a:lnTo>
                  <a:lnTo>
                    <a:pt x="771" y="748"/>
                  </a:lnTo>
                  <a:lnTo>
                    <a:pt x="773" y="752"/>
                  </a:lnTo>
                  <a:lnTo>
                    <a:pt x="773" y="752"/>
                  </a:lnTo>
                  <a:lnTo>
                    <a:pt x="775" y="755"/>
                  </a:lnTo>
                  <a:lnTo>
                    <a:pt x="773" y="757"/>
                  </a:lnTo>
                  <a:lnTo>
                    <a:pt x="769" y="757"/>
                  </a:lnTo>
                  <a:lnTo>
                    <a:pt x="766" y="757"/>
                  </a:lnTo>
                  <a:lnTo>
                    <a:pt x="766" y="757"/>
                  </a:lnTo>
                  <a:lnTo>
                    <a:pt x="752" y="748"/>
                  </a:lnTo>
                  <a:lnTo>
                    <a:pt x="752" y="748"/>
                  </a:lnTo>
                  <a:lnTo>
                    <a:pt x="756" y="743"/>
                  </a:lnTo>
                  <a:lnTo>
                    <a:pt x="757" y="738"/>
                  </a:lnTo>
                  <a:lnTo>
                    <a:pt x="757" y="736"/>
                  </a:lnTo>
                  <a:lnTo>
                    <a:pt x="757" y="736"/>
                  </a:lnTo>
                  <a:lnTo>
                    <a:pt x="756" y="736"/>
                  </a:lnTo>
                  <a:lnTo>
                    <a:pt x="754" y="736"/>
                  </a:lnTo>
                  <a:lnTo>
                    <a:pt x="752" y="736"/>
                  </a:lnTo>
                  <a:lnTo>
                    <a:pt x="750" y="733"/>
                  </a:lnTo>
                  <a:lnTo>
                    <a:pt x="750" y="733"/>
                  </a:lnTo>
                  <a:lnTo>
                    <a:pt x="749" y="729"/>
                  </a:lnTo>
                  <a:lnTo>
                    <a:pt x="745" y="729"/>
                  </a:lnTo>
                  <a:lnTo>
                    <a:pt x="726" y="731"/>
                  </a:lnTo>
                  <a:lnTo>
                    <a:pt x="726" y="731"/>
                  </a:lnTo>
                  <a:lnTo>
                    <a:pt x="712" y="731"/>
                  </a:lnTo>
                  <a:lnTo>
                    <a:pt x="707" y="729"/>
                  </a:lnTo>
                  <a:lnTo>
                    <a:pt x="705" y="727"/>
                  </a:lnTo>
                  <a:lnTo>
                    <a:pt x="703" y="724"/>
                  </a:lnTo>
                  <a:lnTo>
                    <a:pt x="703" y="717"/>
                  </a:lnTo>
                  <a:lnTo>
                    <a:pt x="703" y="717"/>
                  </a:lnTo>
                  <a:lnTo>
                    <a:pt x="703" y="698"/>
                  </a:lnTo>
                  <a:lnTo>
                    <a:pt x="702" y="692"/>
                  </a:lnTo>
                  <a:lnTo>
                    <a:pt x="700" y="691"/>
                  </a:lnTo>
                  <a:lnTo>
                    <a:pt x="698" y="689"/>
                  </a:lnTo>
                  <a:lnTo>
                    <a:pt x="698" y="689"/>
                  </a:lnTo>
                  <a:lnTo>
                    <a:pt x="682" y="689"/>
                  </a:lnTo>
                  <a:lnTo>
                    <a:pt x="682" y="689"/>
                  </a:lnTo>
                  <a:lnTo>
                    <a:pt x="682" y="684"/>
                  </a:lnTo>
                  <a:lnTo>
                    <a:pt x="682" y="677"/>
                  </a:lnTo>
                  <a:lnTo>
                    <a:pt x="684" y="665"/>
                  </a:lnTo>
                  <a:lnTo>
                    <a:pt x="684" y="665"/>
                  </a:lnTo>
                  <a:lnTo>
                    <a:pt x="688" y="645"/>
                  </a:lnTo>
                  <a:lnTo>
                    <a:pt x="686" y="642"/>
                  </a:lnTo>
                  <a:lnTo>
                    <a:pt x="686" y="642"/>
                  </a:lnTo>
                  <a:lnTo>
                    <a:pt x="682" y="642"/>
                  </a:lnTo>
                  <a:lnTo>
                    <a:pt x="681" y="644"/>
                  </a:lnTo>
                  <a:lnTo>
                    <a:pt x="681" y="644"/>
                  </a:lnTo>
                  <a:lnTo>
                    <a:pt x="677" y="645"/>
                  </a:lnTo>
                  <a:lnTo>
                    <a:pt x="674" y="645"/>
                  </a:lnTo>
                  <a:lnTo>
                    <a:pt x="670" y="639"/>
                  </a:lnTo>
                  <a:lnTo>
                    <a:pt x="667" y="628"/>
                  </a:lnTo>
                  <a:lnTo>
                    <a:pt x="663" y="625"/>
                  </a:lnTo>
                  <a:lnTo>
                    <a:pt x="660" y="621"/>
                  </a:lnTo>
                  <a:lnTo>
                    <a:pt x="660" y="621"/>
                  </a:lnTo>
                  <a:lnTo>
                    <a:pt x="655" y="619"/>
                  </a:lnTo>
                  <a:lnTo>
                    <a:pt x="653" y="616"/>
                  </a:lnTo>
                  <a:lnTo>
                    <a:pt x="648" y="609"/>
                  </a:lnTo>
                  <a:lnTo>
                    <a:pt x="646" y="607"/>
                  </a:lnTo>
                  <a:lnTo>
                    <a:pt x="644" y="605"/>
                  </a:lnTo>
                  <a:lnTo>
                    <a:pt x="641" y="605"/>
                  </a:lnTo>
                  <a:lnTo>
                    <a:pt x="637" y="607"/>
                  </a:lnTo>
                  <a:lnTo>
                    <a:pt x="637" y="607"/>
                  </a:lnTo>
                  <a:lnTo>
                    <a:pt x="628" y="612"/>
                  </a:lnTo>
                  <a:lnTo>
                    <a:pt x="621" y="614"/>
                  </a:lnTo>
                  <a:lnTo>
                    <a:pt x="614" y="614"/>
                  </a:lnTo>
                  <a:lnTo>
                    <a:pt x="608" y="612"/>
                  </a:lnTo>
                  <a:lnTo>
                    <a:pt x="590" y="611"/>
                  </a:lnTo>
                  <a:lnTo>
                    <a:pt x="580" y="611"/>
                  </a:lnTo>
                  <a:lnTo>
                    <a:pt x="567" y="612"/>
                  </a:lnTo>
                  <a:lnTo>
                    <a:pt x="567" y="612"/>
                  </a:lnTo>
                  <a:lnTo>
                    <a:pt x="554" y="616"/>
                  </a:lnTo>
                  <a:lnTo>
                    <a:pt x="543" y="618"/>
                  </a:lnTo>
                  <a:lnTo>
                    <a:pt x="540" y="616"/>
                  </a:lnTo>
                  <a:lnTo>
                    <a:pt x="538" y="614"/>
                  </a:lnTo>
                  <a:lnTo>
                    <a:pt x="531" y="605"/>
                  </a:lnTo>
                  <a:lnTo>
                    <a:pt x="531" y="605"/>
                  </a:lnTo>
                  <a:lnTo>
                    <a:pt x="512" y="581"/>
                  </a:lnTo>
                  <a:lnTo>
                    <a:pt x="512" y="581"/>
                  </a:lnTo>
                  <a:lnTo>
                    <a:pt x="510" y="578"/>
                  </a:lnTo>
                  <a:lnTo>
                    <a:pt x="510" y="576"/>
                  </a:lnTo>
                  <a:lnTo>
                    <a:pt x="510" y="576"/>
                  </a:lnTo>
                  <a:lnTo>
                    <a:pt x="510" y="567"/>
                  </a:lnTo>
                  <a:lnTo>
                    <a:pt x="510" y="564"/>
                  </a:lnTo>
                  <a:lnTo>
                    <a:pt x="512" y="562"/>
                  </a:lnTo>
                  <a:lnTo>
                    <a:pt x="515" y="560"/>
                  </a:lnTo>
                  <a:lnTo>
                    <a:pt x="524" y="555"/>
                  </a:lnTo>
                  <a:lnTo>
                    <a:pt x="531" y="551"/>
                  </a:lnTo>
                  <a:lnTo>
                    <a:pt x="540" y="543"/>
                  </a:lnTo>
                  <a:lnTo>
                    <a:pt x="540" y="543"/>
                  </a:lnTo>
                  <a:lnTo>
                    <a:pt x="538" y="536"/>
                  </a:lnTo>
                  <a:lnTo>
                    <a:pt x="536" y="534"/>
                  </a:lnTo>
                  <a:lnTo>
                    <a:pt x="533" y="532"/>
                  </a:lnTo>
                  <a:lnTo>
                    <a:pt x="529" y="532"/>
                  </a:lnTo>
                  <a:lnTo>
                    <a:pt x="527" y="534"/>
                  </a:lnTo>
                  <a:lnTo>
                    <a:pt x="524" y="532"/>
                  </a:lnTo>
                  <a:lnTo>
                    <a:pt x="522" y="531"/>
                  </a:lnTo>
                  <a:lnTo>
                    <a:pt x="522" y="525"/>
                  </a:lnTo>
                  <a:lnTo>
                    <a:pt x="522" y="525"/>
                  </a:lnTo>
                  <a:lnTo>
                    <a:pt x="519" y="515"/>
                  </a:lnTo>
                  <a:lnTo>
                    <a:pt x="515" y="510"/>
                  </a:lnTo>
                  <a:lnTo>
                    <a:pt x="512" y="504"/>
                  </a:lnTo>
                  <a:lnTo>
                    <a:pt x="507" y="494"/>
                  </a:lnTo>
                  <a:lnTo>
                    <a:pt x="507" y="494"/>
                  </a:lnTo>
                  <a:lnTo>
                    <a:pt x="505" y="489"/>
                  </a:lnTo>
                  <a:lnTo>
                    <a:pt x="507" y="485"/>
                  </a:lnTo>
                  <a:lnTo>
                    <a:pt x="507" y="484"/>
                  </a:lnTo>
                  <a:lnTo>
                    <a:pt x="510" y="485"/>
                  </a:lnTo>
                  <a:lnTo>
                    <a:pt x="515" y="485"/>
                  </a:lnTo>
                  <a:lnTo>
                    <a:pt x="517" y="484"/>
                  </a:lnTo>
                  <a:lnTo>
                    <a:pt x="517" y="480"/>
                  </a:lnTo>
                  <a:lnTo>
                    <a:pt x="517" y="480"/>
                  </a:lnTo>
                  <a:lnTo>
                    <a:pt x="517" y="475"/>
                  </a:lnTo>
                  <a:lnTo>
                    <a:pt x="519" y="473"/>
                  </a:lnTo>
                  <a:lnTo>
                    <a:pt x="524" y="470"/>
                  </a:lnTo>
                  <a:lnTo>
                    <a:pt x="526" y="468"/>
                  </a:lnTo>
                  <a:lnTo>
                    <a:pt x="527" y="466"/>
                  </a:lnTo>
                  <a:lnTo>
                    <a:pt x="527" y="461"/>
                  </a:lnTo>
                  <a:lnTo>
                    <a:pt x="527" y="454"/>
                  </a:lnTo>
                  <a:lnTo>
                    <a:pt x="527" y="454"/>
                  </a:lnTo>
                  <a:lnTo>
                    <a:pt x="527" y="450"/>
                  </a:lnTo>
                  <a:lnTo>
                    <a:pt x="526" y="449"/>
                  </a:lnTo>
                  <a:lnTo>
                    <a:pt x="522" y="449"/>
                  </a:lnTo>
                  <a:lnTo>
                    <a:pt x="520" y="449"/>
                  </a:lnTo>
                  <a:lnTo>
                    <a:pt x="515" y="454"/>
                  </a:lnTo>
                  <a:lnTo>
                    <a:pt x="512" y="461"/>
                  </a:lnTo>
                  <a:lnTo>
                    <a:pt x="512" y="461"/>
                  </a:lnTo>
                  <a:lnTo>
                    <a:pt x="510" y="464"/>
                  </a:lnTo>
                  <a:lnTo>
                    <a:pt x="508" y="466"/>
                  </a:lnTo>
                  <a:lnTo>
                    <a:pt x="503" y="470"/>
                  </a:lnTo>
                  <a:lnTo>
                    <a:pt x="501" y="470"/>
                  </a:lnTo>
                  <a:lnTo>
                    <a:pt x="500" y="468"/>
                  </a:lnTo>
                  <a:lnTo>
                    <a:pt x="500" y="466"/>
                  </a:lnTo>
                  <a:lnTo>
                    <a:pt x="501" y="461"/>
                  </a:lnTo>
                  <a:lnTo>
                    <a:pt x="501" y="461"/>
                  </a:lnTo>
                  <a:lnTo>
                    <a:pt x="503" y="457"/>
                  </a:lnTo>
                  <a:lnTo>
                    <a:pt x="501" y="454"/>
                  </a:lnTo>
                  <a:lnTo>
                    <a:pt x="500" y="452"/>
                  </a:lnTo>
                  <a:lnTo>
                    <a:pt x="496" y="452"/>
                  </a:lnTo>
                  <a:lnTo>
                    <a:pt x="486" y="454"/>
                  </a:lnTo>
                  <a:lnTo>
                    <a:pt x="472" y="461"/>
                  </a:lnTo>
                  <a:lnTo>
                    <a:pt x="472" y="461"/>
                  </a:lnTo>
                  <a:lnTo>
                    <a:pt x="466" y="464"/>
                  </a:lnTo>
                  <a:lnTo>
                    <a:pt x="465" y="466"/>
                  </a:lnTo>
                  <a:lnTo>
                    <a:pt x="465" y="468"/>
                  </a:lnTo>
                  <a:lnTo>
                    <a:pt x="468" y="470"/>
                  </a:lnTo>
                  <a:lnTo>
                    <a:pt x="473" y="475"/>
                  </a:lnTo>
                  <a:lnTo>
                    <a:pt x="473" y="477"/>
                  </a:lnTo>
                  <a:lnTo>
                    <a:pt x="473" y="482"/>
                  </a:lnTo>
                  <a:lnTo>
                    <a:pt x="473" y="482"/>
                  </a:lnTo>
                  <a:lnTo>
                    <a:pt x="472" y="485"/>
                  </a:lnTo>
                  <a:lnTo>
                    <a:pt x="468" y="485"/>
                  </a:lnTo>
                  <a:lnTo>
                    <a:pt x="466" y="485"/>
                  </a:lnTo>
                  <a:lnTo>
                    <a:pt x="465" y="482"/>
                  </a:lnTo>
                  <a:lnTo>
                    <a:pt x="460" y="477"/>
                  </a:lnTo>
                  <a:lnTo>
                    <a:pt x="456" y="475"/>
                  </a:lnTo>
                  <a:lnTo>
                    <a:pt x="454" y="477"/>
                  </a:lnTo>
                  <a:lnTo>
                    <a:pt x="454" y="477"/>
                  </a:lnTo>
                  <a:lnTo>
                    <a:pt x="451" y="478"/>
                  </a:lnTo>
                  <a:lnTo>
                    <a:pt x="451" y="478"/>
                  </a:lnTo>
                  <a:lnTo>
                    <a:pt x="453" y="482"/>
                  </a:lnTo>
                  <a:lnTo>
                    <a:pt x="454" y="485"/>
                  </a:lnTo>
                  <a:lnTo>
                    <a:pt x="454" y="489"/>
                  </a:lnTo>
                  <a:lnTo>
                    <a:pt x="451" y="491"/>
                  </a:lnTo>
                  <a:lnTo>
                    <a:pt x="451" y="491"/>
                  </a:lnTo>
                  <a:lnTo>
                    <a:pt x="447" y="492"/>
                  </a:lnTo>
                  <a:lnTo>
                    <a:pt x="444" y="494"/>
                  </a:lnTo>
                  <a:lnTo>
                    <a:pt x="437" y="494"/>
                  </a:lnTo>
                  <a:lnTo>
                    <a:pt x="433" y="494"/>
                  </a:lnTo>
                  <a:lnTo>
                    <a:pt x="430" y="497"/>
                  </a:lnTo>
                  <a:lnTo>
                    <a:pt x="426" y="504"/>
                  </a:lnTo>
                  <a:lnTo>
                    <a:pt x="421" y="513"/>
                  </a:lnTo>
                  <a:lnTo>
                    <a:pt x="421" y="513"/>
                  </a:lnTo>
                  <a:lnTo>
                    <a:pt x="406" y="517"/>
                  </a:lnTo>
                  <a:lnTo>
                    <a:pt x="381" y="525"/>
                  </a:lnTo>
                  <a:lnTo>
                    <a:pt x="338" y="539"/>
                  </a:lnTo>
                  <a:lnTo>
                    <a:pt x="338" y="539"/>
                  </a:lnTo>
                  <a:lnTo>
                    <a:pt x="332" y="541"/>
                  </a:lnTo>
                  <a:lnTo>
                    <a:pt x="331" y="543"/>
                  </a:lnTo>
                  <a:lnTo>
                    <a:pt x="331" y="557"/>
                  </a:lnTo>
                  <a:lnTo>
                    <a:pt x="331" y="557"/>
                  </a:lnTo>
                  <a:lnTo>
                    <a:pt x="331" y="722"/>
                  </a:lnTo>
                  <a:lnTo>
                    <a:pt x="331" y="722"/>
                  </a:lnTo>
                  <a:lnTo>
                    <a:pt x="324" y="724"/>
                  </a:lnTo>
                  <a:lnTo>
                    <a:pt x="318" y="726"/>
                  </a:lnTo>
                  <a:lnTo>
                    <a:pt x="313" y="726"/>
                  </a:lnTo>
                  <a:lnTo>
                    <a:pt x="312" y="724"/>
                  </a:lnTo>
                  <a:lnTo>
                    <a:pt x="308" y="720"/>
                  </a:lnTo>
                  <a:lnTo>
                    <a:pt x="308" y="720"/>
                  </a:lnTo>
                  <a:lnTo>
                    <a:pt x="296" y="698"/>
                  </a:lnTo>
                  <a:lnTo>
                    <a:pt x="292" y="691"/>
                  </a:lnTo>
                  <a:lnTo>
                    <a:pt x="289" y="687"/>
                  </a:lnTo>
                  <a:lnTo>
                    <a:pt x="289" y="687"/>
                  </a:lnTo>
                  <a:lnTo>
                    <a:pt x="275" y="677"/>
                  </a:lnTo>
                  <a:lnTo>
                    <a:pt x="264" y="673"/>
                  </a:lnTo>
                  <a:lnTo>
                    <a:pt x="261" y="673"/>
                  </a:lnTo>
                  <a:lnTo>
                    <a:pt x="256" y="673"/>
                  </a:lnTo>
                  <a:lnTo>
                    <a:pt x="256" y="673"/>
                  </a:lnTo>
                  <a:lnTo>
                    <a:pt x="237" y="677"/>
                  </a:lnTo>
                  <a:lnTo>
                    <a:pt x="228" y="682"/>
                  </a:lnTo>
                  <a:lnTo>
                    <a:pt x="221" y="686"/>
                  </a:lnTo>
                  <a:lnTo>
                    <a:pt x="221" y="686"/>
                  </a:lnTo>
                  <a:lnTo>
                    <a:pt x="205" y="701"/>
                  </a:lnTo>
                  <a:lnTo>
                    <a:pt x="205" y="701"/>
                  </a:lnTo>
                  <a:lnTo>
                    <a:pt x="204" y="691"/>
                  </a:lnTo>
                  <a:lnTo>
                    <a:pt x="205" y="682"/>
                  </a:lnTo>
                  <a:lnTo>
                    <a:pt x="209" y="677"/>
                  </a:lnTo>
                  <a:lnTo>
                    <a:pt x="212" y="670"/>
                  </a:lnTo>
                  <a:lnTo>
                    <a:pt x="216" y="666"/>
                  </a:lnTo>
                  <a:lnTo>
                    <a:pt x="217" y="661"/>
                  </a:lnTo>
                  <a:lnTo>
                    <a:pt x="216" y="656"/>
                  </a:lnTo>
                  <a:lnTo>
                    <a:pt x="212" y="651"/>
                  </a:lnTo>
                  <a:lnTo>
                    <a:pt x="212" y="651"/>
                  </a:lnTo>
                  <a:lnTo>
                    <a:pt x="205" y="647"/>
                  </a:lnTo>
                  <a:lnTo>
                    <a:pt x="202" y="645"/>
                  </a:lnTo>
                  <a:lnTo>
                    <a:pt x="197" y="645"/>
                  </a:lnTo>
                  <a:lnTo>
                    <a:pt x="195" y="645"/>
                  </a:lnTo>
                  <a:lnTo>
                    <a:pt x="191" y="647"/>
                  </a:lnTo>
                  <a:lnTo>
                    <a:pt x="190" y="647"/>
                  </a:lnTo>
                  <a:lnTo>
                    <a:pt x="186" y="645"/>
                  </a:lnTo>
                  <a:lnTo>
                    <a:pt x="184" y="640"/>
                  </a:lnTo>
                  <a:lnTo>
                    <a:pt x="184" y="640"/>
                  </a:lnTo>
                  <a:lnTo>
                    <a:pt x="181" y="635"/>
                  </a:lnTo>
                  <a:lnTo>
                    <a:pt x="177" y="633"/>
                  </a:lnTo>
                  <a:lnTo>
                    <a:pt x="174" y="632"/>
                  </a:lnTo>
                  <a:lnTo>
                    <a:pt x="170" y="633"/>
                  </a:lnTo>
                  <a:lnTo>
                    <a:pt x="165" y="633"/>
                  </a:lnTo>
                  <a:lnTo>
                    <a:pt x="165" y="632"/>
                  </a:lnTo>
                  <a:lnTo>
                    <a:pt x="164" y="630"/>
                  </a:lnTo>
                  <a:lnTo>
                    <a:pt x="164" y="630"/>
                  </a:lnTo>
                  <a:lnTo>
                    <a:pt x="164" y="619"/>
                  </a:lnTo>
                  <a:lnTo>
                    <a:pt x="158" y="604"/>
                  </a:lnTo>
                  <a:lnTo>
                    <a:pt x="155" y="595"/>
                  </a:lnTo>
                  <a:lnTo>
                    <a:pt x="151" y="586"/>
                  </a:lnTo>
                  <a:lnTo>
                    <a:pt x="146" y="581"/>
                  </a:lnTo>
                  <a:lnTo>
                    <a:pt x="141" y="579"/>
                  </a:lnTo>
                  <a:lnTo>
                    <a:pt x="141" y="579"/>
                  </a:lnTo>
                  <a:lnTo>
                    <a:pt x="136" y="578"/>
                  </a:lnTo>
                  <a:lnTo>
                    <a:pt x="130" y="576"/>
                  </a:lnTo>
                  <a:lnTo>
                    <a:pt x="127" y="574"/>
                  </a:lnTo>
                  <a:lnTo>
                    <a:pt x="125" y="571"/>
                  </a:lnTo>
                  <a:lnTo>
                    <a:pt x="125" y="567"/>
                  </a:lnTo>
                  <a:lnTo>
                    <a:pt x="129" y="564"/>
                  </a:lnTo>
                  <a:lnTo>
                    <a:pt x="132" y="562"/>
                  </a:lnTo>
                  <a:lnTo>
                    <a:pt x="139" y="560"/>
                  </a:lnTo>
                  <a:lnTo>
                    <a:pt x="139" y="560"/>
                  </a:lnTo>
                  <a:lnTo>
                    <a:pt x="146" y="560"/>
                  </a:lnTo>
                  <a:lnTo>
                    <a:pt x="150" y="560"/>
                  </a:lnTo>
                  <a:lnTo>
                    <a:pt x="151" y="562"/>
                  </a:lnTo>
                  <a:lnTo>
                    <a:pt x="153" y="564"/>
                  </a:lnTo>
                  <a:lnTo>
                    <a:pt x="155" y="565"/>
                  </a:lnTo>
                  <a:lnTo>
                    <a:pt x="157" y="567"/>
                  </a:lnTo>
                  <a:lnTo>
                    <a:pt x="162" y="569"/>
                  </a:lnTo>
                  <a:lnTo>
                    <a:pt x="169" y="569"/>
                  </a:lnTo>
                  <a:lnTo>
                    <a:pt x="169" y="569"/>
                  </a:lnTo>
                  <a:lnTo>
                    <a:pt x="174" y="567"/>
                  </a:lnTo>
                  <a:lnTo>
                    <a:pt x="174" y="565"/>
                  </a:lnTo>
                  <a:lnTo>
                    <a:pt x="174" y="564"/>
                  </a:lnTo>
                  <a:lnTo>
                    <a:pt x="164" y="557"/>
                  </a:lnTo>
                  <a:lnTo>
                    <a:pt x="158" y="553"/>
                  </a:lnTo>
                  <a:lnTo>
                    <a:pt x="155" y="548"/>
                  </a:lnTo>
                  <a:lnTo>
                    <a:pt x="153" y="546"/>
                  </a:lnTo>
                  <a:lnTo>
                    <a:pt x="153" y="545"/>
                  </a:lnTo>
                  <a:lnTo>
                    <a:pt x="155" y="543"/>
                  </a:lnTo>
                  <a:lnTo>
                    <a:pt x="158" y="541"/>
                  </a:lnTo>
                  <a:lnTo>
                    <a:pt x="158" y="541"/>
                  </a:lnTo>
                  <a:lnTo>
                    <a:pt x="164" y="539"/>
                  </a:lnTo>
                  <a:lnTo>
                    <a:pt x="165" y="538"/>
                  </a:lnTo>
                  <a:lnTo>
                    <a:pt x="165" y="536"/>
                  </a:lnTo>
                  <a:lnTo>
                    <a:pt x="165" y="534"/>
                  </a:lnTo>
                  <a:lnTo>
                    <a:pt x="164" y="532"/>
                  </a:lnTo>
                  <a:lnTo>
                    <a:pt x="164" y="531"/>
                  </a:lnTo>
                  <a:lnTo>
                    <a:pt x="165" y="529"/>
                  </a:lnTo>
                  <a:lnTo>
                    <a:pt x="169" y="525"/>
                  </a:lnTo>
                  <a:lnTo>
                    <a:pt x="169" y="525"/>
                  </a:lnTo>
                  <a:lnTo>
                    <a:pt x="177" y="522"/>
                  </a:lnTo>
                  <a:lnTo>
                    <a:pt x="181" y="522"/>
                  </a:lnTo>
                  <a:lnTo>
                    <a:pt x="186" y="525"/>
                  </a:lnTo>
                  <a:lnTo>
                    <a:pt x="190" y="525"/>
                  </a:lnTo>
                  <a:lnTo>
                    <a:pt x="195" y="524"/>
                  </a:lnTo>
                  <a:lnTo>
                    <a:pt x="195" y="524"/>
                  </a:lnTo>
                  <a:lnTo>
                    <a:pt x="202" y="524"/>
                  </a:lnTo>
                  <a:lnTo>
                    <a:pt x="211" y="524"/>
                  </a:lnTo>
                  <a:lnTo>
                    <a:pt x="224" y="527"/>
                  </a:lnTo>
                  <a:lnTo>
                    <a:pt x="230" y="527"/>
                  </a:lnTo>
                  <a:lnTo>
                    <a:pt x="231" y="527"/>
                  </a:lnTo>
                  <a:lnTo>
                    <a:pt x="230" y="524"/>
                  </a:lnTo>
                  <a:lnTo>
                    <a:pt x="224" y="518"/>
                  </a:lnTo>
                  <a:lnTo>
                    <a:pt x="224" y="518"/>
                  </a:lnTo>
                  <a:lnTo>
                    <a:pt x="219" y="513"/>
                  </a:lnTo>
                  <a:lnTo>
                    <a:pt x="219" y="508"/>
                  </a:lnTo>
                  <a:lnTo>
                    <a:pt x="221" y="503"/>
                  </a:lnTo>
                  <a:lnTo>
                    <a:pt x="224" y="496"/>
                  </a:lnTo>
                  <a:lnTo>
                    <a:pt x="230" y="484"/>
                  </a:lnTo>
                  <a:lnTo>
                    <a:pt x="231" y="478"/>
                  </a:lnTo>
                  <a:lnTo>
                    <a:pt x="230" y="475"/>
                  </a:lnTo>
                  <a:lnTo>
                    <a:pt x="230" y="475"/>
                  </a:lnTo>
                  <a:lnTo>
                    <a:pt x="226" y="468"/>
                  </a:lnTo>
                  <a:lnTo>
                    <a:pt x="228" y="463"/>
                  </a:lnTo>
                  <a:lnTo>
                    <a:pt x="230" y="459"/>
                  </a:lnTo>
                  <a:lnTo>
                    <a:pt x="228" y="454"/>
                  </a:lnTo>
                  <a:lnTo>
                    <a:pt x="228" y="454"/>
                  </a:lnTo>
                  <a:lnTo>
                    <a:pt x="224" y="447"/>
                  </a:lnTo>
                  <a:lnTo>
                    <a:pt x="217" y="444"/>
                  </a:lnTo>
                  <a:lnTo>
                    <a:pt x="209" y="444"/>
                  </a:lnTo>
                  <a:lnTo>
                    <a:pt x="205" y="445"/>
                  </a:lnTo>
                  <a:lnTo>
                    <a:pt x="204" y="447"/>
                  </a:lnTo>
                  <a:lnTo>
                    <a:pt x="204" y="447"/>
                  </a:lnTo>
                  <a:lnTo>
                    <a:pt x="198" y="452"/>
                  </a:lnTo>
                  <a:lnTo>
                    <a:pt x="195" y="452"/>
                  </a:lnTo>
                  <a:lnTo>
                    <a:pt x="179" y="444"/>
                  </a:lnTo>
                  <a:lnTo>
                    <a:pt x="179" y="444"/>
                  </a:lnTo>
                  <a:lnTo>
                    <a:pt x="172" y="440"/>
                  </a:lnTo>
                  <a:lnTo>
                    <a:pt x="167" y="438"/>
                  </a:lnTo>
                  <a:lnTo>
                    <a:pt x="160" y="438"/>
                  </a:lnTo>
                  <a:lnTo>
                    <a:pt x="153" y="440"/>
                  </a:lnTo>
                  <a:lnTo>
                    <a:pt x="148" y="442"/>
                  </a:lnTo>
                  <a:lnTo>
                    <a:pt x="141" y="445"/>
                  </a:lnTo>
                  <a:lnTo>
                    <a:pt x="127" y="457"/>
                  </a:lnTo>
                  <a:lnTo>
                    <a:pt x="127" y="457"/>
                  </a:lnTo>
                  <a:lnTo>
                    <a:pt x="120" y="463"/>
                  </a:lnTo>
                  <a:lnTo>
                    <a:pt x="113" y="466"/>
                  </a:lnTo>
                  <a:lnTo>
                    <a:pt x="104" y="466"/>
                  </a:lnTo>
                  <a:lnTo>
                    <a:pt x="97" y="468"/>
                  </a:lnTo>
                  <a:lnTo>
                    <a:pt x="94" y="470"/>
                  </a:lnTo>
                  <a:lnTo>
                    <a:pt x="90" y="475"/>
                  </a:lnTo>
                  <a:lnTo>
                    <a:pt x="90" y="475"/>
                  </a:lnTo>
                  <a:lnTo>
                    <a:pt x="89" y="480"/>
                  </a:lnTo>
                  <a:lnTo>
                    <a:pt x="87" y="484"/>
                  </a:lnTo>
                  <a:lnTo>
                    <a:pt x="80" y="487"/>
                  </a:lnTo>
                  <a:lnTo>
                    <a:pt x="76" y="491"/>
                  </a:lnTo>
                  <a:lnTo>
                    <a:pt x="75" y="492"/>
                  </a:lnTo>
                  <a:lnTo>
                    <a:pt x="75" y="496"/>
                  </a:lnTo>
                  <a:lnTo>
                    <a:pt x="75" y="496"/>
                  </a:lnTo>
                  <a:lnTo>
                    <a:pt x="75" y="489"/>
                  </a:lnTo>
                  <a:lnTo>
                    <a:pt x="76" y="485"/>
                  </a:lnTo>
                  <a:lnTo>
                    <a:pt x="80" y="482"/>
                  </a:lnTo>
                  <a:lnTo>
                    <a:pt x="83" y="471"/>
                  </a:lnTo>
                  <a:lnTo>
                    <a:pt x="83" y="471"/>
                  </a:lnTo>
                  <a:lnTo>
                    <a:pt x="73" y="466"/>
                  </a:lnTo>
                  <a:lnTo>
                    <a:pt x="69" y="463"/>
                  </a:lnTo>
                  <a:lnTo>
                    <a:pt x="71" y="461"/>
                  </a:lnTo>
                  <a:lnTo>
                    <a:pt x="75" y="457"/>
                  </a:lnTo>
                  <a:lnTo>
                    <a:pt x="78" y="456"/>
                  </a:lnTo>
                  <a:lnTo>
                    <a:pt x="82" y="450"/>
                  </a:lnTo>
                  <a:lnTo>
                    <a:pt x="82" y="447"/>
                  </a:lnTo>
                  <a:lnTo>
                    <a:pt x="80" y="444"/>
                  </a:lnTo>
                  <a:lnTo>
                    <a:pt x="73" y="431"/>
                  </a:lnTo>
                  <a:lnTo>
                    <a:pt x="73" y="431"/>
                  </a:lnTo>
                  <a:lnTo>
                    <a:pt x="56" y="412"/>
                  </a:lnTo>
                  <a:lnTo>
                    <a:pt x="45" y="403"/>
                  </a:lnTo>
                  <a:lnTo>
                    <a:pt x="42" y="402"/>
                  </a:lnTo>
                  <a:lnTo>
                    <a:pt x="38" y="402"/>
                  </a:lnTo>
                  <a:lnTo>
                    <a:pt x="31" y="403"/>
                  </a:lnTo>
                  <a:lnTo>
                    <a:pt x="31" y="403"/>
                  </a:lnTo>
                  <a:lnTo>
                    <a:pt x="26" y="403"/>
                  </a:lnTo>
                  <a:lnTo>
                    <a:pt x="24" y="402"/>
                  </a:lnTo>
                  <a:lnTo>
                    <a:pt x="22" y="393"/>
                  </a:lnTo>
                  <a:lnTo>
                    <a:pt x="22" y="388"/>
                  </a:lnTo>
                  <a:lnTo>
                    <a:pt x="19" y="383"/>
                  </a:lnTo>
                  <a:lnTo>
                    <a:pt x="16" y="377"/>
                  </a:lnTo>
                  <a:lnTo>
                    <a:pt x="9" y="374"/>
                  </a:lnTo>
                  <a:lnTo>
                    <a:pt x="9" y="374"/>
                  </a:lnTo>
                  <a:lnTo>
                    <a:pt x="5" y="372"/>
                  </a:lnTo>
                  <a:lnTo>
                    <a:pt x="2" y="370"/>
                  </a:lnTo>
                  <a:lnTo>
                    <a:pt x="0" y="367"/>
                  </a:lnTo>
                  <a:lnTo>
                    <a:pt x="0" y="365"/>
                  </a:lnTo>
                  <a:lnTo>
                    <a:pt x="2" y="358"/>
                  </a:lnTo>
                  <a:lnTo>
                    <a:pt x="5" y="349"/>
                  </a:lnTo>
                  <a:lnTo>
                    <a:pt x="10" y="341"/>
                  </a:lnTo>
                  <a:lnTo>
                    <a:pt x="12" y="334"/>
                  </a:lnTo>
                  <a:lnTo>
                    <a:pt x="14" y="327"/>
                  </a:lnTo>
                  <a:lnTo>
                    <a:pt x="12" y="323"/>
                  </a:lnTo>
                  <a:lnTo>
                    <a:pt x="10" y="320"/>
                  </a:lnTo>
                  <a:lnTo>
                    <a:pt x="10" y="320"/>
                  </a:lnTo>
                  <a:lnTo>
                    <a:pt x="9" y="316"/>
                  </a:lnTo>
                  <a:lnTo>
                    <a:pt x="9" y="313"/>
                  </a:lnTo>
                  <a:lnTo>
                    <a:pt x="9" y="304"/>
                  </a:lnTo>
                  <a:lnTo>
                    <a:pt x="12" y="294"/>
                  </a:lnTo>
                  <a:lnTo>
                    <a:pt x="17" y="285"/>
                  </a:lnTo>
                  <a:lnTo>
                    <a:pt x="24" y="276"/>
                  </a:lnTo>
                  <a:lnTo>
                    <a:pt x="31" y="271"/>
                  </a:lnTo>
                  <a:lnTo>
                    <a:pt x="36" y="268"/>
                  </a:lnTo>
                  <a:lnTo>
                    <a:pt x="40" y="269"/>
                  </a:lnTo>
                  <a:lnTo>
                    <a:pt x="42" y="271"/>
                  </a:lnTo>
                  <a:lnTo>
                    <a:pt x="42" y="271"/>
                  </a:lnTo>
                  <a:lnTo>
                    <a:pt x="50" y="283"/>
                  </a:lnTo>
                  <a:lnTo>
                    <a:pt x="59" y="292"/>
                  </a:lnTo>
                  <a:lnTo>
                    <a:pt x="64" y="296"/>
                  </a:lnTo>
                  <a:lnTo>
                    <a:pt x="69" y="297"/>
                  </a:lnTo>
                  <a:lnTo>
                    <a:pt x="73" y="294"/>
                  </a:lnTo>
                  <a:lnTo>
                    <a:pt x="75" y="289"/>
                  </a:lnTo>
                  <a:lnTo>
                    <a:pt x="76" y="280"/>
                  </a:lnTo>
                  <a:lnTo>
                    <a:pt x="76" y="269"/>
                  </a:lnTo>
                  <a:lnTo>
                    <a:pt x="76" y="269"/>
                  </a:lnTo>
                  <a:lnTo>
                    <a:pt x="76" y="264"/>
                  </a:lnTo>
                  <a:lnTo>
                    <a:pt x="76" y="259"/>
                  </a:lnTo>
                  <a:lnTo>
                    <a:pt x="82" y="250"/>
                  </a:lnTo>
                  <a:lnTo>
                    <a:pt x="90" y="243"/>
                  </a:lnTo>
                  <a:lnTo>
                    <a:pt x="101" y="236"/>
                  </a:lnTo>
                  <a:lnTo>
                    <a:pt x="122" y="224"/>
                  </a:lnTo>
                  <a:lnTo>
                    <a:pt x="132" y="215"/>
                  </a:lnTo>
                  <a:lnTo>
                    <a:pt x="141" y="207"/>
                  </a:lnTo>
                  <a:lnTo>
                    <a:pt x="141" y="207"/>
                  </a:lnTo>
                  <a:lnTo>
                    <a:pt x="146" y="202"/>
                  </a:lnTo>
                  <a:lnTo>
                    <a:pt x="151" y="200"/>
                  </a:lnTo>
                  <a:lnTo>
                    <a:pt x="157" y="202"/>
                  </a:lnTo>
                  <a:lnTo>
                    <a:pt x="160" y="205"/>
                  </a:lnTo>
                  <a:lnTo>
                    <a:pt x="165" y="208"/>
                  </a:lnTo>
                  <a:lnTo>
                    <a:pt x="170" y="210"/>
                  </a:lnTo>
                  <a:lnTo>
                    <a:pt x="177" y="210"/>
                  </a:lnTo>
                  <a:lnTo>
                    <a:pt x="184" y="205"/>
                  </a:lnTo>
                  <a:lnTo>
                    <a:pt x="184" y="205"/>
                  </a:lnTo>
                  <a:lnTo>
                    <a:pt x="193" y="200"/>
                  </a:lnTo>
                  <a:lnTo>
                    <a:pt x="198" y="198"/>
                  </a:lnTo>
                  <a:lnTo>
                    <a:pt x="202" y="198"/>
                  </a:lnTo>
                  <a:lnTo>
                    <a:pt x="205" y="200"/>
                  </a:lnTo>
                  <a:lnTo>
                    <a:pt x="217" y="207"/>
                  </a:lnTo>
                  <a:lnTo>
                    <a:pt x="226" y="210"/>
                  </a:lnTo>
                  <a:lnTo>
                    <a:pt x="237" y="212"/>
                  </a:lnTo>
                  <a:lnTo>
                    <a:pt x="237" y="212"/>
                  </a:lnTo>
                  <a:lnTo>
                    <a:pt x="244" y="214"/>
                  </a:lnTo>
                  <a:lnTo>
                    <a:pt x="251" y="217"/>
                  </a:lnTo>
                  <a:lnTo>
                    <a:pt x="263" y="224"/>
                  </a:lnTo>
                  <a:lnTo>
                    <a:pt x="289" y="243"/>
                  </a:lnTo>
                  <a:lnTo>
                    <a:pt x="299" y="252"/>
                  </a:lnTo>
                  <a:lnTo>
                    <a:pt x="310" y="259"/>
                  </a:lnTo>
                  <a:lnTo>
                    <a:pt x="315" y="259"/>
                  </a:lnTo>
                  <a:lnTo>
                    <a:pt x="320" y="259"/>
                  </a:lnTo>
                  <a:lnTo>
                    <a:pt x="325" y="257"/>
                  </a:lnTo>
                  <a:lnTo>
                    <a:pt x="329" y="255"/>
                  </a:lnTo>
                  <a:lnTo>
                    <a:pt x="329" y="255"/>
                  </a:lnTo>
                  <a:lnTo>
                    <a:pt x="339" y="243"/>
                  </a:lnTo>
                  <a:lnTo>
                    <a:pt x="350" y="236"/>
                  </a:lnTo>
                  <a:lnTo>
                    <a:pt x="355" y="235"/>
                  </a:lnTo>
                  <a:lnTo>
                    <a:pt x="362" y="233"/>
                  </a:lnTo>
                  <a:lnTo>
                    <a:pt x="367" y="235"/>
                  </a:lnTo>
                  <a:lnTo>
                    <a:pt x="374" y="238"/>
                  </a:lnTo>
                  <a:lnTo>
                    <a:pt x="374" y="238"/>
                  </a:lnTo>
                  <a:lnTo>
                    <a:pt x="381" y="240"/>
                  </a:lnTo>
                  <a:lnTo>
                    <a:pt x="386" y="240"/>
                  </a:lnTo>
                  <a:lnTo>
                    <a:pt x="395" y="236"/>
                  </a:lnTo>
                  <a:lnTo>
                    <a:pt x="400" y="235"/>
                  </a:lnTo>
                  <a:lnTo>
                    <a:pt x="409" y="235"/>
                  </a:lnTo>
                  <a:lnTo>
                    <a:pt x="419" y="238"/>
                  </a:lnTo>
                  <a:lnTo>
                    <a:pt x="433" y="249"/>
                  </a:lnTo>
                  <a:lnTo>
                    <a:pt x="433" y="249"/>
                  </a:lnTo>
                  <a:lnTo>
                    <a:pt x="447" y="255"/>
                  </a:lnTo>
                  <a:lnTo>
                    <a:pt x="456" y="259"/>
                  </a:lnTo>
                  <a:lnTo>
                    <a:pt x="461" y="257"/>
                  </a:lnTo>
                  <a:lnTo>
                    <a:pt x="465" y="254"/>
                  </a:lnTo>
                  <a:lnTo>
                    <a:pt x="466" y="249"/>
                  </a:lnTo>
                  <a:lnTo>
                    <a:pt x="470" y="245"/>
                  </a:lnTo>
                  <a:lnTo>
                    <a:pt x="472" y="245"/>
                  </a:lnTo>
                  <a:lnTo>
                    <a:pt x="475" y="245"/>
                  </a:lnTo>
                  <a:lnTo>
                    <a:pt x="484" y="249"/>
                  </a:lnTo>
                  <a:lnTo>
                    <a:pt x="484" y="249"/>
                  </a:lnTo>
                  <a:lnTo>
                    <a:pt x="489" y="252"/>
                  </a:lnTo>
                  <a:lnTo>
                    <a:pt x="494" y="254"/>
                  </a:lnTo>
                  <a:lnTo>
                    <a:pt x="500" y="254"/>
                  </a:lnTo>
                  <a:lnTo>
                    <a:pt x="505" y="254"/>
                  </a:lnTo>
                  <a:lnTo>
                    <a:pt x="515" y="249"/>
                  </a:lnTo>
                  <a:lnTo>
                    <a:pt x="522" y="242"/>
                  </a:lnTo>
                  <a:lnTo>
                    <a:pt x="526" y="235"/>
                  </a:lnTo>
                  <a:lnTo>
                    <a:pt x="527" y="229"/>
                  </a:lnTo>
                  <a:lnTo>
                    <a:pt x="526" y="224"/>
                  </a:lnTo>
                  <a:lnTo>
                    <a:pt x="524" y="221"/>
                  </a:lnTo>
                  <a:lnTo>
                    <a:pt x="520" y="215"/>
                  </a:lnTo>
                  <a:lnTo>
                    <a:pt x="515" y="212"/>
                  </a:lnTo>
                  <a:lnTo>
                    <a:pt x="508" y="208"/>
                  </a:lnTo>
                  <a:lnTo>
                    <a:pt x="508" y="208"/>
                  </a:lnTo>
                  <a:lnTo>
                    <a:pt x="487" y="200"/>
                  </a:lnTo>
                  <a:lnTo>
                    <a:pt x="482" y="195"/>
                  </a:lnTo>
                  <a:lnTo>
                    <a:pt x="480" y="191"/>
                  </a:lnTo>
                  <a:lnTo>
                    <a:pt x="479" y="189"/>
                  </a:lnTo>
                  <a:lnTo>
                    <a:pt x="480" y="186"/>
                  </a:lnTo>
                  <a:lnTo>
                    <a:pt x="487" y="181"/>
                  </a:lnTo>
                  <a:lnTo>
                    <a:pt x="496" y="177"/>
                  </a:lnTo>
                  <a:lnTo>
                    <a:pt x="503" y="172"/>
                  </a:lnTo>
                  <a:lnTo>
                    <a:pt x="505" y="168"/>
                  </a:lnTo>
                  <a:lnTo>
                    <a:pt x="505" y="165"/>
                  </a:lnTo>
                  <a:lnTo>
                    <a:pt x="503" y="160"/>
                  </a:lnTo>
                  <a:lnTo>
                    <a:pt x="498" y="154"/>
                  </a:lnTo>
                  <a:lnTo>
                    <a:pt x="498" y="154"/>
                  </a:lnTo>
                  <a:lnTo>
                    <a:pt x="494" y="151"/>
                  </a:lnTo>
                  <a:lnTo>
                    <a:pt x="494" y="148"/>
                  </a:lnTo>
                  <a:lnTo>
                    <a:pt x="496" y="146"/>
                  </a:lnTo>
                  <a:lnTo>
                    <a:pt x="498" y="142"/>
                  </a:lnTo>
                  <a:lnTo>
                    <a:pt x="507" y="139"/>
                  </a:lnTo>
                  <a:lnTo>
                    <a:pt x="519" y="137"/>
                  </a:lnTo>
                  <a:lnTo>
                    <a:pt x="529" y="134"/>
                  </a:lnTo>
                  <a:lnTo>
                    <a:pt x="538" y="132"/>
                  </a:lnTo>
                  <a:lnTo>
                    <a:pt x="540" y="130"/>
                  </a:lnTo>
                  <a:lnTo>
                    <a:pt x="540" y="128"/>
                  </a:lnTo>
                  <a:lnTo>
                    <a:pt x="538" y="127"/>
                  </a:lnTo>
                  <a:lnTo>
                    <a:pt x="533" y="123"/>
                  </a:lnTo>
                  <a:lnTo>
                    <a:pt x="533" y="123"/>
                  </a:lnTo>
                  <a:lnTo>
                    <a:pt x="522" y="118"/>
                  </a:lnTo>
                  <a:lnTo>
                    <a:pt x="513" y="111"/>
                  </a:lnTo>
                  <a:lnTo>
                    <a:pt x="508" y="102"/>
                  </a:lnTo>
                  <a:lnTo>
                    <a:pt x="505" y="94"/>
                  </a:lnTo>
                  <a:lnTo>
                    <a:pt x="505" y="87"/>
                  </a:lnTo>
                  <a:lnTo>
                    <a:pt x="507" y="83"/>
                  </a:lnTo>
                  <a:lnTo>
                    <a:pt x="508" y="80"/>
                  </a:lnTo>
                  <a:lnTo>
                    <a:pt x="512" y="78"/>
                  </a:lnTo>
                  <a:lnTo>
                    <a:pt x="517" y="76"/>
                  </a:lnTo>
                  <a:lnTo>
                    <a:pt x="529" y="74"/>
                  </a:lnTo>
                  <a:lnTo>
                    <a:pt x="529" y="74"/>
                  </a:lnTo>
                  <a:lnTo>
                    <a:pt x="548" y="74"/>
                  </a:lnTo>
                  <a:lnTo>
                    <a:pt x="573" y="71"/>
                  </a:lnTo>
                  <a:lnTo>
                    <a:pt x="634" y="59"/>
                  </a:lnTo>
                  <a:lnTo>
                    <a:pt x="696" y="43"/>
                  </a:lnTo>
                  <a:lnTo>
                    <a:pt x="738" y="31"/>
                  </a:lnTo>
                  <a:lnTo>
                    <a:pt x="738" y="31"/>
                  </a:lnTo>
                  <a:lnTo>
                    <a:pt x="752" y="24"/>
                  </a:lnTo>
                  <a:lnTo>
                    <a:pt x="762" y="19"/>
                  </a:lnTo>
                  <a:lnTo>
                    <a:pt x="778" y="7"/>
                  </a:lnTo>
                  <a:lnTo>
                    <a:pt x="785" y="3"/>
                  </a:lnTo>
                  <a:lnTo>
                    <a:pt x="792" y="0"/>
                  </a:lnTo>
                  <a:lnTo>
                    <a:pt x="799" y="1"/>
                  </a:lnTo>
                  <a:lnTo>
                    <a:pt x="808" y="5"/>
                  </a:lnTo>
                  <a:lnTo>
                    <a:pt x="808" y="5"/>
                  </a:lnTo>
                  <a:lnTo>
                    <a:pt x="815" y="10"/>
                  </a:lnTo>
                  <a:lnTo>
                    <a:pt x="823" y="10"/>
                  </a:lnTo>
                  <a:lnTo>
                    <a:pt x="837" y="8"/>
                  </a:lnTo>
                  <a:lnTo>
                    <a:pt x="843" y="8"/>
                  </a:lnTo>
                  <a:lnTo>
                    <a:pt x="848" y="12"/>
                  </a:lnTo>
                  <a:lnTo>
                    <a:pt x="853" y="19"/>
                  </a:lnTo>
                  <a:lnTo>
                    <a:pt x="857" y="31"/>
                  </a:lnTo>
                  <a:lnTo>
                    <a:pt x="857" y="31"/>
                  </a:lnTo>
                  <a:lnTo>
                    <a:pt x="862" y="48"/>
                  </a:lnTo>
                  <a:lnTo>
                    <a:pt x="867" y="59"/>
                  </a:lnTo>
                  <a:lnTo>
                    <a:pt x="874" y="64"/>
                  </a:lnTo>
                  <a:lnTo>
                    <a:pt x="881" y="66"/>
                  </a:lnTo>
                  <a:lnTo>
                    <a:pt x="898" y="64"/>
                  </a:lnTo>
                  <a:lnTo>
                    <a:pt x="907" y="66"/>
                  </a:lnTo>
                  <a:lnTo>
                    <a:pt x="917" y="69"/>
                  </a:lnTo>
                  <a:lnTo>
                    <a:pt x="917" y="69"/>
                  </a:lnTo>
                  <a:lnTo>
                    <a:pt x="928" y="73"/>
                  </a:lnTo>
                  <a:lnTo>
                    <a:pt x="937" y="76"/>
                  </a:lnTo>
                  <a:lnTo>
                    <a:pt x="951" y="76"/>
                  </a:lnTo>
                  <a:lnTo>
                    <a:pt x="954" y="78"/>
                  </a:lnTo>
                  <a:lnTo>
                    <a:pt x="954" y="80"/>
                  </a:lnTo>
                  <a:lnTo>
                    <a:pt x="947" y="88"/>
                  </a:lnTo>
                  <a:lnTo>
                    <a:pt x="947" y="88"/>
                  </a:lnTo>
                  <a:lnTo>
                    <a:pt x="942" y="94"/>
                  </a:lnTo>
                  <a:lnTo>
                    <a:pt x="942" y="97"/>
                  </a:lnTo>
                  <a:lnTo>
                    <a:pt x="942" y="99"/>
                  </a:lnTo>
                  <a:lnTo>
                    <a:pt x="945" y="101"/>
                  </a:lnTo>
                  <a:lnTo>
                    <a:pt x="954" y="101"/>
                  </a:lnTo>
                  <a:lnTo>
                    <a:pt x="966" y="99"/>
                  </a:lnTo>
                  <a:lnTo>
                    <a:pt x="980" y="92"/>
                  </a:lnTo>
                  <a:lnTo>
                    <a:pt x="998" y="85"/>
                  </a:lnTo>
                  <a:lnTo>
                    <a:pt x="1018" y="73"/>
                  </a:lnTo>
                  <a:lnTo>
                    <a:pt x="1018" y="73"/>
                  </a:lnTo>
                  <a:lnTo>
                    <a:pt x="1038" y="62"/>
                  </a:lnTo>
                  <a:lnTo>
                    <a:pt x="1050" y="57"/>
                  </a:lnTo>
                  <a:lnTo>
                    <a:pt x="1058" y="55"/>
                  </a:lnTo>
                  <a:lnTo>
                    <a:pt x="1064" y="57"/>
                  </a:lnTo>
                  <a:lnTo>
                    <a:pt x="1064" y="60"/>
                  </a:lnTo>
                  <a:lnTo>
                    <a:pt x="1064" y="66"/>
                  </a:lnTo>
                  <a:lnTo>
                    <a:pt x="1058" y="71"/>
                  </a:lnTo>
                  <a:lnTo>
                    <a:pt x="1053" y="76"/>
                  </a:lnTo>
                  <a:lnTo>
                    <a:pt x="1053" y="76"/>
                  </a:lnTo>
                  <a:lnTo>
                    <a:pt x="1052" y="78"/>
                  </a:lnTo>
                  <a:lnTo>
                    <a:pt x="1052" y="80"/>
                  </a:lnTo>
                  <a:lnTo>
                    <a:pt x="1055" y="85"/>
                  </a:lnTo>
                  <a:lnTo>
                    <a:pt x="1074" y="101"/>
                  </a:lnTo>
                  <a:lnTo>
                    <a:pt x="1088" y="113"/>
                  </a:lnTo>
                  <a:lnTo>
                    <a:pt x="1106" y="132"/>
                  </a:lnTo>
                  <a:lnTo>
                    <a:pt x="1123" y="154"/>
                  </a:lnTo>
                  <a:lnTo>
                    <a:pt x="1132" y="168"/>
                  </a:lnTo>
                  <a:lnTo>
                    <a:pt x="1139" y="186"/>
                  </a:lnTo>
                  <a:lnTo>
                    <a:pt x="1139" y="186"/>
                  </a:lnTo>
                  <a:lnTo>
                    <a:pt x="1158" y="221"/>
                  </a:lnTo>
                  <a:lnTo>
                    <a:pt x="1165" y="233"/>
                  </a:lnTo>
                  <a:lnTo>
                    <a:pt x="1170" y="240"/>
                  </a:lnTo>
                  <a:lnTo>
                    <a:pt x="1175" y="243"/>
                  </a:lnTo>
                  <a:lnTo>
                    <a:pt x="1179" y="243"/>
                  </a:lnTo>
                  <a:lnTo>
                    <a:pt x="1182" y="243"/>
                  </a:lnTo>
                  <a:lnTo>
                    <a:pt x="1184" y="240"/>
                  </a:lnTo>
                  <a:lnTo>
                    <a:pt x="1189" y="233"/>
                  </a:lnTo>
                  <a:lnTo>
                    <a:pt x="1194" y="226"/>
                  </a:lnTo>
                  <a:lnTo>
                    <a:pt x="1198" y="224"/>
                  </a:lnTo>
                  <a:lnTo>
                    <a:pt x="1203" y="224"/>
                  </a:lnTo>
                  <a:lnTo>
                    <a:pt x="1210" y="226"/>
                  </a:lnTo>
                  <a:lnTo>
                    <a:pt x="1217" y="231"/>
                  </a:lnTo>
                  <a:lnTo>
                    <a:pt x="1217" y="231"/>
                  </a:lnTo>
                  <a:lnTo>
                    <a:pt x="1224" y="236"/>
                  </a:lnTo>
                  <a:lnTo>
                    <a:pt x="1233" y="242"/>
                  </a:lnTo>
                  <a:lnTo>
                    <a:pt x="1240" y="243"/>
                  </a:lnTo>
                  <a:lnTo>
                    <a:pt x="1247" y="245"/>
                  </a:lnTo>
                  <a:lnTo>
                    <a:pt x="1259" y="243"/>
                  </a:lnTo>
                  <a:lnTo>
                    <a:pt x="1271" y="242"/>
                  </a:lnTo>
                  <a:lnTo>
                    <a:pt x="1281" y="240"/>
                  </a:lnTo>
                  <a:lnTo>
                    <a:pt x="1294" y="240"/>
                  </a:lnTo>
                  <a:lnTo>
                    <a:pt x="1301" y="242"/>
                  </a:lnTo>
                  <a:lnTo>
                    <a:pt x="1306" y="245"/>
                  </a:lnTo>
                  <a:lnTo>
                    <a:pt x="1313" y="250"/>
                  </a:lnTo>
                  <a:lnTo>
                    <a:pt x="1320" y="257"/>
                  </a:lnTo>
                  <a:lnTo>
                    <a:pt x="1320" y="257"/>
                  </a:lnTo>
                  <a:lnTo>
                    <a:pt x="1344" y="287"/>
                  </a:lnTo>
                  <a:lnTo>
                    <a:pt x="1353" y="297"/>
                  </a:lnTo>
                  <a:lnTo>
                    <a:pt x="1363" y="306"/>
                  </a:lnTo>
                  <a:lnTo>
                    <a:pt x="1372" y="311"/>
                  </a:lnTo>
                  <a:lnTo>
                    <a:pt x="1381" y="315"/>
                  </a:lnTo>
                  <a:lnTo>
                    <a:pt x="1389" y="311"/>
                  </a:lnTo>
                  <a:lnTo>
                    <a:pt x="1400" y="306"/>
                  </a:lnTo>
                  <a:lnTo>
                    <a:pt x="1400" y="306"/>
                  </a:lnTo>
                  <a:lnTo>
                    <a:pt x="1412" y="296"/>
                  </a:lnTo>
                  <a:lnTo>
                    <a:pt x="1414" y="297"/>
                  </a:lnTo>
                  <a:lnTo>
                    <a:pt x="1414" y="301"/>
                  </a:lnTo>
                  <a:lnTo>
                    <a:pt x="1414" y="308"/>
                  </a:lnTo>
                  <a:lnTo>
                    <a:pt x="1415" y="316"/>
                  </a:lnTo>
                  <a:lnTo>
                    <a:pt x="1421" y="327"/>
                  </a:lnTo>
                  <a:lnTo>
                    <a:pt x="1431" y="337"/>
                  </a:lnTo>
                  <a:lnTo>
                    <a:pt x="1431" y="337"/>
                  </a:lnTo>
                  <a:lnTo>
                    <a:pt x="1419" y="337"/>
                  </a:lnTo>
                  <a:lnTo>
                    <a:pt x="1414" y="339"/>
                  </a:lnTo>
                  <a:lnTo>
                    <a:pt x="1410" y="343"/>
                  </a:lnTo>
                  <a:lnTo>
                    <a:pt x="1410" y="348"/>
                  </a:lnTo>
                  <a:lnTo>
                    <a:pt x="1410" y="353"/>
                  </a:lnTo>
                  <a:lnTo>
                    <a:pt x="1408" y="358"/>
                  </a:lnTo>
                  <a:lnTo>
                    <a:pt x="1403" y="363"/>
                  </a:lnTo>
                  <a:lnTo>
                    <a:pt x="1393" y="367"/>
                  </a:lnTo>
                  <a:lnTo>
                    <a:pt x="1393" y="367"/>
                  </a:lnTo>
                  <a:lnTo>
                    <a:pt x="1382" y="372"/>
                  </a:lnTo>
                  <a:lnTo>
                    <a:pt x="1374" y="377"/>
                  </a:lnTo>
                  <a:lnTo>
                    <a:pt x="1370" y="383"/>
                  </a:lnTo>
                  <a:lnTo>
                    <a:pt x="1367" y="391"/>
                  </a:lnTo>
                  <a:lnTo>
                    <a:pt x="1367" y="398"/>
                  </a:lnTo>
                  <a:lnTo>
                    <a:pt x="1367" y="405"/>
                  </a:lnTo>
                  <a:lnTo>
                    <a:pt x="1370" y="419"/>
                  </a:lnTo>
                  <a:lnTo>
                    <a:pt x="1370" y="419"/>
                  </a:lnTo>
                  <a:lnTo>
                    <a:pt x="1372" y="428"/>
                  </a:lnTo>
                  <a:lnTo>
                    <a:pt x="1372" y="433"/>
                  </a:lnTo>
                  <a:lnTo>
                    <a:pt x="1368" y="437"/>
                  </a:lnTo>
                  <a:lnTo>
                    <a:pt x="1361" y="442"/>
                  </a:lnTo>
                  <a:lnTo>
                    <a:pt x="1351" y="447"/>
                  </a:lnTo>
                  <a:lnTo>
                    <a:pt x="1351" y="447"/>
                  </a:lnTo>
                  <a:lnTo>
                    <a:pt x="1346" y="449"/>
                  </a:lnTo>
                  <a:lnTo>
                    <a:pt x="1342" y="449"/>
                  </a:lnTo>
                  <a:lnTo>
                    <a:pt x="1339" y="447"/>
                  </a:lnTo>
                  <a:lnTo>
                    <a:pt x="1337" y="445"/>
                  </a:lnTo>
                  <a:lnTo>
                    <a:pt x="1335" y="444"/>
                  </a:lnTo>
                  <a:lnTo>
                    <a:pt x="1332" y="442"/>
                  </a:lnTo>
                  <a:lnTo>
                    <a:pt x="1328" y="442"/>
                  </a:lnTo>
                  <a:lnTo>
                    <a:pt x="1323" y="442"/>
                  </a:lnTo>
                  <a:lnTo>
                    <a:pt x="1323" y="442"/>
                  </a:lnTo>
                  <a:lnTo>
                    <a:pt x="1314" y="444"/>
                  </a:lnTo>
                  <a:lnTo>
                    <a:pt x="1307" y="442"/>
                  </a:lnTo>
                  <a:lnTo>
                    <a:pt x="1294" y="435"/>
                  </a:lnTo>
                  <a:lnTo>
                    <a:pt x="1288" y="433"/>
                  </a:lnTo>
                  <a:lnTo>
                    <a:pt x="1283" y="431"/>
                  </a:lnTo>
                  <a:lnTo>
                    <a:pt x="1280" y="433"/>
                  </a:lnTo>
                  <a:lnTo>
                    <a:pt x="1278" y="437"/>
                  </a:lnTo>
                  <a:lnTo>
                    <a:pt x="1278" y="437"/>
                  </a:lnTo>
                  <a:lnTo>
                    <a:pt x="1274" y="454"/>
                  </a:lnTo>
                  <a:lnTo>
                    <a:pt x="1269" y="471"/>
                  </a:lnTo>
                  <a:lnTo>
                    <a:pt x="1264" y="491"/>
                  </a:lnTo>
                  <a:lnTo>
                    <a:pt x="1257" y="504"/>
                  </a:lnTo>
                  <a:lnTo>
                    <a:pt x="1257" y="504"/>
                  </a:lnTo>
                  <a:lnTo>
                    <a:pt x="1255" y="510"/>
                  </a:lnTo>
                  <a:lnTo>
                    <a:pt x="1255" y="513"/>
                  </a:lnTo>
                  <a:lnTo>
                    <a:pt x="1257" y="515"/>
                  </a:lnTo>
                  <a:lnTo>
                    <a:pt x="1260" y="517"/>
                  </a:lnTo>
                  <a:lnTo>
                    <a:pt x="1264" y="520"/>
                  </a:lnTo>
                  <a:lnTo>
                    <a:pt x="1266" y="524"/>
                  </a:lnTo>
                  <a:lnTo>
                    <a:pt x="1266" y="527"/>
                  </a:lnTo>
                  <a:lnTo>
                    <a:pt x="1266" y="527"/>
                  </a:lnTo>
                  <a:lnTo>
                    <a:pt x="1264" y="532"/>
                  </a:lnTo>
                  <a:lnTo>
                    <a:pt x="1260" y="534"/>
                  </a:lnTo>
                  <a:lnTo>
                    <a:pt x="1257" y="536"/>
                  </a:lnTo>
                  <a:lnTo>
                    <a:pt x="1254" y="536"/>
                  </a:lnTo>
                  <a:lnTo>
                    <a:pt x="1245" y="532"/>
                  </a:lnTo>
                  <a:lnTo>
                    <a:pt x="1236" y="529"/>
                  </a:lnTo>
                  <a:lnTo>
                    <a:pt x="1236" y="529"/>
                  </a:lnTo>
                  <a:lnTo>
                    <a:pt x="1231" y="527"/>
                  </a:lnTo>
                  <a:lnTo>
                    <a:pt x="1226" y="527"/>
                  </a:lnTo>
                  <a:lnTo>
                    <a:pt x="1212" y="531"/>
                  </a:lnTo>
                  <a:lnTo>
                    <a:pt x="1180" y="541"/>
                  </a:lnTo>
                  <a:lnTo>
                    <a:pt x="1180" y="541"/>
                  </a:lnTo>
                  <a:lnTo>
                    <a:pt x="1172" y="543"/>
                  </a:lnTo>
                  <a:lnTo>
                    <a:pt x="1168" y="546"/>
                  </a:lnTo>
                  <a:lnTo>
                    <a:pt x="1172" y="548"/>
                  </a:lnTo>
                  <a:lnTo>
                    <a:pt x="1175" y="550"/>
                  </a:lnTo>
                  <a:lnTo>
                    <a:pt x="1186" y="555"/>
                  </a:lnTo>
                  <a:lnTo>
                    <a:pt x="1189" y="558"/>
                  </a:lnTo>
                  <a:lnTo>
                    <a:pt x="1189" y="560"/>
                  </a:lnTo>
                  <a:lnTo>
                    <a:pt x="1187" y="562"/>
                  </a:lnTo>
                  <a:lnTo>
                    <a:pt x="1187" y="562"/>
                  </a:lnTo>
                  <a:lnTo>
                    <a:pt x="1186" y="565"/>
                  </a:lnTo>
                  <a:lnTo>
                    <a:pt x="1186" y="569"/>
                  </a:lnTo>
                  <a:lnTo>
                    <a:pt x="1187" y="578"/>
                  </a:lnTo>
                  <a:lnTo>
                    <a:pt x="1194" y="600"/>
                  </a:lnTo>
                  <a:lnTo>
                    <a:pt x="1198" y="611"/>
                  </a:lnTo>
                  <a:lnTo>
                    <a:pt x="1200" y="619"/>
                  </a:lnTo>
                  <a:lnTo>
                    <a:pt x="1200" y="628"/>
                  </a:lnTo>
                  <a:lnTo>
                    <a:pt x="1198" y="630"/>
                  </a:lnTo>
                  <a:lnTo>
                    <a:pt x="1196" y="632"/>
                  </a:lnTo>
                  <a:lnTo>
                    <a:pt x="1196" y="632"/>
                  </a:lnTo>
                  <a:lnTo>
                    <a:pt x="1193" y="635"/>
                  </a:lnTo>
                  <a:lnTo>
                    <a:pt x="1191" y="637"/>
                  </a:lnTo>
                  <a:lnTo>
                    <a:pt x="1191" y="640"/>
                  </a:lnTo>
                  <a:lnTo>
                    <a:pt x="1191" y="642"/>
                  </a:lnTo>
                  <a:lnTo>
                    <a:pt x="1193" y="645"/>
                  </a:lnTo>
                  <a:lnTo>
                    <a:pt x="1191" y="647"/>
                  </a:lnTo>
                  <a:lnTo>
                    <a:pt x="1187" y="649"/>
                  </a:lnTo>
                  <a:lnTo>
                    <a:pt x="1187" y="649"/>
                  </a:lnTo>
                  <a:lnTo>
                    <a:pt x="1184" y="651"/>
                  </a:lnTo>
                  <a:lnTo>
                    <a:pt x="1182" y="656"/>
                  </a:lnTo>
                  <a:lnTo>
                    <a:pt x="1182" y="665"/>
                  </a:lnTo>
                  <a:lnTo>
                    <a:pt x="1184" y="675"/>
                  </a:lnTo>
                  <a:lnTo>
                    <a:pt x="1184" y="679"/>
                  </a:lnTo>
                  <a:lnTo>
                    <a:pt x="1184" y="682"/>
                  </a:lnTo>
                  <a:lnTo>
                    <a:pt x="1184" y="682"/>
                  </a:lnTo>
                  <a:lnTo>
                    <a:pt x="1179" y="675"/>
                  </a:lnTo>
                  <a:lnTo>
                    <a:pt x="1172" y="672"/>
                  </a:lnTo>
                  <a:lnTo>
                    <a:pt x="1166" y="668"/>
                  </a:lnTo>
                  <a:lnTo>
                    <a:pt x="1161" y="668"/>
                  </a:lnTo>
                  <a:lnTo>
                    <a:pt x="1153" y="666"/>
                  </a:lnTo>
                  <a:lnTo>
                    <a:pt x="1151" y="663"/>
                  </a:lnTo>
                  <a:lnTo>
                    <a:pt x="1149" y="659"/>
                  </a:lnTo>
                  <a:lnTo>
                    <a:pt x="1149" y="659"/>
                  </a:lnTo>
                  <a:lnTo>
                    <a:pt x="1146" y="654"/>
                  </a:lnTo>
                  <a:lnTo>
                    <a:pt x="1142" y="651"/>
                  </a:lnTo>
                  <a:lnTo>
                    <a:pt x="1135" y="649"/>
                  </a:lnTo>
                  <a:lnTo>
                    <a:pt x="1126" y="647"/>
                  </a:lnTo>
                  <a:lnTo>
                    <a:pt x="1104" y="645"/>
                  </a:lnTo>
                  <a:lnTo>
                    <a:pt x="1071" y="644"/>
                  </a:lnTo>
                  <a:lnTo>
                    <a:pt x="1071" y="644"/>
                  </a:lnTo>
                  <a:lnTo>
                    <a:pt x="1055" y="644"/>
                  </a:lnTo>
                  <a:lnTo>
                    <a:pt x="1041" y="644"/>
                  </a:lnTo>
                  <a:lnTo>
                    <a:pt x="1025" y="647"/>
                  </a:lnTo>
                  <a:lnTo>
                    <a:pt x="1017" y="649"/>
                  </a:lnTo>
                  <a:lnTo>
                    <a:pt x="1013" y="649"/>
                  </a:lnTo>
                  <a:lnTo>
                    <a:pt x="1010" y="649"/>
                  </a:lnTo>
                  <a:lnTo>
                    <a:pt x="1010" y="649"/>
                  </a:lnTo>
                  <a:lnTo>
                    <a:pt x="999" y="644"/>
                  </a:lnTo>
                  <a:lnTo>
                    <a:pt x="987" y="637"/>
                  </a:lnTo>
                  <a:lnTo>
                    <a:pt x="980" y="633"/>
                  </a:lnTo>
                  <a:lnTo>
                    <a:pt x="973" y="632"/>
                  </a:lnTo>
                  <a:lnTo>
                    <a:pt x="968" y="632"/>
                  </a:lnTo>
                  <a:lnTo>
                    <a:pt x="959" y="633"/>
                  </a:lnTo>
                  <a:lnTo>
                    <a:pt x="959" y="633"/>
                  </a:lnTo>
                  <a:lnTo>
                    <a:pt x="952" y="637"/>
                  </a:lnTo>
                  <a:lnTo>
                    <a:pt x="947" y="644"/>
                  </a:lnTo>
                  <a:lnTo>
                    <a:pt x="945" y="651"/>
                  </a:lnTo>
                  <a:lnTo>
                    <a:pt x="945" y="658"/>
                  </a:lnTo>
                  <a:lnTo>
                    <a:pt x="945" y="668"/>
                  </a:lnTo>
                  <a:lnTo>
                    <a:pt x="944" y="670"/>
                  </a:lnTo>
                  <a:lnTo>
                    <a:pt x="940" y="670"/>
                  </a:lnTo>
                  <a:lnTo>
                    <a:pt x="940" y="670"/>
                  </a:lnTo>
                  <a:lnTo>
                    <a:pt x="926" y="663"/>
                  </a:lnTo>
                  <a:lnTo>
                    <a:pt x="910" y="654"/>
                  </a:lnTo>
                  <a:lnTo>
                    <a:pt x="895" y="649"/>
                  </a:lnTo>
                  <a:lnTo>
                    <a:pt x="886" y="649"/>
                  </a:lnTo>
                  <a:lnTo>
                    <a:pt x="879" y="649"/>
                  </a:lnTo>
                  <a:lnTo>
                    <a:pt x="879" y="649"/>
                  </a:lnTo>
                  <a:lnTo>
                    <a:pt x="872" y="651"/>
                  </a:lnTo>
                  <a:lnTo>
                    <a:pt x="869" y="652"/>
                  </a:lnTo>
                  <a:lnTo>
                    <a:pt x="865" y="656"/>
                  </a:lnTo>
                  <a:lnTo>
                    <a:pt x="862" y="661"/>
                  </a:lnTo>
                  <a:lnTo>
                    <a:pt x="858" y="670"/>
                  </a:lnTo>
                  <a:lnTo>
                    <a:pt x="857" y="677"/>
                  </a:lnTo>
                  <a:lnTo>
                    <a:pt x="857" y="677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42"/>
            <p:cNvSpPr/>
            <p:nvPr/>
          </p:nvSpPr>
          <p:spPr>
            <a:xfrm>
              <a:off x="8112609" y="4560761"/>
              <a:ext cx="249766" cy="254421"/>
            </a:xfrm>
            <a:custGeom>
              <a:rect b="b" l="l" r="r" t="t"/>
              <a:pathLst>
                <a:path extrusionOk="0" h="361" w="355">
                  <a:moveTo>
                    <a:pt x="305" y="9"/>
                  </a:moveTo>
                  <a:lnTo>
                    <a:pt x="305" y="9"/>
                  </a:lnTo>
                  <a:lnTo>
                    <a:pt x="298" y="4"/>
                  </a:lnTo>
                  <a:lnTo>
                    <a:pt x="293" y="0"/>
                  </a:lnTo>
                  <a:lnTo>
                    <a:pt x="289" y="0"/>
                  </a:lnTo>
                  <a:lnTo>
                    <a:pt x="286" y="2"/>
                  </a:lnTo>
                  <a:lnTo>
                    <a:pt x="286" y="2"/>
                  </a:lnTo>
                  <a:lnTo>
                    <a:pt x="277" y="2"/>
                  </a:lnTo>
                  <a:lnTo>
                    <a:pt x="270" y="2"/>
                  </a:lnTo>
                  <a:lnTo>
                    <a:pt x="259" y="0"/>
                  </a:lnTo>
                  <a:lnTo>
                    <a:pt x="254" y="0"/>
                  </a:lnTo>
                  <a:lnTo>
                    <a:pt x="249" y="2"/>
                  </a:lnTo>
                  <a:lnTo>
                    <a:pt x="246" y="4"/>
                  </a:lnTo>
                  <a:lnTo>
                    <a:pt x="242" y="7"/>
                  </a:lnTo>
                  <a:lnTo>
                    <a:pt x="242" y="7"/>
                  </a:lnTo>
                  <a:lnTo>
                    <a:pt x="237" y="18"/>
                  </a:lnTo>
                  <a:lnTo>
                    <a:pt x="235" y="28"/>
                  </a:lnTo>
                  <a:lnTo>
                    <a:pt x="233" y="38"/>
                  </a:lnTo>
                  <a:lnTo>
                    <a:pt x="233" y="51"/>
                  </a:lnTo>
                  <a:lnTo>
                    <a:pt x="233" y="51"/>
                  </a:lnTo>
                  <a:lnTo>
                    <a:pt x="233" y="54"/>
                  </a:lnTo>
                  <a:lnTo>
                    <a:pt x="232" y="58"/>
                  </a:lnTo>
                  <a:lnTo>
                    <a:pt x="230" y="58"/>
                  </a:lnTo>
                  <a:lnTo>
                    <a:pt x="228" y="58"/>
                  </a:lnTo>
                  <a:lnTo>
                    <a:pt x="223" y="58"/>
                  </a:lnTo>
                  <a:lnTo>
                    <a:pt x="221" y="59"/>
                  </a:lnTo>
                  <a:lnTo>
                    <a:pt x="219" y="63"/>
                  </a:lnTo>
                  <a:lnTo>
                    <a:pt x="219" y="63"/>
                  </a:lnTo>
                  <a:lnTo>
                    <a:pt x="219" y="73"/>
                  </a:lnTo>
                  <a:lnTo>
                    <a:pt x="219" y="75"/>
                  </a:lnTo>
                  <a:lnTo>
                    <a:pt x="221" y="77"/>
                  </a:lnTo>
                  <a:lnTo>
                    <a:pt x="221" y="77"/>
                  </a:lnTo>
                  <a:lnTo>
                    <a:pt x="223" y="79"/>
                  </a:lnTo>
                  <a:lnTo>
                    <a:pt x="221" y="80"/>
                  </a:lnTo>
                  <a:lnTo>
                    <a:pt x="216" y="85"/>
                  </a:lnTo>
                  <a:lnTo>
                    <a:pt x="211" y="91"/>
                  </a:lnTo>
                  <a:lnTo>
                    <a:pt x="209" y="94"/>
                  </a:lnTo>
                  <a:lnTo>
                    <a:pt x="209" y="98"/>
                  </a:lnTo>
                  <a:lnTo>
                    <a:pt x="209" y="98"/>
                  </a:lnTo>
                  <a:lnTo>
                    <a:pt x="209" y="103"/>
                  </a:lnTo>
                  <a:lnTo>
                    <a:pt x="207" y="106"/>
                  </a:lnTo>
                  <a:lnTo>
                    <a:pt x="202" y="120"/>
                  </a:lnTo>
                  <a:lnTo>
                    <a:pt x="202" y="120"/>
                  </a:lnTo>
                  <a:lnTo>
                    <a:pt x="200" y="122"/>
                  </a:lnTo>
                  <a:lnTo>
                    <a:pt x="197" y="124"/>
                  </a:lnTo>
                  <a:lnTo>
                    <a:pt x="190" y="124"/>
                  </a:lnTo>
                  <a:lnTo>
                    <a:pt x="183" y="124"/>
                  </a:lnTo>
                  <a:lnTo>
                    <a:pt x="178" y="126"/>
                  </a:lnTo>
                  <a:lnTo>
                    <a:pt x="176" y="127"/>
                  </a:lnTo>
                  <a:lnTo>
                    <a:pt x="176" y="127"/>
                  </a:lnTo>
                  <a:lnTo>
                    <a:pt x="172" y="131"/>
                  </a:lnTo>
                  <a:lnTo>
                    <a:pt x="169" y="132"/>
                  </a:lnTo>
                  <a:lnTo>
                    <a:pt x="162" y="131"/>
                  </a:lnTo>
                  <a:lnTo>
                    <a:pt x="150" y="126"/>
                  </a:lnTo>
                  <a:lnTo>
                    <a:pt x="150" y="126"/>
                  </a:lnTo>
                  <a:lnTo>
                    <a:pt x="146" y="124"/>
                  </a:lnTo>
                  <a:lnTo>
                    <a:pt x="146" y="122"/>
                  </a:lnTo>
                  <a:lnTo>
                    <a:pt x="143" y="120"/>
                  </a:lnTo>
                  <a:lnTo>
                    <a:pt x="134" y="119"/>
                  </a:lnTo>
                  <a:lnTo>
                    <a:pt x="134" y="119"/>
                  </a:lnTo>
                  <a:lnTo>
                    <a:pt x="125" y="120"/>
                  </a:lnTo>
                  <a:lnTo>
                    <a:pt x="120" y="122"/>
                  </a:lnTo>
                  <a:lnTo>
                    <a:pt x="118" y="126"/>
                  </a:lnTo>
                  <a:lnTo>
                    <a:pt x="117" y="129"/>
                  </a:lnTo>
                  <a:lnTo>
                    <a:pt x="115" y="134"/>
                  </a:lnTo>
                  <a:lnTo>
                    <a:pt x="115" y="138"/>
                  </a:lnTo>
                  <a:lnTo>
                    <a:pt x="111" y="138"/>
                  </a:lnTo>
                  <a:lnTo>
                    <a:pt x="111" y="138"/>
                  </a:lnTo>
                  <a:lnTo>
                    <a:pt x="108" y="139"/>
                  </a:lnTo>
                  <a:lnTo>
                    <a:pt x="105" y="143"/>
                  </a:lnTo>
                  <a:lnTo>
                    <a:pt x="99" y="143"/>
                  </a:lnTo>
                  <a:lnTo>
                    <a:pt x="87" y="141"/>
                  </a:lnTo>
                  <a:lnTo>
                    <a:pt x="87" y="141"/>
                  </a:lnTo>
                  <a:lnTo>
                    <a:pt x="82" y="141"/>
                  </a:lnTo>
                  <a:lnTo>
                    <a:pt x="75" y="141"/>
                  </a:lnTo>
                  <a:lnTo>
                    <a:pt x="68" y="145"/>
                  </a:lnTo>
                  <a:lnTo>
                    <a:pt x="61" y="148"/>
                  </a:lnTo>
                  <a:lnTo>
                    <a:pt x="58" y="148"/>
                  </a:lnTo>
                  <a:lnTo>
                    <a:pt x="54" y="146"/>
                  </a:lnTo>
                  <a:lnTo>
                    <a:pt x="54" y="146"/>
                  </a:lnTo>
                  <a:lnTo>
                    <a:pt x="42" y="132"/>
                  </a:lnTo>
                  <a:lnTo>
                    <a:pt x="37" y="127"/>
                  </a:lnTo>
                  <a:lnTo>
                    <a:pt x="31" y="124"/>
                  </a:lnTo>
                  <a:lnTo>
                    <a:pt x="31" y="124"/>
                  </a:lnTo>
                  <a:lnTo>
                    <a:pt x="28" y="122"/>
                  </a:lnTo>
                  <a:lnTo>
                    <a:pt x="28" y="119"/>
                  </a:lnTo>
                  <a:lnTo>
                    <a:pt x="28" y="115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4" y="108"/>
                  </a:lnTo>
                  <a:lnTo>
                    <a:pt x="26" y="105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3" y="99"/>
                  </a:lnTo>
                  <a:lnTo>
                    <a:pt x="19" y="101"/>
                  </a:lnTo>
                  <a:lnTo>
                    <a:pt x="16" y="106"/>
                  </a:lnTo>
                  <a:lnTo>
                    <a:pt x="12" y="113"/>
                  </a:lnTo>
                  <a:lnTo>
                    <a:pt x="10" y="119"/>
                  </a:lnTo>
                  <a:lnTo>
                    <a:pt x="10" y="119"/>
                  </a:lnTo>
                  <a:lnTo>
                    <a:pt x="7" y="126"/>
                  </a:lnTo>
                  <a:lnTo>
                    <a:pt x="4" y="132"/>
                  </a:lnTo>
                  <a:lnTo>
                    <a:pt x="0" y="150"/>
                  </a:lnTo>
                  <a:lnTo>
                    <a:pt x="0" y="159"/>
                  </a:lnTo>
                  <a:lnTo>
                    <a:pt x="2" y="167"/>
                  </a:lnTo>
                  <a:lnTo>
                    <a:pt x="4" y="173"/>
                  </a:lnTo>
                  <a:lnTo>
                    <a:pt x="9" y="176"/>
                  </a:lnTo>
                  <a:lnTo>
                    <a:pt x="9" y="176"/>
                  </a:lnTo>
                  <a:lnTo>
                    <a:pt x="12" y="178"/>
                  </a:lnTo>
                  <a:lnTo>
                    <a:pt x="12" y="181"/>
                  </a:lnTo>
                  <a:lnTo>
                    <a:pt x="9" y="188"/>
                  </a:lnTo>
                  <a:lnTo>
                    <a:pt x="7" y="192"/>
                  </a:lnTo>
                  <a:lnTo>
                    <a:pt x="7" y="195"/>
                  </a:lnTo>
                  <a:lnTo>
                    <a:pt x="7" y="200"/>
                  </a:lnTo>
                  <a:lnTo>
                    <a:pt x="10" y="206"/>
                  </a:lnTo>
                  <a:lnTo>
                    <a:pt x="10" y="206"/>
                  </a:lnTo>
                  <a:lnTo>
                    <a:pt x="14" y="211"/>
                  </a:lnTo>
                  <a:lnTo>
                    <a:pt x="16" y="213"/>
                  </a:lnTo>
                  <a:lnTo>
                    <a:pt x="16" y="214"/>
                  </a:lnTo>
                  <a:lnTo>
                    <a:pt x="14" y="216"/>
                  </a:lnTo>
                  <a:lnTo>
                    <a:pt x="14" y="218"/>
                  </a:lnTo>
                  <a:lnTo>
                    <a:pt x="17" y="221"/>
                  </a:lnTo>
                  <a:lnTo>
                    <a:pt x="17" y="221"/>
                  </a:lnTo>
                  <a:lnTo>
                    <a:pt x="21" y="223"/>
                  </a:lnTo>
                  <a:lnTo>
                    <a:pt x="23" y="227"/>
                  </a:lnTo>
                  <a:lnTo>
                    <a:pt x="23" y="228"/>
                  </a:lnTo>
                  <a:lnTo>
                    <a:pt x="21" y="230"/>
                  </a:lnTo>
                  <a:lnTo>
                    <a:pt x="19" y="235"/>
                  </a:lnTo>
                  <a:lnTo>
                    <a:pt x="19" y="237"/>
                  </a:lnTo>
                  <a:lnTo>
                    <a:pt x="19" y="239"/>
                  </a:lnTo>
                  <a:lnTo>
                    <a:pt x="19" y="239"/>
                  </a:lnTo>
                  <a:lnTo>
                    <a:pt x="23" y="240"/>
                  </a:lnTo>
                  <a:lnTo>
                    <a:pt x="24" y="239"/>
                  </a:lnTo>
                  <a:lnTo>
                    <a:pt x="31" y="235"/>
                  </a:lnTo>
                  <a:lnTo>
                    <a:pt x="35" y="233"/>
                  </a:lnTo>
                  <a:lnTo>
                    <a:pt x="38" y="235"/>
                  </a:lnTo>
                  <a:lnTo>
                    <a:pt x="40" y="239"/>
                  </a:lnTo>
                  <a:lnTo>
                    <a:pt x="40" y="239"/>
                  </a:lnTo>
                  <a:lnTo>
                    <a:pt x="40" y="242"/>
                  </a:lnTo>
                  <a:lnTo>
                    <a:pt x="40" y="246"/>
                  </a:lnTo>
                  <a:lnTo>
                    <a:pt x="38" y="253"/>
                  </a:lnTo>
                  <a:lnTo>
                    <a:pt x="37" y="260"/>
                  </a:lnTo>
                  <a:lnTo>
                    <a:pt x="38" y="265"/>
                  </a:lnTo>
                  <a:lnTo>
                    <a:pt x="40" y="272"/>
                  </a:lnTo>
                  <a:lnTo>
                    <a:pt x="40" y="272"/>
                  </a:lnTo>
                  <a:lnTo>
                    <a:pt x="45" y="287"/>
                  </a:lnTo>
                  <a:lnTo>
                    <a:pt x="47" y="298"/>
                  </a:lnTo>
                  <a:lnTo>
                    <a:pt x="47" y="305"/>
                  </a:lnTo>
                  <a:lnTo>
                    <a:pt x="47" y="310"/>
                  </a:lnTo>
                  <a:lnTo>
                    <a:pt x="47" y="312"/>
                  </a:lnTo>
                  <a:lnTo>
                    <a:pt x="52" y="312"/>
                  </a:lnTo>
                  <a:lnTo>
                    <a:pt x="52" y="312"/>
                  </a:lnTo>
                  <a:lnTo>
                    <a:pt x="63" y="314"/>
                  </a:lnTo>
                  <a:lnTo>
                    <a:pt x="70" y="315"/>
                  </a:lnTo>
                  <a:lnTo>
                    <a:pt x="75" y="315"/>
                  </a:lnTo>
                  <a:lnTo>
                    <a:pt x="80" y="312"/>
                  </a:lnTo>
                  <a:lnTo>
                    <a:pt x="80" y="312"/>
                  </a:lnTo>
                  <a:lnTo>
                    <a:pt x="84" y="308"/>
                  </a:lnTo>
                  <a:lnTo>
                    <a:pt x="87" y="307"/>
                  </a:lnTo>
                  <a:lnTo>
                    <a:pt x="92" y="308"/>
                  </a:lnTo>
                  <a:lnTo>
                    <a:pt x="96" y="308"/>
                  </a:lnTo>
                  <a:lnTo>
                    <a:pt x="99" y="312"/>
                  </a:lnTo>
                  <a:lnTo>
                    <a:pt x="103" y="315"/>
                  </a:lnTo>
                  <a:lnTo>
                    <a:pt x="103" y="321"/>
                  </a:lnTo>
                  <a:lnTo>
                    <a:pt x="103" y="326"/>
                  </a:lnTo>
                  <a:lnTo>
                    <a:pt x="103" y="326"/>
                  </a:lnTo>
                  <a:lnTo>
                    <a:pt x="103" y="333"/>
                  </a:lnTo>
                  <a:lnTo>
                    <a:pt x="105" y="334"/>
                  </a:lnTo>
                  <a:lnTo>
                    <a:pt x="106" y="334"/>
                  </a:lnTo>
                  <a:lnTo>
                    <a:pt x="111" y="333"/>
                  </a:lnTo>
                  <a:lnTo>
                    <a:pt x="117" y="327"/>
                  </a:lnTo>
                  <a:lnTo>
                    <a:pt x="117" y="327"/>
                  </a:lnTo>
                  <a:lnTo>
                    <a:pt x="118" y="326"/>
                  </a:lnTo>
                  <a:lnTo>
                    <a:pt x="122" y="326"/>
                  </a:lnTo>
                  <a:lnTo>
                    <a:pt x="129" y="327"/>
                  </a:lnTo>
                  <a:lnTo>
                    <a:pt x="132" y="327"/>
                  </a:lnTo>
                  <a:lnTo>
                    <a:pt x="134" y="327"/>
                  </a:lnTo>
                  <a:lnTo>
                    <a:pt x="138" y="326"/>
                  </a:lnTo>
                  <a:lnTo>
                    <a:pt x="141" y="321"/>
                  </a:lnTo>
                  <a:lnTo>
                    <a:pt x="141" y="321"/>
                  </a:lnTo>
                  <a:lnTo>
                    <a:pt x="143" y="317"/>
                  </a:lnTo>
                  <a:lnTo>
                    <a:pt x="146" y="315"/>
                  </a:lnTo>
                  <a:lnTo>
                    <a:pt x="148" y="315"/>
                  </a:lnTo>
                  <a:lnTo>
                    <a:pt x="152" y="317"/>
                  </a:lnTo>
                  <a:lnTo>
                    <a:pt x="157" y="321"/>
                  </a:lnTo>
                  <a:lnTo>
                    <a:pt x="159" y="322"/>
                  </a:lnTo>
                  <a:lnTo>
                    <a:pt x="162" y="322"/>
                  </a:lnTo>
                  <a:lnTo>
                    <a:pt x="162" y="322"/>
                  </a:lnTo>
                  <a:lnTo>
                    <a:pt x="164" y="322"/>
                  </a:lnTo>
                  <a:lnTo>
                    <a:pt x="165" y="322"/>
                  </a:lnTo>
                  <a:lnTo>
                    <a:pt x="165" y="327"/>
                  </a:lnTo>
                  <a:lnTo>
                    <a:pt x="165" y="329"/>
                  </a:lnTo>
                  <a:lnTo>
                    <a:pt x="167" y="331"/>
                  </a:lnTo>
                  <a:lnTo>
                    <a:pt x="171" y="331"/>
                  </a:lnTo>
                  <a:lnTo>
                    <a:pt x="176" y="329"/>
                  </a:lnTo>
                  <a:lnTo>
                    <a:pt x="176" y="329"/>
                  </a:lnTo>
                  <a:lnTo>
                    <a:pt x="181" y="327"/>
                  </a:lnTo>
                  <a:lnTo>
                    <a:pt x="186" y="327"/>
                  </a:lnTo>
                  <a:lnTo>
                    <a:pt x="192" y="329"/>
                  </a:lnTo>
                  <a:lnTo>
                    <a:pt x="195" y="333"/>
                  </a:lnTo>
                  <a:lnTo>
                    <a:pt x="199" y="338"/>
                  </a:lnTo>
                  <a:lnTo>
                    <a:pt x="200" y="343"/>
                  </a:lnTo>
                  <a:lnTo>
                    <a:pt x="202" y="348"/>
                  </a:lnTo>
                  <a:lnTo>
                    <a:pt x="200" y="355"/>
                  </a:lnTo>
                  <a:lnTo>
                    <a:pt x="200" y="355"/>
                  </a:lnTo>
                  <a:lnTo>
                    <a:pt x="200" y="359"/>
                  </a:lnTo>
                  <a:lnTo>
                    <a:pt x="204" y="361"/>
                  </a:lnTo>
                  <a:lnTo>
                    <a:pt x="209" y="359"/>
                  </a:lnTo>
                  <a:lnTo>
                    <a:pt x="216" y="355"/>
                  </a:lnTo>
                  <a:lnTo>
                    <a:pt x="230" y="347"/>
                  </a:lnTo>
                  <a:lnTo>
                    <a:pt x="235" y="343"/>
                  </a:lnTo>
                  <a:lnTo>
                    <a:pt x="240" y="343"/>
                  </a:lnTo>
                  <a:lnTo>
                    <a:pt x="240" y="343"/>
                  </a:lnTo>
                  <a:lnTo>
                    <a:pt x="244" y="341"/>
                  </a:lnTo>
                  <a:lnTo>
                    <a:pt x="247" y="338"/>
                  </a:lnTo>
                  <a:lnTo>
                    <a:pt x="251" y="331"/>
                  </a:lnTo>
                  <a:lnTo>
                    <a:pt x="253" y="321"/>
                  </a:lnTo>
                  <a:lnTo>
                    <a:pt x="254" y="312"/>
                  </a:lnTo>
                  <a:lnTo>
                    <a:pt x="254" y="312"/>
                  </a:lnTo>
                  <a:lnTo>
                    <a:pt x="256" y="308"/>
                  </a:lnTo>
                  <a:lnTo>
                    <a:pt x="258" y="307"/>
                  </a:lnTo>
                  <a:lnTo>
                    <a:pt x="259" y="305"/>
                  </a:lnTo>
                  <a:lnTo>
                    <a:pt x="261" y="298"/>
                  </a:lnTo>
                  <a:lnTo>
                    <a:pt x="261" y="298"/>
                  </a:lnTo>
                  <a:lnTo>
                    <a:pt x="263" y="293"/>
                  </a:lnTo>
                  <a:lnTo>
                    <a:pt x="265" y="291"/>
                  </a:lnTo>
                  <a:lnTo>
                    <a:pt x="270" y="289"/>
                  </a:lnTo>
                  <a:lnTo>
                    <a:pt x="272" y="287"/>
                  </a:lnTo>
                  <a:lnTo>
                    <a:pt x="272" y="284"/>
                  </a:lnTo>
                  <a:lnTo>
                    <a:pt x="272" y="280"/>
                  </a:lnTo>
                  <a:lnTo>
                    <a:pt x="270" y="272"/>
                  </a:lnTo>
                  <a:lnTo>
                    <a:pt x="270" y="272"/>
                  </a:lnTo>
                  <a:lnTo>
                    <a:pt x="268" y="265"/>
                  </a:lnTo>
                  <a:lnTo>
                    <a:pt x="268" y="258"/>
                  </a:lnTo>
                  <a:lnTo>
                    <a:pt x="272" y="253"/>
                  </a:lnTo>
                  <a:lnTo>
                    <a:pt x="275" y="247"/>
                  </a:lnTo>
                  <a:lnTo>
                    <a:pt x="282" y="239"/>
                  </a:lnTo>
                  <a:lnTo>
                    <a:pt x="286" y="235"/>
                  </a:lnTo>
                  <a:lnTo>
                    <a:pt x="289" y="230"/>
                  </a:lnTo>
                  <a:lnTo>
                    <a:pt x="289" y="230"/>
                  </a:lnTo>
                  <a:lnTo>
                    <a:pt x="291" y="227"/>
                  </a:lnTo>
                  <a:lnTo>
                    <a:pt x="294" y="223"/>
                  </a:lnTo>
                  <a:lnTo>
                    <a:pt x="301" y="221"/>
                  </a:lnTo>
                  <a:lnTo>
                    <a:pt x="305" y="220"/>
                  </a:lnTo>
                  <a:lnTo>
                    <a:pt x="307" y="216"/>
                  </a:lnTo>
                  <a:lnTo>
                    <a:pt x="307" y="211"/>
                  </a:lnTo>
                  <a:lnTo>
                    <a:pt x="307" y="204"/>
                  </a:lnTo>
                  <a:lnTo>
                    <a:pt x="307" y="204"/>
                  </a:lnTo>
                  <a:lnTo>
                    <a:pt x="305" y="185"/>
                  </a:lnTo>
                  <a:lnTo>
                    <a:pt x="307" y="169"/>
                  </a:lnTo>
                  <a:lnTo>
                    <a:pt x="310" y="157"/>
                  </a:lnTo>
                  <a:lnTo>
                    <a:pt x="312" y="153"/>
                  </a:lnTo>
                  <a:lnTo>
                    <a:pt x="315" y="150"/>
                  </a:lnTo>
                  <a:lnTo>
                    <a:pt x="315" y="150"/>
                  </a:lnTo>
                  <a:lnTo>
                    <a:pt x="319" y="146"/>
                  </a:lnTo>
                  <a:lnTo>
                    <a:pt x="320" y="143"/>
                  </a:lnTo>
                  <a:lnTo>
                    <a:pt x="324" y="143"/>
                  </a:lnTo>
                  <a:lnTo>
                    <a:pt x="329" y="146"/>
                  </a:lnTo>
                  <a:lnTo>
                    <a:pt x="329" y="146"/>
                  </a:lnTo>
                  <a:lnTo>
                    <a:pt x="333" y="148"/>
                  </a:lnTo>
                  <a:lnTo>
                    <a:pt x="336" y="150"/>
                  </a:lnTo>
                  <a:lnTo>
                    <a:pt x="345" y="152"/>
                  </a:lnTo>
                  <a:lnTo>
                    <a:pt x="352" y="150"/>
                  </a:lnTo>
                  <a:lnTo>
                    <a:pt x="354" y="148"/>
                  </a:lnTo>
                  <a:lnTo>
                    <a:pt x="355" y="146"/>
                  </a:lnTo>
                  <a:lnTo>
                    <a:pt x="355" y="146"/>
                  </a:lnTo>
                  <a:lnTo>
                    <a:pt x="354" y="143"/>
                  </a:lnTo>
                  <a:lnTo>
                    <a:pt x="348" y="138"/>
                  </a:lnTo>
                  <a:lnTo>
                    <a:pt x="333" y="122"/>
                  </a:lnTo>
                  <a:lnTo>
                    <a:pt x="326" y="115"/>
                  </a:lnTo>
                  <a:lnTo>
                    <a:pt x="320" y="108"/>
                  </a:lnTo>
                  <a:lnTo>
                    <a:pt x="317" y="101"/>
                  </a:lnTo>
                  <a:lnTo>
                    <a:pt x="317" y="98"/>
                  </a:lnTo>
                  <a:lnTo>
                    <a:pt x="319" y="96"/>
                  </a:lnTo>
                  <a:lnTo>
                    <a:pt x="319" y="96"/>
                  </a:lnTo>
                  <a:lnTo>
                    <a:pt x="320" y="92"/>
                  </a:lnTo>
                  <a:lnTo>
                    <a:pt x="322" y="89"/>
                  </a:lnTo>
                  <a:lnTo>
                    <a:pt x="320" y="85"/>
                  </a:lnTo>
                  <a:lnTo>
                    <a:pt x="319" y="82"/>
                  </a:lnTo>
                  <a:lnTo>
                    <a:pt x="313" y="75"/>
                  </a:lnTo>
                  <a:lnTo>
                    <a:pt x="312" y="70"/>
                  </a:lnTo>
                  <a:lnTo>
                    <a:pt x="310" y="65"/>
                  </a:lnTo>
                  <a:lnTo>
                    <a:pt x="310" y="65"/>
                  </a:lnTo>
                  <a:lnTo>
                    <a:pt x="310" y="59"/>
                  </a:lnTo>
                  <a:lnTo>
                    <a:pt x="307" y="56"/>
                  </a:lnTo>
                  <a:lnTo>
                    <a:pt x="303" y="54"/>
                  </a:lnTo>
                  <a:lnTo>
                    <a:pt x="300" y="51"/>
                  </a:lnTo>
                  <a:lnTo>
                    <a:pt x="300" y="49"/>
                  </a:lnTo>
                  <a:lnTo>
                    <a:pt x="300" y="44"/>
                  </a:lnTo>
                  <a:lnTo>
                    <a:pt x="300" y="44"/>
                  </a:lnTo>
                  <a:lnTo>
                    <a:pt x="300" y="38"/>
                  </a:lnTo>
                  <a:lnTo>
                    <a:pt x="303" y="35"/>
                  </a:lnTo>
                  <a:lnTo>
                    <a:pt x="305" y="33"/>
                  </a:lnTo>
                  <a:lnTo>
                    <a:pt x="307" y="33"/>
                  </a:lnTo>
                  <a:lnTo>
                    <a:pt x="312" y="33"/>
                  </a:lnTo>
                  <a:lnTo>
                    <a:pt x="313" y="33"/>
                  </a:lnTo>
                  <a:lnTo>
                    <a:pt x="315" y="32"/>
                  </a:lnTo>
                  <a:lnTo>
                    <a:pt x="315" y="32"/>
                  </a:lnTo>
                  <a:lnTo>
                    <a:pt x="313" y="28"/>
                  </a:lnTo>
                  <a:lnTo>
                    <a:pt x="312" y="25"/>
                  </a:lnTo>
                  <a:lnTo>
                    <a:pt x="305" y="18"/>
                  </a:lnTo>
                  <a:lnTo>
                    <a:pt x="305" y="18"/>
                  </a:lnTo>
                  <a:lnTo>
                    <a:pt x="303" y="12"/>
                  </a:lnTo>
                  <a:lnTo>
                    <a:pt x="303" y="11"/>
                  </a:lnTo>
                  <a:lnTo>
                    <a:pt x="305" y="11"/>
                  </a:lnTo>
                  <a:lnTo>
                    <a:pt x="305" y="9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42"/>
            <p:cNvSpPr/>
            <p:nvPr/>
          </p:nvSpPr>
          <p:spPr>
            <a:xfrm>
              <a:off x="8270847" y="4895852"/>
              <a:ext cx="7756" cy="3103"/>
            </a:xfrm>
            <a:custGeom>
              <a:rect b="b" l="l" r="r" t="t"/>
              <a:pathLst>
                <a:path extrusionOk="0" h="5" w="12">
                  <a:moveTo>
                    <a:pt x="1" y="0"/>
                  </a:moveTo>
                  <a:lnTo>
                    <a:pt x="1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8" y="5"/>
                  </a:lnTo>
                  <a:lnTo>
                    <a:pt x="7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42"/>
            <p:cNvSpPr/>
            <p:nvPr/>
          </p:nvSpPr>
          <p:spPr>
            <a:xfrm>
              <a:off x="8398057" y="4864826"/>
              <a:ext cx="4653" cy="20167"/>
            </a:xfrm>
            <a:custGeom>
              <a:rect b="b" l="l" r="r" t="t"/>
              <a:pathLst>
                <a:path extrusionOk="0" h="28" w="5">
                  <a:moveTo>
                    <a:pt x="3" y="0"/>
                  </a:moveTo>
                  <a:lnTo>
                    <a:pt x="3" y="0"/>
                  </a:lnTo>
                  <a:lnTo>
                    <a:pt x="5" y="9"/>
                  </a:lnTo>
                  <a:lnTo>
                    <a:pt x="5" y="19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0" y="16"/>
                  </a:lnTo>
                  <a:lnTo>
                    <a:pt x="1" y="7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42"/>
            <p:cNvSpPr/>
            <p:nvPr/>
          </p:nvSpPr>
          <p:spPr>
            <a:xfrm>
              <a:off x="8460111" y="4943944"/>
              <a:ext cx="6205" cy="3103"/>
            </a:xfrm>
            <a:custGeom>
              <a:rect b="b" l="l" r="r" t="t"/>
              <a:pathLst>
                <a:path extrusionOk="0" h="5" w="9">
                  <a:moveTo>
                    <a:pt x="3" y="1"/>
                  </a:moveTo>
                  <a:lnTo>
                    <a:pt x="3" y="1"/>
                  </a:lnTo>
                  <a:lnTo>
                    <a:pt x="9" y="0"/>
                  </a:lnTo>
                  <a:lnTo>
                    <a:pt x="9" y="1"/>
                  </a:lnTo>
                  <a:lnTo>
                    <a:pt x="7" y="3"/>
                  </a:lnTo>
                  <a:lnTo>
                    <a:pt x="7" y="3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1"/>
                  </a:lnTo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42"/>
            <p:cNvSpPr/>
            <p:nvPr/>
          </p:nvSpPr>
          <p:spPr>
            <a:xfrm>
              <a:off x="8464764" y="4936188"/>
              <a:ext cx="6205" cy="6205"/>
            </a:xfrm>
            <a:custGeom>
              <a:rect b="b" l="l" r="r" t="t"/>
              <a:pathLst>
                <a:path extrusionOk="0" h="7" w="10">
                  <a:moveTo>
                    <a:pt x="2" y="3"/>
                  </a:moveTo>
                  <a:lnTo>
                    <a:pt x="2" y="3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42"/>
            <p:cNvSpPr/>
            <p:nvPr/>
          </p:nvSpPr>
          <p:spPr>
            <a:xfrm>
              <a:off x="8484933" y="4936188"/>
              <a:ext cx="9308" cy="10859"/>
            </a:xfrm>
            <a:custGeom>
              <a:rect b="b" l="l" r="r" t="t"/>
              <a:pathLst>
                <a:path extrusionOk="0" h="14" w="13">
                  <a:moveTo>
                    <a:pt x="0" y="7"/>
                  </a:moveTo>
                  <a:lnTo>
                    <a:pt x="0" y="7"/>
                  </a:lnTo>
                  <a:lnTo>
                    <a:pt x="2" y="5"/>
                  </a:lnTo>
                  <a:lnTo>
                    <a:pt x="4" y="5"/>
                  </a:lnTo>
                  <a:lnTo>
                    <a:pt x="6" y="7"/>
                  </a:lnTo>
                  <a:lnTo>
                    <a:pt x="9" y="4"/>
                  </a:lnTo>
                  <a:lnTo>
                    <a:pt x="9" y="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5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0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42"/>
            <p:cNvSpPr/>
            <p:nvPr/>
          </p:nvSpPr>
          <p:spPr>
            <a:xfrm>
              <a:off x="8458559" y="4726755"/>
              <a:ext cx="9308" cy="10860"/>
            </a:xfrm>
            <a:custGeom>
              <a:rect b="b" l="l" r="r" t="t"/>
              <a:pathLst>
                <a:path extrusionOk="0" h="18" w="12">
                  <a:moveTo>
                    <a:pt x="2" y="18"/>
                  </a:moveTo>
                  <a:lnTo>
                    <a:pt x="2" y="18"/>
                  </a:lnTo>
                  <a:lnTo>
                    <a:pt x="0" y="9"/>
                  </a:lnTo>
                  <a:lnTo>
                    <a:pt x="2" y="4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9" y="11"/>
                  </a:lnTo>
                  <a:lnTo>
                    <a:pt x="4" y="16"/>
                  </a:lnTo>
                  <a:lnTo>
                    <a:pt x="2" y="18"/>
                  </a:lnTo>
                  <a:lnTo>
                    <a:pt x="2" y="18"/>
                  </a:lnTo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42"/>
            <p:cNvSpPr/>
            <p:nvPr/>
          </p:nvSpPr>
          <p:spPr>
            <a:xfrm>
              <a:off x="8470971" y="4728307"/>
              <a:ext cx="6205" cy="7756"/>
            </a:xfrm>
            <a:custGeom>
              <a:rect b="b" l="l" r="r" t="t"/>
              <a:pathLst>
                <a:path extrusionOk="0" h="10" w="9">
                  <a:moveTo>
                    <a:pt x="2" y="0"/>
                  </a:moveTo>
                  <a:lnTo>
                    <a:pt x="2" y="0"/>
                  </a:lnTo>
                  <a:lnTo>
                    <a:pt x="7" y="0"/>
                  </a:lnTo>
                  <a:lnTo>
                    <a:pt x="9" y="3"/>
                  </a:lnTo>
                  <a:lnTo>
                    <a:pt x="7" y="7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42"/>
            <p:cNvSpPr/>
            <p:nvPr/>
          </p:nvSpPr>
          <p:spPr>
            <a:xfrm>
              <a:off x="8291014" y="4790361"/>
              <a:ext cx="6205" cy="23270"/>
            </a:xfrm>
            <a:custGeom>
              <a:rect b="b" l="l" r="r" t="t"/>
              <a:pathLst>
                <a:path extrusionOk="0" h="33" w="10">
                  <a:moveTo>
                    <a:pt x="0" y="31"/>
                  </a:moveTo>
                  <a:lnTo>
                    <a:pt x="0" y="31"/>
                  </a:lnTo>
                  <a:lnTo>
                    <a:pt x="1" y="21"/>
                  </a:lnTo>
                  <a:lnTo>
                    <a:pt x="1" y="14"/>
                  </a:lnTo>
                  <a:lnTo>
                    <a:pt x="1" y="9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5"/>
                  </a:lnTo>
                  <a:lnTo>
                    <a:pt x="10" y="14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5" y="30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42"/>
            <p:cNvSpPr/>
            <p:nvPr/>
          </p:nvSpPr>
          <p:spPr>
            <a:xfrm>
              <a:off x="8090891" y="4565415"/>
              <a:ext cx="9308" cy="17065"/>
            </a:xfrm>
            <a:custGeom>
              <a:rect b="b" l="l" r="r" t="t"/>
              <a:pathLst>
                <a:path extrusionOk="0" h="25" w="13">
                  <a:moveTo>
                    <a:pt x="6" y="25"/>
                  </a:moveTo>
                  <a:lnTo>
                    <a:pt x="6" y="25"/>
                  </a:lnTo>
                  <a:lnTo>
                    <a:pt x="2" y="23"/>
                  </a:lnTo>
                  <a:lnTo>
                    <a:pt x="4" y="21"/>
                  </a:lnTo>
                  <a:lnTo>
                    <a:pt x="6" y="2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6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1" y="6"/>
                  </a:lnTo>
                  <a:lnTo>
                    <a:pt x="13" y="14"/>
                  </a:lnTo>
                  <a:lnTo>
                    <a:pt x="11" y="23"/>
                  </a:lnTo>
                  <a:lnTo>
                    <a:pt x="9" y="25"/>
                  </a:lnTo>
                  <a:lnTo>
                    <a:pt x="6" y="25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42"/>
            <p:cNvSpPr/>
            <p:nvPr/>
          </p:nvSpPr>
          <p:spPr>
            <a:xfrm>
              <a:off x="7881459" y="4753129"/>
              <a:ext cx="7758" cy="9307"/>
            </a:xfrm>
            <a:custGeom>
              <a:rect b="b" l="l" r="r" t="t"/>
              <a:pathLst>
                <a:path extrusionOk="0" h="14" w="1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10" y="2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3" y="10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42"/>
            <p:cNvSpPr/>
            <p:nvPr/>
          </p:nvSpPr>
          <p:spPr>
            <a:xfrm>
              <a:off x="7890767" y="4765540"/>
              <a:ext cx="12411" cy="21719"/>
            </a:xfrm>
            <a:custGeom>
              <a:rect b="b" l="l" r="r" t="t"/>
              <a:pathLst>
                <a:path extrusionOk="0" h="30" w="17">
                  <a:moveTo>
                    <a:pt x="1" y="2"/>
                  </a:moveTo>
                  <a:lnTo>
                    <a:pt x="1" y="2"/>
                  </a:lnTo>
                  <a:lnTo>
                    <a:pt x="3" y="0"/>
                  </a:lnTo>
                  <a:lnTo>
                    <a:pt x="7" y="2"/>
                  </a:lnTo>
                  <a:lnTo>
                    <a:pt x="12" y="9"/>
                  </a:lnTo>
                  <a:lnTo>
                    <a:pt x="17" y="19"/>
                  </a:lnTo>
                  <a:lnTo>
                    <a:pt x="17" y="24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5" y="30"/>
                  </a:lnTo>
                  <a:lnTo>
                    <a:pt x="14" y="30"/>
                  </a:lnTo>
                  <a:lnTo>
                    <a:pt x="12" y="23"/>
                  </a:lnTo>
                  <a:lnTo>
                    <a:pt x="8" y="16"/>
                  </a:lnTo>
                  <a:lnTo>
                    <a:pt x="7" y="14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5"/>
                  </a:lnTo>
                  <a:lnTo>
                    <a:pt x="1" y="2"/>
                  </a:lnTo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42"/>
            <p:cNvSpPr/>
            <p:nvPr/>
          </p:nvSpPr>
          <p:spPr>
            <a:xfrm>
              <a:off x="7997811" y="4700383"/>
              <a:ext cx="9308" cy="10859"/>
            </a:xfrm>
            <a:custGeom>
              <a:rect b="b" l="l" r="r" t="t"/>
              <a:pathLst>
                <a:path extrusionOk="0" h="14" w="12">
                  <a:moveTo>
                    <a:pt x="7" y="12"/>
                  </a:moveTo>
                  <a:lnTo>
                    <a:pt x="7" y="12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4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5"/>
                  </a:lnTo>
                  <a:lnTo>
                    <a:pt x="11" y="8"/>
                  </a:lnTo>
                  <a:lnTo>
                    <a:pt x="7" y="12"/>
                  </a:lnTo>
                  <a:lnTo>
                    <a:pt x="7" y="12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42"/>
            <p:cNvSpPr/>
            <p:nvPr/>
          </p:nvSpPr>
          <p:spPr>
            <a:xfrm>
              <a:off x="8002463" y="4689523"/>
              <a:ext cx="13963" cy="10860"/>
            </a:xfrm>
            <a:custGeom>
              <a:rect b="b" l="l" r="r" t="t"/>
              <a:pathLst>
                <a:path extrusionOk="0" h="16" w="19">
                  <a:moveTo>
                    <a:pt x="19" y="14"/>
                  </a:moveTo>
                  <a:lnTo>
                    <a:pt x="19" y="14"/>
                  </a:lnTo>
                  <a:lnTo>
                    <a:pt x="16" y="16"/>
                  </a:lnTo>
                  <a:lnTo>
                    <a:pt x="11" y="14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2" y="9"/>
                  </a:lnTo>
                  <a:lnTo>
                    <a:pt x="2" y="9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14" y="11"/>
                  </a:lnTo>
                  <a:lnTo>
                    <a:pt x="19" y="14"/>
                  </a:lnTo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42"/>
            <p:cNvSpPr/>
            <p:nvPr/>
          </p:nvSpPr>
          <p:spPr>
            <a:xfrm>
              <a:off x="7927999" y="4625919"/>
              <a:ext cx="7758" cy="12411"/>
            </a:xfrm>
            <a:custGeom>
              <a:rect b="b" l="l" r="r" t="t"/>
              <a:pathLst>
                <a:path extrusionOk="0" h="16" w="12">
                  <a:moveTo>
                    <a:pt x="9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0" y="11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2" y="6"/>
                  </a:lnTo>
                  <a:lnTo>
                    <a:pt x="3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42"/>
            <p:cNvSpPr/>
            <p:nvPr/>
          </p:nvSpPr>
          <p:spPr>
            <a:xfrm>
              <a:off x="7976091" y="4664701"/>
              <a:ext cx="3103" cy="6205"/>
            </a:xfrm>
            <a:custGeom>
              <a:rect b="b" l="l" r="r" t="t"/>
              <a:pathLst>
                <a:path extrusionOk="0" h="9" w="7">
                  <a:moveTo>
                    <a:pt x="2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7" y="4"/>
                  </a:lnTo>
                  <a:lnTo>
                    <a:pt x="7" y="7"/>
                  </a:lnTo>
                  <a:lnTo>
                    <a:pt x="5" y="9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42"/>
            <p:cNvSpPr/>
            <p:nvPr/>
          </p:nvSpPr>
          <p:spPr>
            <a:xfrm>
              <a:off x="7941962" y="4641432"/>
              <a:ext cx="12411" cy="10859"/>
            </a:xfrm>
            <a:custGeom>
              <a:rect b="b" l="l" r="r" t="t"/>
              <a:pathLst>
                <a:path extrusionOk="0" h="14" w="17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8" y="2"/>
                  </a:lnTo>
                  <a:lnTo>
                    <a:pt x="15" y="6"/>
                  </a:lnTo>
                  <a:lnTo>
                    <a:pt x="17" y="7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4"/>
                  </a:lnTo>
                  <a:lnTo>
                    <a:pt x="15" y="14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3" y="6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42"/>
            <p:cNvSpPr/>
            <p:nvPr/>
          </p:nvSpPr>
          <p:spPr>
            <a:xfrm>
              <a:off x="7946615" y="4650740"/>
              <a:ext cx="6205" cy="10859"/>
            </a:xfrm>
            <a:custGeom>
              <a:rect b="b" l="l" r="r" t="t"/>
              <a:pathLst>
                <a:path extrusionOk="0" h="17" w="8">
                  <a:moveTo>
                    <a:pt x="5" y="1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12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3" y="10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42"/>
            <p:cNvSpPr/>
            <p:nvPr/>
          </p:nvSpPr>
          <p:spPr>
            <a:xfrm>
              <a:off x="7952820" y="4656944"/>
              <a:ext cx="17065" cy="12411"/>
            </a:xfrm>
            <a:custGeom>
              <a:rect b="b" l="l" r="r" t="t"/>
              <a:pathLst>
                <a:path extrusionOk="0" h="17" w="23">
                  <a:moveTo>
                    <a:pt x="9" y="14"/>
                  </a:moveTo>
                  <a:lnTo>
                    <a:pt x="9" y="14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2" y="7"/>
                  </a:lnTo>
                  <a:lnTo>
                    <a:pt x="2" y="7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9" y="5"/>
                  </a:lnTo>
                  <a:lnTo>
                    <a:pt x="14" y="7"/>
                  </a:lnTo>
                  <a:lnTo>
                    <a:pt x="20" y="10"/>
                  </a:lnTo>
                  <a:lnTo>
                    <a:pt x="21" y="12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3" y="17"/>
                  </a:lnTo>
                  <a:lnTo>
                    <a:pt x="20" y="17"/>
                  </a:lnTo>
                  <a:lnTo>
                    <a:pt x="16" y="16"/>
                  </a:lnTo>
                  <a:lnTo>
                    <a:pt x="9" y="14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42"/>
            <p:cNvSpPr/>
            <p:nvPr/>
          </p:nvSpPr>
          <p:spPr>
            <a:xfrm>
              <a:off x="7960578" y="4655394"/>
              <a:ext cx="9308" cy="7757"/>
            </a:xfrm>
            <a:custGeom>
              <a:rect b="b" l="l" r="r" t="t"/>
              <a:pathLst>
                <a:path extrusionOk="0" h="11" w="16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7" y="0"/>
                  </a:lnTo>
                  <a:lnTo>
                    <a:pt x="12" y="4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5" y="7"/>
                  </a:lnTo>
                  <a:lnTo>
                    <a:pt x="5" y="7"/>
                  </a:lnTo>
                  <a:lnTo>
                    <a:pt x="0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42"/>
            <p:cNvSpPr/>
            <p:nvPr/>
          </p:nvSpPr>
          <p:spPr>
            <a:xfrm>
              <a:off x="7969886" y="4669356"/>
              <a:ext cx="4653" cy="6205"/>
            </a:xfrm>
            <a:custGeom>
              <a:rect b="b" l="l" r="r" t="t"/>
              <a:pathLst>
                <a:path extrusionOk="0" h="9" w="5">
                  <a:moveTo>
                    <a:pt x="2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6"/>
                  </a:lnTo>
                  <a:lnTo>
                    <a:pt x="5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42"/>
            <p:cNvSpPr/>
            <p:nvPr/>
          </p:nvSpPr>
          <p:spPr>
            <a:xfrm>
              <a:off x="8624554" y="4923778"/>
              <a:ext cx="7756" cy="7756"/>
            </a:xfrm>
            <a:custGeom>
              <a:rect b="b" l="l" r="r" t="t"/>
              <a:pathLst>
                <a:path extrusionOk="0" h="10" w="11">
                  <a:moveTo>
                    <a:pt x="5" y="10"/>
                  </a:moveTo>
                  <a:lnTo>
                    <a:pt x="5" y="10"/>
                  </a:lnTo>
                  <a:lnTo>
                    <a:pt x="2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7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42"/>
            <p:cNvSpPr/>
            <p:nvPr/>
          </p:nvSpPr>
          <p:spPr>
            <a:xfrm>
              <a:off x="8702121" y="4860171"/>
              <a:ext cx="3103" cy="10860"/>
            </a:xfrm>
            <a:custGeom>
              <a:rect b="b" l="l" r="r" t="t"/>
              <a:pathLst>
                <a:path extrusionOk="0" h="14" w="7">
                  <a:moveTo>
                    <a:pt x="2" y="12"/>
                  </a:moveTo>
                  <a:lnTo>
                    <a:pt x="2" y="1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2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42"/>
            <p:cNvSpPr/>
            <p:nvPr/>
          </p:nvSpPr>
          <p:spPr>
            <a:xfrm>
              <a:off x="8708327" y="4847760"/>
              <a:ext cx="7756" cy="23271"/>
            </a:xfrm>
            <a:custGeom>
              <a:rect b="b" l="l" r="r" t="t"/>
              <a:pathLst>
                <a:path extrusionOk="0" h="33" w="10">
                  <a:moveTo>
                    <a:pt x="0" y="33"/>
                  </a:moveTo>
                  <a:lnTo>
                    <a:pt x="0" y="33"/>
                  </a:lnTo>
                  <a:lnTo>
                    <a:pt x="0" y="19"/>
                  </a:lnTo>
                  <a:lnTo>
                    <a:pt x="3" y="9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5" y="19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42"/>
            <p:cNvSpPr/>
            <p:nvPr/>
          </p:nvSpPr>
          <p:spPr>
            <a:xfrm>
              <a:off x="8581117" y="4933085"/>
              <a:ext cx="6205" cy="4654"/>
            </a:xfrm>
            <a:custGeom>
              <a:rect b="b" l="l" r="r" t="t"/>
              <a:pathLst>
                <a:path extrusionOk="0" h="7" w="9">
                  <a:moveTo>
                    <a:pt x="2" y="5"/>
                  </a:moveTo>
                  <a:lnTo>
                    <a:pt x="2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9" y="3"/>
                  </a:lnTo>
                  <a:lnTo>
                    <a:pt x="9" y="5"/>
                  </a:lnTo>
                  <a:lnTo>
                    <a:pt x="5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42"/>
            <p:cNvSpPr/>
            <p:nvPr/>
          </p:nvSpPr>
          <p:spPr>
            <a:xfrm>
              <a:off x="8739353" y="4871031"/>
              <a:ext cx="9308" cy="15513"/>
            </a:xfrm>
            <a:custGeom>
              <a:rect b="b" l="l" r="r" t="t"/>
              <a:pathLst>
                <a:path extrusionOk="0" h="19" w="12">
                  <a:moveTo>
                    <a:pt x="12" y="19"/>
                  </a:moveTo>
                  <a:lnTo>
                    <a:pt x="12" y="19"/>
                  </a:lnTo>
                  <a:lnTo>
                    <a:pt x="7" y="12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3"/>
                  </a:lnTo>
                  <a:lnTo>
                    <a:pt x="4" y="7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2" y="14"/>
                  </a:lnTo>
                  <a:lnTo>
                    <a:pt x="12" y="17"/>
                  </a:lnTo>
                  <a:lnTo>
                    <a:pt x="12" y="19"/>
                  </a:lnTo>
                  <a:lnTo>
                    <a:pt x="12" y="19"/>
                  </a:lnTo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42"/>
            <p:cNvSpPr/>
            <p:nvPr/>
          </p:nvSpPr>
          <p:spPr>
            <a:xfrm>
              <a:off x="8739353" y="4871031"/>
              <a:ext cx="9308" cy="15513"/>
            </a:xfrm>
            <a:custGeom>
              <a:rect b="b" l="l" r="r" t="t"/>
              <a:pathLst>
                <a:path extrusionOk="0" h="19" w="12">
                  <a:moveTo>
                    <a:pt x="12" y="19"/>
                  </a:moveTo>
                  <a:lnTo>
                    <a:pt x="12" y="19"/>
                  </a:lnTo>
                  <a:lnTo>
                    <a:pt x="7" y="12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3"/>
                  </a:lnTo>
                  <a:lnTo>
                    <a:pt x="4" y="7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2" y="14"/>
                  </a:lnTo>
                  <a:lnTo>
                    <a:pt x="12" y="17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9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42"/>
            <p:cNvSpPr/>
            <p:nvPr/>
          </p:nvSpPr>
          <p:spPr>
            <a:xfrm>
              <a:off x="8849498" y="4934636"/>
              <a:ext cx="7758" cy="9307"/>
            </a:xfrm>
            <a:custGeom>
              <a:rect b="b" l="l" r="r" t="t"/>
              <a:pathLst>
                <a:path extrusionOk="0" h="13" w="10">
                  <a:moveTo>
                    <a:pt x="0" y="7"/>
                  </a:moveTo>
                  <a:lnTo>
                    <a:pt x="0" y="7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6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42"/>
            <p:cNvSpPr/>
            <p:nvPr/>
          </p:nvSpPr>
          <p:spPr>
            <a:xfrm>
              <a:off x="8660234" y="4700383"/>
              <a:ext cx="224946" cy="238908"/>
            </a:xfrm>
            <a:custGeom>
              <a:rect b="b" l="l" r="r" t="t"/>
              <a:pathLst>
                <a:path extrusionOk="0" h="337" w="318">
                  <a:moveTo>
                    <a:pt x="318" y="337"/>
                  </a:moveTo>
                  <a:lnTo>
                    <a:pt x="318" y="337"/>
                  </a:lnTo>
                  <a:lnTo>
                    <a:pt x="311" y="334"/>
                  </a:lnTo>
                  <a:lnTo>
                    <a:pt x="308" y="332"/>
                  </a:lnTo>
                  <a:lnTo>
                    <a:pt x="299" y="332"/>
                  </a:lnTo>
                  <a:lnTo>
                    <a:pt x="294" y="332"/>
                  </a:lnTo>
                  <a:lnTo>
                    <a:pt x="292" y="332"/>
                  </a:lnTo>
                  <a:lnTo>
                    <a:pt x="290" y="330"/>
                  </a:lnTo>
                  <a:lnTo>
                    <a:pt x="290" y="330"/>
                  </a:lnTo>
                  <a:lnTo>
                    <a:pt x="289" y="329"/>
                  </a:lnTo>
                  <a:lnTo>
                    <a:pt x="285" y="329"/>
                  </a:lnTo>
                  <a:lnTo>
                    <a:pt x="280" y="330"/>
                  </a:lnTo>
                  <a:lnTo>
                    <a:pt x="278" y="330"/>
                  </a:lnTo>
                  <a:lnTo>
                    <a:pt x="278" y="329"/>
                  </a:lnTo>
                  <a:lnTo>
                    <a:pt x="283" y="317"/>
                  </a:lnTo>
                  <a:lnTo>
                    <a:pt x="283" y="317"/>
                  </a:lnTo>
                  <a:lnTo>
                    <a:pt x="285" y="310"/>
                  </a:lnTo>
                  <a:lnTo>
                    <a:pt x="285" y="304"/>
                  </a:lnTo>
                  <a:lnTo>
                    <a:pt x="282" y="303"/>
                  </a:lnTo>
                  <a:lnTo>
                    <a:pt x="278" y="299"/>
                  </a:lnTo>
                  <a:lnTo>
                    <a:pt x="271" y="294"/>
                  </a:lnTo>
                  <a:lnTo>
                    <a:pt x="268" y="290"/>
                  </a:lnTo>
                  <a:lnTo>
                    <a:pt x="266" y="283"/>
                  </a:lnTo>
                  <a:lnTo>
                    <a:pt x="266" y="283"/>
                  </a:lnTo>
                  <a:lnTo>
                    <a:pt x="264" y="280"/>
                  </a:lnTo>
                  <a:lnTo>
                    <a:pt x="266" y="276"/>
                  </a:lnTo>
                  <a:lnTo>
                    <a:pt x="271" y="275"/>
                  </a:lnTo>
                  <a:lnTo>
                    <a:pt x="273" y="273"/>
                  </a:lnTo>
                  <a:lnTo>
                    <a:pt x="273" y="271"/>
                  </a:lnTo>
                  <a:lnTo>
                    <a:pt x="271" y="268"/>
                  </a:lnTo>
                  <a:lnTo>
                    <a:pt x="268" y="263"/>
                  </a:lnTo>
                  <a:lnTo>
                    <a:pt x="268" y="263"/>
                  </a:lnTo>
                  <a:lnTo>
                    <a:pt x="259" y="249"/>
                  </a:lnTo>
                  <a:lnTo>
                    <a:pt x="252" y="231"/>
                  </a:lnTo>
                  <a:lnTo>
                    <a:pt x="242" y="216"/>
                  </a:lnTo>
                  <a:lnTo>
                    <a:pt x="236" y="210"/>
                  </a:lnTo>
                  <a:lnTo>
                    <a:pt x="229" y="203"/>
                  </a:lnTo>
                  <a:lnTo>
                    <a:pt x="229" y="203"/>
                  </a:lnTo>
                  <a:lnTo>
                    <a:pt x="217" y="196"/>
                  </a:lnTo>
                  <a:lnTo>
                    <a:pt x="207" y="191"/>
                  </a:lnTo>
                  <a:lnTo>
                    <a:pt x="196" y="188"/>
                  </a:lnTo>
                  <a:lnTo>
                    <a:pt x="182" y="181"/>
                  </a:lnTo>
                  <a:lnTo>
                    <a:pt x="182" y="181"/>
                  </a:lnTo>
                  <a:lnTo>
                    <a:pt x="174" y="177"/>
                  </a:lnTo>
                  <a:lnTo>
                    <a:pt x="167" y="175"/>
                  </a:lnTo>
                  <a:lnTo>
                    <a:pt x="153" y="174"/>
                  </a:lnTo>
                  <a:lnTo>
                    <a:pt x="148" y="172"/>
                  </a:lnTo>
                  <a:lnTo>
                    <a:pt x="141" y="170"/>
                  </a:lnTo>
                  <a:lnTo>
                    <a:pt x="134" y="165"/>
                  </a:lnTo>
                  <a:lnTo>
                    <a:pt x="125" y="158"/>
                  </a:lnTo>
                  <a:lnTo>
                    <a:pt x="125" y="158"/>
                  </a:lnTo>
                  <a:lnTo>
                    <a:pt x="118" y="153"/>
                  </a:lnTo>
                  <a:lnTo>
                    <a:pt x="113" y="149"/>
                  </a:lnTo>
                  <a:lnTo>
                    <a:pt x="101" y="144"/>
                  </a:lnTo>
                  <a:lnTo>
                    <a:pt x="97" y="142"/>
                  </a:lnTo>
                  <a:lnTo>
                    <a:pt x="94" y="139"/>
                  </a:lnTo>
                  <a:lnTo>
                    <a:pt x="94" y="135"/>
                  </a:lnTo>
                  <a:lnTo>
                    <a:pt x="94" y="130"/>
                  </a:lnTo>
                  <a:lnTo>
                    <a:pt x="94" y="130"/>
                  </a:lnTo>
                  <a:lnTo>
                    <a:pt x="97" y="118"/>
                  </a:lnTo>
                  <a:lnTo>
                    <a:pt x="97" y="116"/>
                  </a:lnTo>
                  <a:lnTo>
                    <a:pt x="95" y="116"/>
                  </a:lnTo>
                  <a:lnTo>
                    <a:pt x="92" y="123"/>
                  </a:lnTo>
                  <a:lnTo>
                    <a:pt x="87" y="139"/>
                  </a:lnTo>
                  <a:lnTo>
                    <a:pt x="87" y="139"/>
                  </a:lnTo>
                  <a:lnTo>
                    <a:pt x="85" y="148"/>
                  </a:lnTo>
                  <a:lnTo>
                    <a:pt x="81" y="153"/>
                  </a:lnTo>
                  <a:lnTo>
                    <a:pt x="78" y="156"/>
                  </a:lnTo>
                  <a:lnTo>
                    <a:pt x="75" y="158"/>
                  </a:lnTo>
                  <a:lnTo>
                    <a:pt x="69" y="158"/>
                  </a:lnTo>
                  <a:lnTo>
                    <a:pt x="66" y="156"/>
                  </a:lnTo>
                  <a:lnTo>
                    <a:pt x="62" y="153"/>
                  </a:lnTo>
                  <a:lnTo>
                    <a:pt x="61" y="149"/>
                  </a:lnTo>
                  <a:lnTo>
                    <a:pt x="61" y="149"/>
                  </a:lnTo>
                  <a:lnTo>
                    <a:pt x="59" y="144"/>
                  </a:lnTo>
                  <a:lnTo>
                    <a:pt x="59" y="142"/>
                  </a:lnTo>
                  <a:lnTo>
                    <a:pt x="62" y="139"/>
                  </a:lnTo>
                  <a:lnTo>
                    <a:pt x="64" y="135"/>
                  </a:lnTo>
                  <a:lnTo>
                    <a:pt x="64" y="132"/>
                  </a:lnTo>
                  <a:lnTo>
                    <a:pt x="61" y="128"/>
                  </a:lnTo>
                  <a:lnTo>
                    <a:pt x="55" y="122"/>
                  </a:lnTo>
                  <a:lnTo>
                    <a:pt x="55" y="122"/>
                  </a:lnTo>
                  <a:lnTo>
                    <a:pt x="45" y="113"/>
                  </a:lnTo>
                  <a:lnTo>
                    <a:pt x="40" y="111"/>
                  </a:lnTo>
                  <a:lnTo>
                    <a:pt x="36" y="109"/>
                  </a:lnTo>
                  <a:lnTo>
                    <a:pt x="34" y="106"/>
                  </a:lnTo>
                  <a:lnTo>
                    <a:pt x="34" y="106"/>
                  </a:lnTo>
                  <a:lnTo>
                    <a:pt x="34" y="101"/>
                  </a:lnTo>
                  <a:lnTo>
                    <a:pt x="38" y="99"/>
                  </a:lnTo>
                  <a:lnTo>
                    <a:pt x="43" y="99"/>
                  </a:lnTo>
                  <a:lnTo>
                    <a:pt x="48" y="99"/>
                  </a:lnTo>
                  <a:lnTo>
                    <a:pt x="54" y="101"/>
                  </a:lnTo>
                  <a:lnTo>
                    <a:pt x="61" y="101"/>
                  </a:lnTo>
                  <a:lnTo>
                    <a:pt x="66" y="9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1" y="90"/>
                  </a:lnTo>
                  <a:lnTo>
                    <a:pt x="76" y="88"/>
                  </a:lnTo>
                  <a:lnTo>
                    <a:pt x="81" y="88"/>
                  </a:lnTo>
                  <a:lnTo>
                    <a:pt x="87" y="90"/>
                  </a:lnTo>
                  <a:lnTo>
                    <a:pt x="92" y="92"/>
                  </a:lnTo>
                  <a:lnTo>
                    <a:pt x="95" y="92"/>
                  </a:lnTo>
                  <a:lnTo>
                    <a:pt x="99" y="90"/>
                  </a:lnTo>
                  <a:lnTo>
                    <a:pt x="99" y="85"/>
                  </a:lnTo>
                  <a:lnTo>
                    <a:pt x="99" y="85"/>
                  </a:lnTo>
                  <a:lnTo>
                    <a:pt x="99" y="83"/>
                  </a:lnTo>
                  <a:lnTo>
                    <a:pt x="97" y="81"/>
                  </a:lnTo>
                  <a:lnTo>
                    <a:pt x="90" y="80"/>
                  </a:lnTo>
                  <a:lnTo>
                    <a:pt x="81" y="80"/>
                  </a:lnTo>
                  <a:lnTo>
                    <a:pt x="71" y="80"/>
                  </a:lnTo>
                  <a:lnTo>
                    <a:pt x="61" y="81"/>
                  </a:lnTo>
                  <a:lnTo>
                    <a:pt x="50" y="81"/>
                  </a:lnTo>
                  <a:lnTo>
                    <a:pt x="41" y="80"/>
                  </a:lnTo>
                  <a:lnTo>
                    <a:pt x="40" y="78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1" y="61"/>
                  </a:lnTo>
                  <a:lnTo>
                    <a:pt x="26" y="54"/>
                  </a:lnTo>
                  <a:lnTo>
                    <a:pt x="22" y="50"/>
                  </a:lnTo>
                  <a:lnTo>
                    <a:pt x="19" y="48"/>
                  </a:lnTo>
                  <a:lnTo>
                    <a:pt x="10" y="48"/>
                  </a:lnTo>
                  <a:lnTo>
                    <a:pt x="10" y="48"/>
                  </a:lnTo>
                  <a:lnTo>
                    <a:pt x="3" y="47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1" y="40"/>
                  </a:lnTo>
                  <a:lnTo>
                    <a:pt x="7" y="33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10" y="21"/>
                  </a:lnTo>
                  <a:lnTo>
                    <a:pt x="15" y="19"/>
                  </a:lnTo>
                  <a:lnTo>
                    <a:pt x="21" y="17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41" y="1"/>
                  </a:lnTo>
                  <a:lnTo>
                    <a:pt x="47" y="0"/>
                  </a:lnTo>
                  <a:lnTo>
                    <a:pt x="52" y="0"/>
                  </a:lnTo>
                  <a:lnTo>
                    <a:pt x="61" y="1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81" y="14"/>
                  </a:lnTo>
                  <a:lnTo>
                    <a:pt x="88" y="15"/>
                  </a:lnTo>
                  <a:lnTo>
                    <a:pt x="95" y="17"/>
                  </a:lnTo>
                  <a:lnTo>
                    <a:pt x="101" y="17"/>
                  </a:lnTo>
                  <a:lnTo>
                    <a:pt x="102" y="17"/>
                  </a:lnTo>
                  <a:lnTo>
                    <a:pt x="106" y="17"/>
                  </a:lnTo>
                  <a:lnTo>
                    <a:pt x="109" y="21"/>
                  </a:lnTo>
                  <a:lnTo>
                    <a:pt x="111" y="28"/>
                  </a:lnTo>
                  <a:lnTo>
                    <a:pt x="111" y="28"/>
                  </a:lnTo>
                  <a:lnTo>
                    <a:pt x="113" y="36"/>
                  </a:lnTo>
                  <a:lnTo>
                    <a:pt x="115" y="43"/>
                  </a:lnTo>
                  <a:lnTo>
                    <a:pt x="111" y="55"/>
                  </a:lnTo>
                  <a:lnTo>
                    <a:pt x="111" y="61"/>
                  </a:lnTo>
                  <a:lnTo>
                    <a:pt x="109" y="68"/>
                  </a:lnTo>
                  <a:lnTo>
                    <a:pt x="111" y="75"/>
                  </a:lnTo>
                  <a:lnTo>
                    <a:pt x="113" y="85"/>
                  </a:lnTo>
                  <a:lnTo>
                    <a:pt x="113" y="85"/>
                  </a:lnTo>
                  <a:lnTo>
                    <a:pt x="118" y="95"/>
                  </a:lnTo>
                  <a:lnTo>
                    <a:pt x="118" y="95"/>
                  </a:lnTo>
                  <a:lnTo>
                    <a:pt x="120" y="94"/>
                  </a:lnTo>
                  <a:lnTo>
                    <a:pt x="120" y="88"/>
                  </a:lnTo>
                  <a:lnTo>
                    <a:pt x="122" y="87"/>
                  </a:lnTo>
                  <a:lnTo>
                    <a:pt x="125" y="90"/>
                  </a:lnTo>
                  <a:lnTo>
                    <a:pt x="125" y="90"/>
                  </a:lnTo>
                  <a:lnTo>
                    <a:pt x="127" y="94"/>
                  </a:lnTo>
                  <a:lnTo>
                    <a:pt x="128" y="99"/>
                  </a:lnTo>
                  <a:lnTo>
                    <a:pt x="132" y="111"/>
                  </a:lnTo>
                  <a:lnTo>
                    <a:pt x="134" y="116"/>
                  </a:lnTo>
                  <a:lnTo>
                    <a:pt x="135" y="120"/>
                  </a:lnTo>
                  <a:lnTo>
                    <a:pt x="139" y="125"/>
                  </a:lnTo>
                  <a:lnTo>
                    <a:pt x="144" y="128"/>
                  </a:lnTo>
                  <a:lnTo>
                    <a:pt x="144" y="128"/>
                  </a:lnTo>
                  <a:lnTo>
                    <a:pt x="148" y="128"/>
                  </a:lnTo>
                  <a:lnTo>
                    <a:pt x="151" y="127"/>
                  </a:lnTo>
                  <a:lnTo>
                    <a:pt x="158" y="122"/>
                  </a:lnTo>
                  <a:lnTo>
                    <a:pt x="165" y="115"/>
                  </a:lnTo>
                  <a:lnTo>
                    <a:pt x="172" y="104"/>
                  </a:lnTo>
                  <a:lnTo>
                    <a:pt x="184" y="87"/>
                  </a:lnTo>
                  <a:lnTo>
                    <a:pt x="189" y="81"/>
                  </a:lnTo>
                  <a:lnTo>
                    <a:pt x="193" y="80"/>
                  </a:lnTo>
                  <a:lnTo>
                    <a:pt x="195" y="80"/>
                  </a:lnTo>
                  <a:lnTo>
                    <a:pt x="195" y="80"/>
                  </a:lnTo>
                  <a:lnTo>
                    <a:pt x="196" y="81"/>
                  </a:lnTo>
                  <a:lnTo>
                    <a:pt x="202" y="80"/>
                  </a:lnTo>
                  <a:lnTo>
                    <a:pt x="209" y="78"/>
                  </a:lnTo>
                  <a:lnTo>
                    <a:pt x="216" y="73"/>
                  </a:lnTo>
                  <a:lnTo>
                    <a:pt x="217" y="69"/>
                  </a:lnTo>
                  <a:lnTo>
                    <a:pt x="217" y="66"/>
                  </a:lnTo>
                  <a:lnTo>
                    <a:pt x="217" y="66"/>
                  </a:lnTo>
                  <a:lnTo>
                    <a:pt x="217" y="62"/>
                  </a:lnTo>
                  <a:lnTo>
                    <a:pt x="219" y="59"/>
                  </a:lnTo>
                  <a:lnTo>
                    <a:pt x="223" y="55"/>
                  </a:lnTo>
                  <a:lnTo>
                    <a:pt x="226" y="52"/>
                  </a:lnTo>
                  <a:lnTo>
                    <a:pt x="231" y="50"/>
                  </a:lnTo>
                  <a:lnTo>
                    <a:pt x="236" y="48"/>
                  </a:lnTo>
                  <a:lnTo>
                    <a:pt x="243" y="48"/>
                  </a:lnTo>
                  <a:lnTo>
                    <a:pt x="249" y="50"/>
                  </a:lnTo>
                  <a:lnTo>
                    <a:pt x="249" y="50"/>
                  </a:lnTo>
                  <a:lnTo>
                    <a:pt x="280" y="71"/>
                  </a:lnTo>
                  <a:lnTo>
                    <a:pt x="299" y="81"/>
                  </a:lnTo>
                  <a:lnTo>
                    <a:pt x="308" y="85"/>
                  </a:lnTo>
                  <a:lnTo>
                    <a:pt x="317" y="85"/>
                  </a:lnTo>
                  <a:lnTo>
                    <a:pt x="318" y="337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42"/>
            <p:cNvSpPr/>
            <p:nvPr/>
          </p:nvSpPr>
          <p:spPr>
            <a:xfrm>
              <a:off x="8824677" y="4911366"/>
              <a:ext cx="35682" cy="32577"/>
            </a:xfrm>
            <a:custGeom>
              <a:rect b="b" l="l" r="r" t="t"/>
              <a:pathLst>
                <a:path extrusionOk="0" h="46" w="49">
                  <a:moveTo>
                    <a:pt x="40" y="2"/>
                  </a:moveTo>
                  <a:lnTo>
                    <a:pt x="40" y="2"/>
                  </a:lnTo>
                  <a:lnTo>
                    <a:pt x="42" y="4"/>
                  </a:lnTo>
                  <a:lnTo>
                    <a:pt x="42" y="6"/>
                  </a:lnTo>
                  <a:lnTo>
                    <a:pt x="43" y="7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9" y="11"/>
                  </a:lnTo>
                  <a:lnTo>
                    <a:pt x="49" y="13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3" y="28"/>
                  </a:lnTo>
                  <a:lnTo>
                    <a:pt x="42" y="32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5" y="37"/>
                  </a:lnTo>
                  <a:lnTo>
                    <a:pt x="31" y="42"/>
                  </a:lnTo>
                  <a:lnTo>
                    <a:pt x="28" y="46"/>
                  </a:lnTo>
                  <a:lnTo>
                    <a:pt x="24" y="46"/>
                  </a:lnTo>
                  <a:lnTo>
                    <a:pt x="21" y="46"/>
                  </a:lnTo>
                  <a:lnTo>
                    <a:pt x="21" y="46"/>
                  </a:lnTo>
                  <a:lnTo>
                    <a:pt x="16" y="44"/>
                  </a:lnTo>
                  <a:lnTo>
                    <a:pt x="10" y="44"/>
                  </a:lnTo>
                  <a:lnTo>
                    <a:pt x="3" y="44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9"/>
                  </a:lnTo>
                  <a:lnTo>
                    <a:pt x="3" y="33"/>
                  </a:lnTo>
                  <a:lnTo>
                    <a:pt x="7" y="26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8"/>
                  </a:lnTo>
                  <a:lnTo>
                    <a:pt x="12" y="14"/>
                  </a:lnTo>
                  <a:lnTo>
                    <a:pt x="21" y="6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40" y="2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42"/>
            <p:cNvSpPr/>
            <p:nvPr/>
          </p:nvSpPr>
          <p:spPr>
            <a:xfrm>
              <a:off x="8325143" y="4934636"/>
              <a:ext cx="4655" cy="7757"/>
            </a:xfrm>
            <a:custGeom>
              <a:rect b="b" l="l" r="r" t="t"/>
              <a:pathLst>
                <a:path extrusionOk="0" h="11" w="7">
                  <a:moveTo>
                    <a:pt x="0" y="7"/>
                  </a:moveTo>
                  <a:lnTo>
                    <a:pt x="0" y="7"/>
                  </a:lnTo>
                  <a:lnTo>
                    <a:pt x="0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4" y="9"/>
                  </a:lnTo>
                  <a:lnTo>
                    <a:pt x="2" y="11"/>
                  </a:lnTo>
                  <a:lnTo>
                    <a:pt x="0" y="7"/>
                  </a:lnTo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42"/>
            <p:cNvSpPr/>
            <p:nvPr/>
          </p:nvSpPr>
          <p:spPr>
            <a:xfrm>
              <a:off x="8373236" y="4943944"/>
              <a:ext cx="4653" cy="7757"/>
            </a:xfrm>
            <a:custGeom>
              <a:rect b="b" l="l" r="r" t="t"/>
              <a:pathLst>
                <a:path extrusionOk="0" h="12" w="7">
                  <a:moveTo>
                    <a:pt x="0" y="10"/>
                  </a:moveTo>
                  <a:lnTo>
                    <a:pt x="0" y="10"/>
                  </a:lnTo>
                  <a:lnTo>
                    <a:pt x="0" y="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7" y="3"/>
                  </a:lnTo>
                  <a:lnTo>
                    <a:pt x="7" y="5"/>
                  </a:lnTo>
                  <a:lnTo>
                    <a:pt x="7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42"/>
            <p:cNvSpPr/>
            <p:nvPr/>
          </p:nvSpPr>
          <p:spPr>
            <a:xfrm>
              <a:off x="8377889" y="4948598"/>
              <a:ext cx="4655" cy="6205"/>
            </a:xfrm>
            <a:custGeom>
              <a:rect b="b" l="l" r="r" t="t"/>
              <a:pathLst>
                <a:path extrusionOk="0" h="7" w="5">
                  <a:moveTo>
                    <a:pt x="2" y="7"/>
                  </a:moveTo>
                  <a:lnTo>
                    <a:pt x="2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3" y="6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42"/>
            <p:cNvSpPr/>
            <p:nvPr/>
          </p:nvSpPr>
          <p:spPr>
            <a:xfrm>
              <a:off x="8357723" y="4639880"/>
              <a:ext cx="158238" cy="220291"/>
            </a:xfrm>
            <a:custGeom>
              <a:rect b="b" l="l" r="r" t="t"/>
              <a:pathLst>
                <a:path extrusionOk="0" h="313" w="225">
                  <a:moveTo>
                    <a:pt x="25" y="308"/>
                  </a:moveTo>
                  <a:lnTo>
                    <a:pt x="25" y="308"/>
                  </a:lnTo>
                  <a:lnTo>
                    <a:pt x="23" y="301"/>
                  </a:lnTo>
                  <a:lnTo>
                    <a:pt x="21" y="292"/>
                  </a:lnTo>
                  <a:lnTo>
                    <a:pt x="23" y="282"/>
                  </a:lnTo>
                  <a:lnTo>
                    <a:pt x="26" y="273"/>
                  </a:lnTo>
                  <a:lnTo>
                    <a:pt x="28" y="261"/>
                  </a:lnTo>
                  <a:lnTo>
                    <a:pt x="30" y="250"/>
                  </a:lnTo>
                  <a:lnTo>
                    <a:pt x="30" y="240"/>
                  </a:lnTo>
                  <a:lnTo>
                    <a:pt x="26" y="231"/>
                  </a:lnTo>
                  <a:lnTo>
                    <a:pt x="26" y="231"/>
                  </a:lnTo>
                  <a:lnTo>
                    <a:pt x="23" y="224"/>
                  </a:lnTo>
                  <a:lnTo>
                    <a:pt x="19" y="221"/>
                  </a:lnTo>
                  <a:lnTo>
                    <a:pt x="16" y="221"/>
                  </a:lnTo>
                  <a:lnTo>
                    <a:pt x="12" y="221"/>
                  </a:lnTo>
                  <a:lnTo>
                    <a:pt x="11" y="221"/>
                  </a:lnTo>
                  <a:lnTo>
                    <a:pt x="7" y="221"/>
                  </a:lnTo>
                  <a:lnTo>
                    <a:pt x="6" y="219"/>
                  </a:lnTo>
                  <a:lnTo>
                    <a:pt x="2" y="214"/>
                  </a:lnTo>
                  <a:lnTo>
                    <a:pt x="2" y="214"/>
                  </a:lnTo>
                  <a:lnTo>
                    <a:pt x="0" y="203"/>
                  </a:lnTo>
                  <a:lnTo>
                    <a:pt x="2" y="200"/>
                  </a:lnTo>
                  <a:lnTo>
                    <a:pt x="4" y="198"/>
                  </a:lnTo>
                  <a:lnTo>
                    <a:pt x="2" y="191"/>
                  </a:lnTo>
                  <a:lnTo>
                    <a:pt x="2" y="191"/>
                  </a:lnTo>
                  <a:lnTo>
                    <a:pt x="0" y="188"/>
                  </a:lnTo>
                  <a:lnTo>
                    <a:pt x="0" y="186"/>
                  </a:lnTo>
                  <a:lnTo>
                    <a:pt x="6" y="184"/>
                  </a:lnTo>
                  <a:lnTo>
                    <a:pt x="7" y="182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14" y="168"/>
                  </a:lnTo>
                  <a:lnTo>
                    <a:pt x="14" y="168"/>
                  </a:lnTo>
                  <a:lnTo>
                    <a:pt x="14" y="162"/>
                  </a:lnTo>
                  <a:lnTo>
                    <a:pt x="16" y="158"/>
                  </a:lnTo>
                  <a:lnTo>
                    <a:pt x="18" y="156"/>
                  </a:lnTo>
                  <a:lnTo>
                    <a:pt x="19" y="156"/>
                  </a:lnTo>
                  <a:lnTo>
                    <a:pt x="19" y="155"/>
                  </a:lnTo>
                  <a:lnTo>
                    <a:pt x="21" y="153"/>
                  </a:lnTo>
                  <a:lnTo>
                    <a:pt x="21" y="141"/>
                  </a:lnTo>
                  <a:lnTo>
                    <a:pt x="21" y="141"/>
                  </a:lnTo>
                  <a:lnTo>
                    <a:pt x="21" y="132"/>
                  </a:lnTo>
                  <a:lnTo>
                    <a:pt x="21" y="123"/>
                  </a:lnTo>
                  <a:lnTo>
                    <a:pt x="25" y="113"/>
                  </a:lnTo>
                  <a:lnTo>
                    <a:pt x="30" y="104"/>
                  </a:lnTo>
                  <a:lnTo>
                    <a:pt x="33" y="94"/>
                  </a:lnTo>
                  <a:lnTo>
                    <a:pt x="33" y="94"/>
                  </a:lnTo>
                  <a:lnTo>
                    <a:pt x="33" y="85"/>
                  </a:lnTo>
                  <a:lnTo>
                    <a:pt x="32" y="80"/>
                  </a:lnTo>
                  <a:lnTo>
                    <a:pt x="30" y="76"/>
                  </a:lnTo>
                  <a:lnTo>
                    <a:pt x="33" y="73"/>
                  </a:lnTo>
                  <a:lnTo>
                    <a:pt x="33" y="73"/>
                  </a:lnTo>
                  <a:lnTo>
                    <a:pt x="37" y="73"/>
                  </a:lnTo>
                  <a:lnTo>
                    <a:pt x="37" y="71"/>
                  </a:lnTo>
                  <a:lnTo>
                    <a:pt x="37" y="67"/>
                  </a:lnTo>
                  <a:lnTo>
                    <a:pt x="37" y="62"/>
                  </a:lnTo>
                  <a:lnTo>
                    <a:pt x="37" y="59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6" y="45"/>
                  </a:lnTo>
                  <a:lnTo>
                    <a:pt x="49" y="36"/>
                  </a:lnTo>
                  <a:lnTo>
                    <a:pt x="51" y="31"/>
                  </a:lnTo>
                  <a:lnTo>
                    <a:pt x="53" y="31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8" y="36"/>
                  </a:lnTo>
                  <a:lnTo>
                    <a:pt x="59" y="38"/>
                  </a:lnTo>
                  <a:lnTo>
                    <a:pt x="63" y="36"/>
                  </a:lnTo>
                  <a:lnTo>
                    <a:pt x="65" y="34"/>
                  </a:lnTo>
                  <a:lnTo>
                    <a:pt x="70" y="27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3" y="17"/>
                  </a:lnTo>
                  <a:lnTo>
                    <a:pt x="75" y="17"/>
                  </a:lnTo>
                  <a:lnTo>
                    <a:pt x="80" y="17"/>
                  </a:lnTo>
                  <a:lnTo>
                    <a:pt x="86" y="19"/>
                  </a:lnTo>
                  <a:lnTo>
                    <a:pt x="93" y="19"/>
                  </a:lnTo>
                  <a:lnTo>
                    <a:pt x="93" y="19"/>
                  </a:lnTo>
                  <a:lnTo>
                    <a:pt x="94" y="19"/>
                  </a:lnTo>
                  <a:lnTo>
                    <a:pt x="96" y="20"/>
                  </a:lnTo>
                  <a:lnTo>
                    <a:pt x="96" y="24"/>
                  </a:lnTo>
                  <a:lnTo>
                    <a:pt x="96" y="26"/>
                  </a:lnTo>
                  <a:lnTo>
                    <a:pt x="98" y="27"/>
                  </a:lnTo>
                  <a:lnTo>
                    <a:pt x="101" y="29"/>
                  </a:lnTo>
                  <a:lnTo>
                    <a:pt x="108" y="29"/>
                  </a:lnTo>
                  <a:lnTo>
                    <a:pt x="108" y="29"/>
                  </a:lnTo>
                  <a:lnTo>
                    <a:pt x="115" y="29"/>
                  </a:lnTo>
                  <a:lnTo>
                    <a:pt x="122" y="29"/>
                  </a:lnTo>
                  <a:lnTo>
                    <a:pt x="134" y="33"/>
                  </a:lnTo>
                  <a:lnTo>
                    <a:pt x="141" y="36"/>
                  </a:lnTo>
                  <a:lnTo>
                    <a:pt x="145" y="34"/>
                  </a:lnTo>
                  <a:lnTo>
                    <a:pt x="147" y="34"/>
                  </a:lnTo>
                  <a:lnTo>
                    <a:pt x="147" y="34"/>
                  </a:lnTo>
                  <a:lnTo>
                    <a:pt x="150" y="33"/>
                  </a:lnTo>
                  <a:lnTo>
                    <a:pt x="155" y="33"/>
                  </a:lnTo>
                  <a:lnTo>
                    <a:pt x="167" y="34"/>
                  </a:lnTo>
                  <a:lnTo>
                    <a:pt x="176" y="36"/>
                  </a:lnTo>
                  <a:lnTo>
                    <a:pt x="183" y="36"/>
                  </a:lnTo>
                  <a:lnTo>
                    <a:pt x="188" y="34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201" y="17"/>
                  </a:lnTo>
                  <a:lnTo>
                    <a:pt x="209" y="5"/>
                  </a:lnTo>
                  <a:lnTo>
                    <a:pt x="213" y="1"/>
                  </a:lnTo>
                  <a:lnTo>
                    <a:pt x="216" y="0"/>
                  </a:lnTo>
                  <a:lnTo>
                    <a:pt x="220" y="0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5" y="7"/>
                  </a:lnTo>
                  <a:lnTo>
                    <a:pt x="225" y="12"/>
                  </a:lnTo>
                  <a:lnTo>
                    <a:pt x="223" y="17"/>
                  </a:lnTo>
                  <a:lnTo>
                    <a:pt x="221" y="22"/>
                  </a:lnTo>
                  <a:lnTo>
                    <a:pt x="204" y="47"/>
                  </a:lnTo>
                  <a:lnTo>
                    <a:pt x="204" y="47"/>
                  </a:lnTo>
                  <a:lnTo>
                    <a:pt x="199" y="52"/>
                  </a:lnTo>
                  <a:lnTo>
                    <a:pt x="192" y="55"/>
                  </a:lnTo>
                  <a:lnTo>
                    <a:pt x="185" y="59"/>
                  </a:lnTo>
                  <a:lnTo>
                    <a:pt x="176" y="61"/>
                  </a:lnTo>
                  <a:lnTo>
                    <a:pt x="169" y="61"/>
                  </a:lnTo>
                  <a:lnTo>
                    <a:pt x="162" y="59"/>
                  </a:lnTo>
                  <a:lnTo>
                    <a:pt x="157" y="57"/>
                  </a:lnTo>
                  <a:lnTo>
                    <a:pt x="154" y="55"/>
                  </a:lnTo>
                  <a:lnTo>
                    <a:pt x="154" y="55"/>
                  </a:lnTo>
                  <a:lnTo>
                    <a:pt x="150" y="52"/>
                  </a:lnTo>
                  <a:lnTo>
                    <a:pt x="145" y="52"/>
                  </a:lnTo>
                  <a:lnTo>
                    <a:pt x="133" y="52"/>
                  </a:lnTo>
                  <a:lnTo>
                    <a:pt x="117" y="54"/>
                  </a:lnTo>
                  <a:lnTo>
                    <a:pt x="110" y="54"/>
                  </a:lnTo>
                  <a:lnTo>
                    <a:pt x="105" y="54"/>
                  </a:lnTo>
                  <a:lnTo>
                    <a:pt x="105" y="54"/>
                  </a:lnTo>
                  <a:lnTo>
                    <a:pt x="101" y="52"/>
                  </a:lnTo>
                  <a:lnTo>
                    <a:pt x="96" y="52"/>
                  </a:lnTo>
                  <a:lnTo>
                    <a:pt x="87" y="54"/>
                  </a:lnTo>
                  <a:lnTo>
                    <a:pt x="79" y="55"/>
                  </a:lnTo>
                  <a:lnTo>
                    <a:pt x="75" y="54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66" y="50"/>
                  </a:lnTo>
                  <a:lnTo>
                    <a:pt x="63" y="50"/>
                  </a:lnTo>
                  <a:lnTo>
                    <a:pt x="59" y="52"/>
                  </a:lnTo>
                  <a:lnTo>
                    <a:pt x="58" y="54"/>
                  </a:lnTo>
                  <a:lnTo>
                    <a:pt x="53" y="62"/>
                  </a:lnTo>
                  <a:lnTo>
                    <a:pt x="49" y="71"/>
                  </a:lnTo>
                  <a:lnTo>
                    <a:pt x="46" y="83"/>
                  </a:lnTo>
                  <a:lnTo>
                    <a:pt x="46" y="94"/>
                  </a:lnTo>
                  <a:lnTo>
                    <a:pt x="49" y="104"/>
                  </a:lnTo>
                  <a:lnTo>
                    <a:pt x="51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9" y="113"/>
                  </a:lnTo>
                  <a:lnTo>
                    <a:pt x="61" y="116"/>
                  </a:lnTo>
                  <a:lnTo>
                    <a:pt x="63" y="123"/>
                  </a:lnTo>
                  <a:lnTo>
                    <a:pt x="63" y="127"/>
                  </a:lnTo>
                  <a:lnTo>
                    <a:pt x="63" y="128"/>
                  </a:lnTo>
                  <a:lnTo>
                    <a:pt x="66" y="130"/>
                  </a:lnTo>
                  <a:lnTo>
                    <a:pt x="72" y="132"/>
                  </a:lnTo>
                  <a:lnTo>
                    <a:pt x="72" y="132"/>
                  </a:lnTo>
                  <a:lnTo>
                    <a:pt x="79" y="132"/>
                  </a:lnTo>
                  <a:lnTo>
                    <a:pt x="82" y="128"/>
                  </a:lnTo>
                  <a:lnTo>
                    <a:pt x="86" y="125"/>
                  </a:lnTo>
                  <a:lnTo>
                    <a:pt x="87" y="120"/>
                  </a:lnTo>
                  <a:lnTo>
                    <a:pt x="91" y="115"/>
                  </a:lnTo>
                  <a:lnTo>
                    <a:pt x="93" y="111"/>
                  </a:lnTo>
                  <a:lnTo>
                    <a:pt x="98" y="109"/>
                  </a:lnTo>
                  <a:lnTo>
                    <a:pt x="103" y="109"/>
                  </a:lnTo>
                  <a:lnTo>
                    <a:pt x="103" y="109"/>
                  </a:lnTo>
                  <a:lnTo>
                    <a:pt x="110" y="111"/>
                  </a:lnTo>
                  <a:lnTo>
                    <a:pt x="113" y="111"/>
                  </a:lnTo>
                  <a:lnTo>
                    <a:pt x="120" y="108"/>
                  </a:lnTo>
                  <a:lnTo>
                    <a:pt x="129" y="102"/>
                  </a:lnTo>
                  <a:lnTo>
                    <a:pt x="134" y="101"/>
                  </a:lnTo>
                  <a:lnTo>
                    <a:pt x="143" y="99"/>
                  </a:lnTo>
                  <a:lnTo>
                    <a:pt x="143" y="99"/>
                  </a:lnTo>
                  <a:lnTo>
                    <a:pt x="159" y="99"/>
                  </a:lnTo>
                  <a:lnTo>
                    <a:pt x="162" y="101"/>
                  </a:lnTo>
                  <a:lnTo>
                    <a:pt x="166" y="102"/>
                  </a:lnTo>
                  <a:lnTo>
                    <a:pt x="166" y="104"/>
                  </a:lnTo>
                  <a:lnTo>
                    <a:pt x="166" y="108"/>
                  </a:lnTo>
                  <a:lnTo>
                    <a:pt x="162" y="115"/>
                  </a:lnTo>
                  <a:lnTo>
                    <a:pt x="162" y="115"/>
                  </a:lnTo>
                  <a:lnTo>
                    <a:pt x="160" y="116"/>
                  </a:lnTo>
                  <a:lnTo>
                    <a:pt x="157" y="116"/>
                  </a:lnTo>
                  <a:lnTo>
                    <a:pt x="152" y="111"/>
                  </a:lnTo>
                  <a:lnTo>
                    <a:pt x="150" y="111"/>
                  </a:lnTo>
                  <a:lnTo>
                    <a:pt x="145" y="111"/>
                  </a:lnTo>
                  <a:lnTo>
                    <a:pt x="141" y="115"/>
                  </a:lnTo>
                  <a:lnTo>
                    <a:pt x="136" y="121"/>
                  </a:lnTo>
                  <a:lnTo>
                    <a:pt x="136" y="121"/>
                  </a:lnTo>
                  <a:lnTo>
                    <a:pt x="129" y="130"/>
                  </a:lnTo>
                  <a:lnTo>
                    <a:pt x="122" y="137"/>
                  </a:lnTo>
                  <a:lnTo>
                    <a:pt x="108" y="148"/>
                  </a:lnTo>
                  <a:lnTo>
                    <a:pt x="101" y="151"/>
                  </a:lnTo>
                  <a:lnTo>
                    <a:pt x="98" y="155"/>
                  </a:lnTo>
                  <a:lnTo>
                    <a:pt x="98" y="160"/>
                  </a:lnTo>
                  <a:lnTo>
                    <a:pt x="103" y="165"/>
                  </a:lnTo>
                  <a:lnTo>
                    <a:pt x="103" y="165"/>
                  </a:lnTo>
                  <a:lnTo>
                    <a:pt x="113" y="179"/>
                  </a:lnTo>
                  <a:lnTo>
                    <a:pt x="124" y="195"/>
                  </a:lnTo>
                  <a:lnTo>
                    <a:pt x="126" y="202"/>
                  </a:lnTo>
                  <a:lnTo>
                    <a:pt x="127" y="209"/>
                  </a:lnTo>
                  <a:lnTo>
                    <a:pt x="127" y="215"/>
                  </a:lnTo>
                  <a:lnTo>
                    <a:pt x="126" y="221"/>
                  </a:lnTo>
                  <a:lnTo>
                    <a:pt x="126" y="221"/>
                  </a:lnTo>
                  <a:lnTo>
                    <a:pt x="124" y="226"/>
                  </a:lnTo>
                  <a:lnTo>
                    <a:pt x="124" y="229"/>
                  </a:lnTo>
                  <a:lnTo>
                    <a:pt x="129" y="233"/>
                  </a:lnTo>
                  <a:lnTo>
                    <a:pt x="133" y="236"/>
                  </a:lnTo>
                  <a:lnTo>
                    <a:pt x="138" y="240"/>
                  </a:lnTo>
                  <a:lnTo>
                    <a:pt x="143" y="243"/>
                  </a:lnTo>
                  <a:lnTo>
                    <a:pt x="145" y="249"/>
                  </a:lnTo>
                  <a:lnTo>
                    <a:pt x="145" y="254"/>
                  </a:lnTo>
                  <a:lnTo>
                    <a:pt x="145" y="254"/>
                  </a:lnTo>
                  <a:lnTo>
                    <a:pt x="141" y="261"/>
                  </a:lnTo>
                  <a:lnTo>
                    <a:pt x="140" y="261"/>
                  </a:lnTo>
                  <a:lnTo>
                    <a:pt x="138" y="261"/>
                  </a:lnTo>
                  <a:lnTo>
                    <a:pt x="133" y="259"/>
                  </a:lnTo>
                  <a:lnTo>
                    <a:pt x="127" y="259"/>
                  </a:lnTo>
                  <a:lnTo>
                    <a:pt x="124" y="261"/>
                  </a:lnTo>
                  <a:lnTo>
                    <a:pt x="124" y="261"/>
                  </a:lnTo>
                  <a:lnTo>
                    <a:pt x="120" y="262"/>
                  </a:lnTo>
                  <a:lnTo>
                    <a:pt x="117" y="266"/>
                  </a:lnTo>
                  <a:lnTo>
                    <a:pt x="117" y="271"/>
                  </a:lnTo>
                  <a:lnTo>
                    <a:pt x="117" y="275"/>
                  </a:lnTo>
                  <a:lnTo>
                    <a:pt x="115" y="276"/>
                  </a:lnTo>
                  <a:lnTo>
                    <a:pt x="113" y="278"/>
                  </a:lnTo>
                  <a:lnTo>
                    <a:pt x="108" y="280"/>
                  </a:lnTo>
                  <a:lnTo>
                    <a:pt x="108" y="280"/>
                  </a:lnTo>
                  <a:lnTo>
                    <a:pt x="101" y="278"/>
                  </a:lnTo>
                  <a:lnTo>
                    <a:pt x="96" y="275"/>
                  </a:lnTo>
                  <a:lnTo>
                    <a:pt x="94" y="271"/>
                  </a:lnTo>
                  <a:lnTo>
                    <a:pt x="94" y="264"/>
                  </a:lnTo>
                  <a:lnTo>
                    <a:pt x="96" y="252"/>
                  </a:lnTo>
                  <a:lnTo>
                    <a:pt x="96" y="245"/>
                  </a:lnTo>
                  <a:lnTo>
                    <a:pt x="93" y="240"/>
                  </a:lnTo>
                  <a:lnTo>
                    <a:pt x="93" y="240"/>
                  </a:lnTo>
                  <a:lnTo>
                    <a:pt x="84" y="233"/>
                  </a:lnTo>
                  <a:lnTo>
                    <a:pt x="77" y="226"/>
                  </a:lnTo>
                  <a:lnTo>
                    <a:pt x="75" y="222"/>
                  </a:lnTo>
                  <a:lnTo>
                    <a:pt x="73" y="219"/>
                  </a:lnTo>
                  <a:lnTo>
                    <a:pt x="75" y="214"/>
                  </a:lnTo>
                  <a:lnTo>
                    <a:pt x="77" y="209"/>
                  </a:lnTo>
                  <a:lnTo>
                    <a:pt x="77" y="209"/>
                  </a:lnTo>
                  <a:lnTo>
                    <a:pt x="80" y="202"/>
                  </a:lnTo>
                  <a:lnTo>
                    <a:pt x="82" y="196"/>
                  </a:lnTo>
                  <a:lnTo>
                    <a:pt x="82" y="191"/>
                  </a:lnTo>
                  <a:lnTo>
                    <a:pt x="80" y="188"/>
                  </a:lnTo>
                  <a:lnTo>
                    <a:pt x="77" y="184"/>
                  </a:lnTo>
                  <a:lnTo>
                    <a:pt x="73" y="182"/>
                  </a:lnTo>
                  <a:lnTo>
                    <a:pt x="68" y="184"/>
                  </a:lnTo>
                  <a:lnTo>
                    <a:pt x="61" y="189"/>
                  </a:lnTo>
                  <a:lnTo>
                    <a:pt x="61" y="189"/>
                  </a:lnTo>
                  <a:lnTo>
                    <a:pt x="54" y="198"/>
                  </a:lnTo>
                  <a:lnTo>
                    <a:pt x="54" y="202"/>
                  </a:lnTo>
                  <a:lnTo>
                    <a:pt x="54" y="203"/>
                  </a:lnTo>
                  <a:lnTo>
                    <a:pt x="59" y="209"/>
                  </a:lnTo>
                  <a:lnTo>
                    <a:pt x="59" y="215"/>
                  </a:lnTo>
                  <a:lnTo>
                    <a:pt x="59" y="224"/>
                  </a:lnTo>
                  <a:lnTo>
                    <a:pt x="59" y="224"/>
                  </a:lnTo>
                  <a:lnTo>
                    <a:pt x="58" y="242"/>
                  </a:lnTo>
                  <a:lnTo>
                    <a:pt x="59" y="256"/>
                  </a:lnTo>
                  <a:lnTo>
                    <a:pt x="59" y="268"/>
                  </a:lnTo>
                  <a:lnTo>
                    <a:pt x="59" y="273"/>
                  </a:lnTo>
                  <a:lnTo>
                    <a:pt x="56" y="276"/>
                  </a:lnTo>
                  <a:lnTo>
                    <a:pt x="56" y="276"/>
                  </a:lnTo>
                  <a:lnTo>
                    <a:pt x="54" y="282"/>
                  </a:lnTo>
                  <a:lnTo>
                    <a:pt x="54" y="287"/>
                  </a:lnTo>
                  <a:lnTo>
                    <a:pt x="58" y="299"/>
                  </a:lnTo>
                  <a:lnTo>
                    <a:pt x="59" y="306"/>
                  </a:lnTo>
                  <a:lnTo>
                    <a:pt x="58" y="310"/>
                  </a:lnTo>
                  <a:lnTo>
                    <a:pt x="54" y="310"/>
                  </a:lnTo>
                  <a:lnTo>
                    <a:pt x="54" y="310"/>
                  </a:lnTo>
                  <a:lnTo>
                    <a:pt x="46" y="311"/>
                  </a:lnTo>
                  <a:lnTo>
                    <a:pt x="39" y="313"/>
                  </a:lnTo>
                  <a:lnTo>
                    <a:pt x="35" y="313"/>
                  </a:lnTo>
                  <a:lnTo>
                    <a:pt x="32" y="313"/>
                  </a:lnTo>
                  <a:lnTo>
                    <a:pt x="28" y="311"/>
                  </a:lnTo>
                  <a:lnTo>
                    <a:pt x="25" y="308"/>
                  </a:lnTo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42"/>
            <p:cNvSpPr/>
            <p:nvPr/>
          </p:nvSpPr>
          <p:spPr>
            <a:xfrm>
              <a:off x="8537679" y="4781053"/>
              <a:ext cx="29475" cy="24821"/>
            </a:xfrm>
            <a:custGeom>
              <a:rect b="b" l="l" r="r" t="t"/>
              <a:pathLst>
                <a:path extrusionOk="0" h="35" w="41">
                  <a:moveTo>
                    <a:pt x="0" y="7"/>
                  </a:moveTo>
                  <a:lnTo>
                    <a:pt x="0" y="7"/>
                  </a:lnTo>
                  <a:lnTo>
                    <a:pt x="1" y="3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27" y="2"/>
                  </a:lnTo>
                  <a:lnTo>
                    <a:pt x="34" y="5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41" y="15"/>
                  </a:lnTo>
                  <a:lnTo>
                    <a:pt x="41" y="21"/>
                  </a:lnTo>
                  <a:lnTo>
                    <a:pt x="40" y="24"/>
                  </a:lnTo>
                  <a:lnTo>
                    <a:pt x="38" y="29"/>
                  </a:lnTo>
                  <a:lnTo>
                    <a:pt x="34" y="31"/>
                  </a:lnTo>
                  <a:lnTo>
                    <a:pt x="29" y="33"/>
                  </a:lnTo>
                  <a:lnTo>
                    <a:pt x="24" y="35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12" y="26"/>
                  </a:lnTo>
                  <a:lnTo>
                    <a:pt x="5" y="19"/>
                  </a:lnTo>
                  <a:lnTo>
                    <a:pt x="1" y="1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42"/>
            <p:cNvSpPr/>
            <p:nvPr/>
          </p:nvSpPr>
          <p:spPr>
            <a:xfrm>
              <a:off x="8584219" y="4774847"/>
              <a:ext cx="74465" cy="32577"/>
            </a:xfrm>
            <a:custGeom>
              <a:rect b="b" l="l" r="r" t="t"/>
              <a:pathLst>
                <a:path extrusionOk="0" h="47" w="106">
                  <a:moveTo>
                    <a:pt x="0" y="25"/>
                  </a:moveTo>
                  <a:lnTo>
                    <a:pt x="0" y="25"/>
                  </a:lnTo>
                  <a:lnTo>
                    <a:pt x="0" y="20"/>
                  </a:lnTo>
                  <a:lnTo>
                    <a:pt x="1" y="14"/>
                  </a:lnTo>
                  <a:lnTo>
                    <a:pt x="5" y="11"/>
                  </a:lnTo>
                  <a:lnTo>
                    <a:pt x="8" y="7"/>
                  </a:lnTo>
                  <a:lnTo>
                    <a:pt x="14" y="6"/>
                  </a:lnTo>
                  <a:lnTo>
                    <a:pt x="19" y="4"/>
                  </a:lnTo>
                  <a:lnTo>
                    <a:pt x="28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43" y="6"/>
                  </a:lnTo>
                  <a:lnTo>
                    <a:pt x="47" y="4"/>
                  </a:lnTo>
                  <a:lnTo>
                    <a:pt x="54" y="2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73" y="7"/>
                  </a:lnTo>
                  <a:lnTo>
                    <a:pt x="78" y="9"/>
                  </a:lnTo>
                  <a:lnTo>
                    <a:pt x="83" y="7"/>
                  </a:lnTo>
                  <a:lnTo>
                    <a:pt x="85" y="7"/>
                  </a:lnTo>
                  <a:lnTo>
                    <a:pt x="88" y="9"/>
                  </a:lnTo>
                  <a:lnTo>
                    <a:pt x="92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104" y="33"/>
                  </a:lnTo>
                  <a:lnTo>
                    <a:pt x="106" y="42"/>
                  </a:lnTo>
                  <a:lnTo>
                    <a:pt x="106" y="46"/>
                  </a:lnTo>
                  <a:lnTo>
                    <a:pt x="102" y="47"/>
                  </a:lnTo>
                  <a:lnTo>
                    <a:pt x="99" y="46"/>
                  </a:lnTo>
                  <a:lnTo>
                    <a:pt x="94" y="42"/>
                  </a:lnTo>
                  <a:lnTo>
                    <a:pt x="94" y="42"/>
                  </a:lnTo>
                  <a:lnTo>
                    <a:pt x="82" y="33"/>
                  </a:lnTo>
                  <a:lnTo>
                    <a:pt x="71" y="28"/>
                  </a:lnTo>
                  <a:lnTo>
                    <a:pt x="62" y="25"/>
                  </a:lnTo>
                  <a:lnTo>
                    <a:pt x="61" y="25"/>
                  </a:lnTo>
                  <a:lnTo>
                    <a:pt x="59" y="26"/>
                  </a:lnTo>
                  <a:lnTo>
                    <a:pt x="59" y="26"/>
                  </a:lnTo>
                  <a:lnTo>
                    <a:pt x="57" y="28"/>
                  </a:lnTo>
                  <a:lnTo>
                    <a:pt x="54" y="28"/>
                  </a:lnTo>
                  <a:lnTo>
                    <a:pt x="47" y="25"/>
                  </a:lnTo>
                  <a:lnTo>
                    <a:pt x="38" y="21"/>
                  </a:lnTo>
                  <a:lnTo>
                    <a:pt x="35" y="21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6" y="25"/>
                  </a:lnTo>
                  <a:lnTo>
                    <a:pt x="22" y="25"/>
                  </a:lnTo>
                  <a:lnTo>
                    <a:pt x="19" y="25"/>
                  </a:lnTo>
                  <a:lnTo>
                    <a:pt x="17" y="23"/>
                  </a:lnTo>
                  <a:lnTo>
                    <a:pt x="12" y="18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7" y="18"/>
                  </a:lnTo>
                  <a:lnTo>
                    <a:pt x="7" y="21"/>
                  </a:lnTo>
                  <a:lnTo>
                    <a:pt x="3" y="28"/>
                  </a:lnTo>
                  <a:lnTo>
                    <a:pt x="1" y="3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42"/>
            <p:cNvSpPr/>
            <p:nvPr/>
          </p:nvSpPr>
          <p:spPr>
            <a:xfrm>
              <a:off x="8495792" y="4739166"/>
              <a:ext cx="24822" cy="10860"/>
            </a:xfrm>
            <a:custGeom>
              <a:rect b="b" l="l" r="r" t="t"/>
              <a:pathLst>
                <a:path extrusionOk="0" h="15" w="35">
                  <a:moveTo>
                    <a:pt x="0" y="8"/>
                  </a:moveTo>
                  <a:lnTo>
                    <a:pt x="0" y="8"/>
                  </a:lnTo>
                  <a:lnTo>
                    <a:pt x="2" y="5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3"/>
                  </a:lnTo>
                  <a:lnTo>
                    <a:pt x="33" y="7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3" y="10"/>
                  </a:lnTo>
                  <a:lnTo>
                    <a:pt x="30" y="12"/>
                  </a:lnTo>
                  <a:lnTo>
                    <a:pt x="18" y="15"/>
                  </a:lnTo>
                  <a:lnTo>
                    <a:pt x="11" y="15"/>
                  </a:lnTo>
                  <a:lnTo>
                    <a:pt x="6" y="15"/>
                  </a:lnTo>
                  <a:lnTo>
                    <a:pt x="2" y="12"/>
                  </a:lnTo>
                  <a:lnTo>
                    <a:pt x="0" y="8"/>
                  </a:lnTo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42"/>
            <p:cNvSpPr/>
            <p:nvPr/>
          </p:nvSpPr>
          <p:spPr>
            <a:xfrm>
              <a:off x="8522165" y="4743821"/>
              <a:ext cx="23270" cy="4654"/>
            </a:xfrm>
            <a:custGeom>
              <a:rect b="b" l="l" r="r" t="t"/>
              <a:pathLst>
                <a:path extrusionOk="0" h="9" w="33">
                  <a:moveTo>
                    <a:pt x="0" y="5"/>
                  </a:moveTo>
                  <a:lnTo>
                    <a:pt x="0" y="5"/>
                  </a:lnTo>
                  <a:lnTo>
                    <a:pt x="1" y="2"/>
                  </a:lnTo>
                  <a:lnTo>
                    <a:pt x="7" y="0"/>
                  </a:lnTo>
                  <a:lnTo>
                    <a:pt x="19" y="0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12" y="7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42"/>
            <p:cNvSpPr/>
            <p:nvPr/>
          </p:nvSpPr>
          <p:spPr>
            <a:xfrm>
              <a:off x="8571808" y="4731410"/>
              <a:ext cx="18616" cy="10859"/>
            </a:xfrm>
            <a:custGeom>
              <a:rect b="b" l="l" r="r" t="t"/>
              <a:pathLst>
                <a:path extrusionOk="0" h="16" w="26">
                  <a:moveTo>
                    <a:pt x="0" y="11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5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42"/>
            <p:cNvSpPr/>
            <p:nvPr/>
          </p:nvSpPr>
          <p:spPr>
            <a:xfrm>
              <a:off x="8629208" y="4742269"/>
              <a:ext cx="15513" cy="10860"/>
            </a:xfrm>
            <a:custGeom>
              <a:rect b="b" l="l" r="r" t="t"/>
              <a:pathLst>
                <a:path extrusionOk="0" h="16" w="23">
                  <a:moveTo>
                    <a:pt x="9" y="2"/>
                  </a:moveTo>
                  <a:lnTo>
                    <a:pt x="9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3" y="4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6"/>
                  </a:lnTo>
                  <a:lnTo>
                    <a:pt x="7" y="14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42"/>
            <p:cNvSpPr/>
            <p:nvPr/>
          </p:nvSpPr>
          <p:spPr>
            <a:xfrm>
              <a:off x="8650926" y="4718999"/>
              <a:ext cx="9308" cy="12411"/>
            </a:xfrm>
            <a:custGeom>
              <a:rect b="b" l="l" r="r" t="t"/>
              <a:pathLst>
                <a:path extrusionOk="0" h="17" w="14">
                  <a:moveTo>
                    <a:pt x="8" y="17"/>
                  </a:moveTo>
                  <a:lnTo>
                    <a:pt x="8" y="17"/>
                  </a:lnTo>
                  <a:lnTo>
                    <a:pt x="3" y="1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lnTo>
                    <a:pt x="8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2" y="16"/>
                  </a:lnTo>
                  <a:lnTo>
                    <a:pt x="10" y="17"/>
                  </a:lnTo>
                  <a:lnTo>
                    <a:pt x="8" y="17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42"/>
            <p:cNvSpPr/>
            <p:nvPr/>
          </p:nvSpPr>
          <p:spPr>
            <a:xfrm>
              <a:off x="8643170" y="4691075"/>
              <a:ext cx="26372" cy="12411"/>
            </a:xfrm>
            <a:custGeom>
              <a:rect b="b" l="l" r="r" t="t"/>
              <a:pathLst>
                <a:path extrusionOk="0" h="17" w="37">
                  <a:moveTo>
                    <a:pt x="23" y="17"/>
                  </a:moveTo>
                  <a:lnTo>
                    <a:pt x="23" y="17"/>
                  </a:lnTo>
                  <a:lnTo>
                    <a:pt x="18" y="17"/>
                  </a:lnTo>
                  <a:lnTo>
                    <a:pt x="12" y="14"/>
                  </a:lnTo>
                  <a:lnTo>
                    <a:pt x="9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5" y="3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32" y="5"/>
                  </a:lnTo>
                  <a:lnTo>
                    <a:pt x="37" y="10"/>
                  </a:lnTo>
                  <a:lnTo>
                    <a:pt x="37" y="12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2" y="15"/>
                  </a:lnTo>
                  <a:lnTo>
                    <a:pt x="26" y="14"/>
                  </a:lnTo>
                  <a:lnTo>
                    <a:pt x="23" y="10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21" y="12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3" y="17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42"/>
            <p:cNvSpPr/>
            <p:nvPr/>
          </p:nvSpPr>
          <p:spPr>
            <a:xfrm>
              <a:off x="8573353" y="4629020"/>
              <a:ext cx="34130" cy="93081"/>
            </a:xfrm>
            <a:custGeom>
              <a:rect b="b" l="l" r="r" t="t"/>
              <a:pathLst>
                <a:path extrusionOk="0" h="130" w="47">
                  <a:moveTo>
                    <a:pt x="33" y="130"/>
                  </a:moveTo>
                  <a:lnTo>
                    <a:pt x="33" y="130"/>
                  </a:lnTo>
                  <a:lnTo>
                    <a:pt x="30" y="130"/>
                  </a:lnTo>
                  <a:lnTo>
                    <a:pt x="28" y="130"/>
                  </a:lnTo>
                  <a:lnTo>
                    <a:pt x="23" y="123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9" y="102"/>
                  </a:lnTo>
                  <a:lnTo>
                    <a:pt x="7" y="99"/>
                  </a:lnTo>
                  <a:lnTo>
                    <a:pt x="7" y="92"/>
                  </a:lnTo>
                  <a:lnTo>
                    <a:pt x="9" y="83"/>
                  </a:lnTo>
                  <a:lnTo>
                    <a:pt x="7" y="80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3" y="73"/>
                  </a:lnTo>
                  <a:lnTo>
                    <a:pt x="2" y="69"/>
                  </a:lnTo>
                  <a:lnTo>
                    <a:pt x="2" y="64"/>
                  </a:lnTo>
                  <a:lnTo>
                    <a:pt x="3" y="57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2" y="24"/>
                  </a:lnTo>
                  <a:lnTo>
                    <a:pt x="5" y="12"/>
                  </a:lnTo>
                  <a:lnTo>
                    <a:pt x="9" y="7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7" y="19"/>
                  </a:lnTo>
                  <a:lnTo>
                    <a:pt x="21" y="26"/>
                  </a:lnTo>
                  <a:lnTo>
                    <a:pt x="21" y="29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6" y="43"/>
                  </a:lnTo>
                  <a:lnTo>
                    <a:pt x="12" y="48"/>
                  </a:lnTo>
                  <a:lnTo>
                    <a:pt x="10" y="52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4" y="59"/>
                  </a:lnTo>
                  <a:lnTo>
                    <a:pt x="16" y="57"/>
                  </a:lnTo>
                  <a:lnTo>
                    <a:pt x="19" y="48"/>
                  </a:lnTo>
                  <a:lnTo>
                    <a:pt x="26" y="36"/>
                  </a:lnTo>
                  <a:lnTo>
                    <a:pt x="30" y="31"/>
                  </a:lnTo>
                  <a:lnTo>
                    <a:pt x="35" y="29"/>
                  </a:lnTo>
                  <a:lnTo>
                    <a:pt x="35" y="29"/>
                  </a:lnTo>
                  <a:lnTo>
                    <a:pt x="40" y="28"/>
                  </a:lnTo>
                  <a:lnTo>
                    <a:pt x="42" y="29"/>
                  </a:lnTo>
                  <a:lnTo>
                    <a:pt x="44" y="33"/>
                  </a:lnTo>
                  <a:lnTo>
                    <a:pt x="45" y="36"/>
                  </a:lnTo>
                  <a:lnTo>
                    <a:pt x="44" y="45"/>
                  </a:lnTo>
                  <a:lnTo>
                    <a:pt x="42" y="48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33" y="54"/>
                  </a:lnTo>
                  <a:lnTo>
                    <a:pt x="28" y="59"/>
                  </a:lnTo>
                  <a:lnTo>
                    <a:pt x="26" y="61"/>
                  </a:lnTo>
                  <a:lnTo>
                    <a:pt x="28" y="62"/>
                  </a:lnTo>
                  <a:lnTo>
                    <a:pt x="30" y="64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8" y="69"/>
                  </a:lnTo>
                  <a:lnTo>
                    <a:pt x="44" y="73"/>
                  </a:lnTo>
                  <a:lnTo>
                    <a:pt x="47" y="78"/>
                  </a:lnTo>
                  <a:lnTo>
                    <a:pt x="47" y="80"/>
                  </a:lnTo>
                  <a:lnTo>
                    <a:pt x="47" y="82"/>
                  </a:lnTo>
                  <a:lnTo>
                    <a:pt x="44" y="82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30" y="75"/>
                  </a:lnTo>
                  <a:lnTo>
                    <a:pt x="23" y="75"/>
                  </a:lnTo>
                  <a:lnTo>
                    <a:pt x="21" y="75"/>
                  </a:lnTo>
                  <a:lnTo>
                    <a:pt x="19" y="76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6" y="90"/>
                  </a:lnTo>
                  <a:lnTo>
                    <a:pt x="17" y="101"/>
                  </a:lnTo>
                  <a:lnTo>
                    <a:pt x="21" y="109"/>
                  </a:lnTo>
                  <a:lnTo>
                    <a:pt x="24" y="118"/>
                  </a:lnTo>
                  <a:lnTo>
                    <a:pt x="24" y="118"/>
                  </a:lnTo>
                  <a:lnTo>
                    <a:pt x="30" y="125"/>
                  </a:lnTo>
                  <a:lnTo>
                    <a:pt x="33" y="129"/>
                  </a:lnTo>
                  <a:lnTo>
                    <a:pt x="35" y="130"/>
                  </a:lnTo>
                  <a:lnTo>
                    <a:pt x="33" y="130"/>
                  </a:lnTo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42"/>
            <p:cNvSpPr/>
            <p:nvPr/>
          </p:nvSpPr>
          <p:spPr>
            <a:xfrm>
              <a:off x="8593528" y="4613507"/>
              <a:ext cx="10859" cy="18616"/>
            </a:xfrm>
            <a:custGeom>
              <a:rect b="b" l="l" r="r" t="t"/>
              <a:pathLst>
                <a:path extrusionOk="0" h="26" w="16">
                  <a:moveTo>
                    <a:pt x="0" y="21"/>
                  </a:moveTo>
                  <a:lnTo>
                    <a:pt x="0" y="21"/>
                  </a:lnTo>
                  <a:lnTo>
                    <a:pt x="0" y="12"/>
                  </a:lnTo>
                  <a:lnTo>
                    <a:pt x="3" y="4"/>
                  </a:lnTo>
                  <a:lnTo>
                    <a:pt x="5" y="2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6" y="7"/>
                  </a:lnTo>
                  <a:lnTo>
                    <a:pt x="14" y="12"/>
                  </a:lnTo>
                  <a:lnTo>
                    <a:pt x="12" y="18"/>
                  </a:lnTo>
                  <a:lnTo>
                    <a:pt x="10" y="21"/>
                  </a:lnTo>
                  <a:lnTo>
                    <a:pt x="7" y="25"/>
                  </a:lnTo>
                  <a:lnTo>
                    <a:pt x="3" y="26"/>
                  </a:lnTo>
                  <a:lnTo>
                    <a:pt x="0" y="25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42"/>
            <p:cNvSpPr/>
            <p:nvPr/>
          </p:nvSpPr>
          <p:spPr>
            <a:xfrm>
              <a:off x="8435289" y="4841555"/>
              <a:ext cx="3103" cy="13963"/>
            </a:xfrm>
            <a:custGeom>
              <a:rect b="b" l="l" r="r" t="t"/>
              <a:pathLst>
                <a:path extrusionOk="0" h="19" w="7">
                  <a:moveTo>
                    <a:pt x="4" y="16"/>
                  </a:moveTo>
                  <a:lnTo>
                    <a:pt x="4" y="16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7" y="11"/>
                  </a:lnTo>
                  <a:lnTo>
                    <a:pt x="7" y="16"/>
                  </a:lnTo>
                  <a:lnTo>
                    <a:pt x="5" y="19"/>
                  </a:lnTo>
                  <a:lnTo>
                    <a:pt x="4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42"/>
            <p:cNvSpPr/>
            <p:nvPr/>
          </p:nvSpPr>
          <p:spPr>
            <a:xfrm>
              <a:off x="8444598" y="4829144"/>
              <a:ext cx="10859" cy="24821"/>
            </a:xfrm>
            <a:custGeom>
              <a:rect b="b" l="l" r="r" t="t"/>
              <a:pathLst>
                <a:path extrusionOk="0" h="35" w="16">
                  <a:moveTo>
                    <a:pt x="3" y="35"/>
                  </a:moveTo>
                  <a:lnTo>
                    <a:pt x="3" y="35"/>
                  </a:lnTo>
                  <a:lnTo>
                    <a:pt x="2" y="35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2" y="21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8"/>
                  </a:lnTo>
                  <a:lnTo>
                    <a:pt x="3" y="5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4" y="12"/>
                  </a:lnTo>
                  <a:lnTo>
                    <a:pt x="12" y="17"/>
                  </a:lnTo>
                  <a:lnTo>
                    <a:pt x="12" y="21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8"/>
                  </a:lnTo>
                  <a:lnTo>
                    <a:pt x="10" y="31"/>
                  </a:lnTo>
                  <a:lnTo>
                    <a:pt x="3" y="35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42"/>
            <p:cNvSpPr/>
            <p:nvPr/>
          </p:nvSpPr>
          <p:spPr>
            <a:xfrm>
              <a:off x="8450803" y="4822939"/>
              <a:ext cx="17064" cy="38783"/>
            </a:xfrm>
            <a:custGeom>
              <a:rect b="b" l="l" r="r" t="t"/>
              <a:pathLst>
                <a:path extrusionOk="0" h="58" w="24">
                  <a:moveTo>
                    <a:pt x="5" y="56"/>
                  </a:moveTo>
                  <a:lnTo>
                    <a:pt x="5" y="56"/>
                  </a:lnTo>
                  <a:lnTo>
                    <a:pt x="0" y="53"/>
                  </a:lnTo>
                  <a:lnTo>
                    <a:pt x="0" y="51"/>
                  </a:lnTo>
                  <a:lnTo>
                    <a:pt x="1" y="49"/>
                  </a:lnTo>
                  <a:lnTo>
                    <a:pt x="5" y="42"/>
                  </a:lnTo>
                  <a:lnTo>
                    <a:pt x="8" y="37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10" y="16"/>
                  </a:lnTo>
                  <a:lnTo>
                    <a:pt x="14" y="4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3"/>
                  </a:lnTo>
                  <a:lnTo>
                    <a:pt x="15" y="26"/>
                  </a:lnTo>
                  <a:lnTo>
                    <a:pt x="15" y="30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24" y="42"/>
                  </a:lnTo>
                  <a:lnTo>
                    <a:pt x="24" y="44"/>
                  </a:lnTo>
                  <a:lnTo>
                    <a:pt x="22" y="44"/>
                  </a:lnTo>
                  <a:lnTo>
                    <a:pt x="17" y="46"/>
                  </a:lnTo>
                  <a:lnTo>
                    <a:pt x="14" y="47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10" y="56"/>
                  </a:lnTo>
                  <a:lnTo>
                    <a:pt x="8" y="58"/>
                  </a:lnTo>
                  <a:lnTo>
                    <a:pt x="5" y="56"/>
                  </a:lnTo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42"/>
            <p:cNvSpPr/>
            <p:nvPr/>
          </p:nvSpPr>
          <p:spPr>
            <a:xfrm>
              <a:off x="8570257" y="4700383"/>
              <a:ext cx="7758" cy="13961"/>
            </a:xfrm>
            <a:custGeom>
              <a:rect b="b" l="l" r="r" t="t"/>
              <a:pathLst>
                <a:path extrusionOk="0" h="19" w="10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6" y="0"/>
                  </a:lnTo>
                  <a:lnTo>
                    <a:pt x="8" y="3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6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7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42"/>
            <p:cNvSpPr/>
            <p:nvPr/>
          </p:nvSpPr>
          <p:spPr>
            <a:xfrm>
              <a:off x="8664889" y="4906712"/>
              <a:ext cx="12411" cy="21719"/>
            </a:xfrm>
            <a:custGeom>
              <a:rect b="b" l="l" r="r" t="t"/>
              <a:pathLst>
                <a:path extrusionOk="0" h="32" w="17">
                  <a:moveTo>
                    <a:pt x="1" y="32"/>
                  </a:moveTo>
                  <a:lnTo>
                    <a:pt x="1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3" y="14"/>
                  </a:lnTo>
                  <a:lnTo>
                    <a:pt x="7" y="7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7" y="11"/>
                  </a:lnTo>
                  <a:lnTo>
                    <a:pt x="15" y="20"/>
                  </a:lnTo>
                  <a:lnTo>
                    <a:pt x="10" y="27"/>
                  </a:lnTo>
                  <a:lnTo>
                    <a:pt x="1" y="32"/>
                  </a:lnTo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42"/>
            <p:cNvSpPr/>
            <p:nvPr/>
          </p:nvSpPr>
          <p:spPr>
            <a:xfrm>
              <a:off x="8736251" y="4880340"/>
              <a:ext cx="10859" cy="18616"/>
            </a:xfrm>
            <a:custGeom>
              <a:rect b="b" l="l" r="r" t="t"/>
              <a:pathLst>
                <a:path extrusionOk="0" h="26" w="14">
                  <a:moveTo>
                    <a:pt x="3" y="26"/>
                  </a:moveTo>
                  <a:lnTo>
                    <a:pt x="3" y="26"/>
                  </a:lnTo>
                  <a:lnTo>
                    <a:pt x="1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0" y="4"/>
                  </a:lnTo>
                  <a:lnTo>
                    <a:pt x="1" y="0"/>
                  </a:lnTo>
                  <a:lnTo>
                    <a:pt x="5" y="0"/>
                  </a:lnTo>
                  <a:lnTo>
                    <a:pt x="8" y="5"/>
                  </a:lnTo>
                  <a:lnTo>
                    <a:pt x="8" y="5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0" y="23"/>
                  </a:lnTo>
                  <a:lnTo>
                    <a:pt x="3" y="26"/>
                  </a:lnTo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42"/>
            <p:cNvSpPr/>
            <p:nvPr/>
          </p:nvSpPr>
          <p:spPr>
            <a:xfrm>
              <a:off x="8078480" y="4765540"/>
              <a:ext cx="18616" cy="23270"/>
            </a:xfrm>
            <a:custGeom>
              <a:rect b="b" l="l" r="r" t="t"/>
              <a:pathLst>
                <a:path extrusionOk="0" h="31" w="26">
                  <a:moveTo>
                    <a:pt x="2" y="26"/>
                  </a:moveTo>
                  <a:lnTo>
                    <a:pt x="2" y="26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21" y="5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26" y="16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19" y="28"/>
                  </a:lnTo>
                  <a:lnTo>
                    <a:pt x="16" y="28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2" y="26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42"/>
            <p:cNvSpPr/>
            <p:nvPr/>
          </p:nvSpPr>
          <p:spPr>
            <a:xfrm>
              <a:off x="8017978" y="4736063"/>
              <a:ext cx="40335" cy="48093"/>
            </a:xfrm>
            <a:custGeom>
              <a:rect b="b" l="l" r="r" t="t"/>
              <a:pathLst>
                <a:path extrusionOk="0" h="68" w="57">
                  <a:moveTo>
                    <a:pt x="5" y="16"/>
                  </a:moveTo>
                  <a:lnTo>
                    <a:pt x="5" y="16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8" y="7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33" y="4"/>
                  </a:lnTo>
                  <a:lnTo>
                    <a:pt x="35" y="11"/>
                  </a:lnTo>
                  <a:lnTo>
                    <a:pt x="38" y="18"/>
                  </a:lnTo>
                  <a:lnTo>
                    <a:pt x="40" y="33"/>
                  </a:lnTo>
                  <a:lnTo>
                    <a:pt x="43" y="39"/>
                  </a:lnTo>
                  <a:lnTo>
                    <a:pt x="47" y="42"/>
                  </a:lnTo>
                  <a:lnTo>
                    <a:pt x="47" y="42"/>
                  </a:lnTo>
                  <a:lnTo>
                    <a:pt x="52" y="44"/>
                  </a:lnTo>
                  <a:lnTo>
                    <a:pt x="55" y="47"/>
                  </a:lnTo>
                  <a:lnTo>
                    <a:pt x="55" y="49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4" y="56"/>
                  </a:lnTo>
                  <a:lnTo>
                    <a:pt x="54" y="58"/>
                  </a:lnTo>
                  <a:lnTo>
                    <a:pt x="55" y="63"/>
                  </a:lnTo>
                  <a:lnTo>
                    <a:pt x="57" y="67"/>
                  </a:lnTo>
                  <a:lnTo>
                    <a:pt x="55" y="67"/>
                  </a:lnTo>
                  <a:lnTo>
                    <a:pt x="54" y="68"/>
                  </a:lnTo>
                  <a:lnTo>
                    <a:pt x="54" y="68"/>
                  </a:lnTo>
                  <a:lnTo>
                    <a:pt x="50" y="68"/>
                  </a:lnTo>
                  <a:lnTo>
                    <a:pt x="47" y="67"/>
                  </a:lnTo>
                  <a:lnTo>
                    <a:pt x="43" y="61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1" y="56"/>
                  </a:lnTo>
                  <a:lnTo>
                    <a:pt x="29" y="51"/>
                  </a:lnTo>
                  <a:lnTo>
                    <a:pt x="26" y="40"/>
                  </a:lnTo>
                  <a:lnTo>
                    <a:pt x="22" y="30"/>
                  </a:lnTo>
                  <a:lnTo>
                    <a:pt x="21" y="28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8" y="27"/>
                  </a:lnTo>
                  <a:lnTo>
                    <a:pt x="3" y="27"/>
                  </a:lnTo>
                  <a:lnTo>
                    <a:pt x="1" y="25"/>
                  </a:lnTo>
                  <a:lnTo>
                    <a:pt x="0" y="23"/>
                  </a:lnTo>
                  <a:lnTo>
                    <a:pt x="1" y="21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42"/>
            <p:cNvSpPr/>
            <p:nvPr/>
          </p:nvSpPr>
          <p:spPr>
            <a:xfrm>
              <a:off x="8208794" y="4897403"/>
              <a:ext cx="34130" cy="10860"/>
            </a:xfrm>
            <a:custGeom>
              <a:rect b="b" l="l" r="r" t="t"/>
              <a:pathLst>
                <a:path extrusionOk="0" h="16" w="47">
                  <a:moveTo>
                    <a:pt x="0" y="11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0" y="6"/>
                  </a:lnTo>
                  <a:lnTo>
                    <a:pt x="5" y="2"/>
                  </a:lnTo>
                  <a:lnTo>
                    <a:pt x="15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6" y="0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1" y="7"/>
                  </a:lnTo>
                  <a:lnTo>
                    <a:pt x="34" y="11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7" y="14"/>
                  </a:lnTo>
                  <a:lnTo>
                    <a:pt x="24" y="16"/>
                  </a:lnTo>
                  <a:lnTo>
                    <a:pt x="14" y="14"/>
                  </a:lnTo>
                  <a:lnTo>
                    <a:pt x="3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42"/>
            <p:cNvSpPr/>
            <p:nvPr/>
          </p:nvSpPr>
          <p:spPr>
            <a:xfrm>
              <a:off x="8467867" y="4936188"/>
              <a:ext cx="17065" cy="12411"/>
            </a:xfrm>
            <a:custGeom>
              <a:rect b="b" l="l" r="r" t="t"/>
              <a:pathLst>
                <a:path extrusionOk="0" h="18" w="24">
                  <a:moveTo>
                    <a:pt x="2" y="12"/>
                  </a:moveTo>
                  <a:lnTo>
                    <a:pt x="2" y="12"/>
                  </a:lnTo>
                  <a:lnTo>
                    <a:pt x="7" y="9"/>
                  </a:lnTo>
                  <a:lnTo>
                    <a:pt x="7" y="7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19" y="7"/>
                  </a:lnTo>
                  <a:lnTo>
                    <a:pt x="17" y="9"/>
                  </a:lnTo>
                  <a:lnTo>
                    <a:pt x="16" y="11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2" y="16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42"/>
            <p:cNvSpPr/>
            <p:nvPr/>
          </p:nvSpPr>
          <p:spPr>
            <a:xfrm>
              <a:off x="7772865" y="4521978"/>
              <a:ext cx="271486" cy="349054"/>
            </a:xfrm>
            <a:custGeom>
              <a:rect b="b" l="l" r="r" t="t"/>
              <a:pathLst>
                <a:path extrusionOk="0" h="497" w="383">
                  <a:moveTo>
                    <a:pt x="14" y="2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3" y="6"/>
                  </a:lnTo>
                  <a:lnTo>
                    <a:pt x="25" y="11"/>
                  </a:lnTo>
                  <a:lnTo>
                    <a:pt x="26" y="13"/>
                  </a:lnTo>
                  <a:lnTo>
                    <a:pt x="28" y="14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45" y="18"/>
                  </a:lnTo>
                  <a:lnTo>
                    <a:pt x="51" y="18"/>
                  </a:lnTo>
                  <a:lnTo>
                    <a:pt x="58" y="16"/>
                  </a:lnTo>
                  <a:lnTo>
                    <a:pt x="63" y="14"/>
                  </a:lnTo>
                  <a:lnTo>
                    <a:pt x="66" y="14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73" y="20"/>
                  </a:lnTo>
                  <a:lnTo>
                    <a:pt x="75" y="20"/>
                  </a:lnTo>
                  <a:lnTo>
                    <a:pt x="79" y="16"/>
                  </a:lnTo>
                  <a:lnTo>
                    <a:pt x="80" y="16"/>
                  </a:lnTo>
                  <a:lnTo>
                    <a:pt x="82" y="16"/>
                  </a:lnTo>
                  <a:lnTo>
                    <a:pt x="89" y="23"/>
                  </a:lnTo>
                  <a:lnTo>
                    <a:pt x="89" y="23"/>
                  </a:lnTo>
                  <a:lnTo>
                    <a:pt x="93" y="30"/>
                  </a:lnTo>
                  <a:lnTo>
                    <a:pt x="96" y="35"/>
                  </a:lnTo>
                  <a:lnTo>
                    <a:pt x="98" y="42"/>
                  </a:lnTo>
                  <a:lnTo>
                    <a:pt x="98" y="47"/>
                  </a:lnTo>
                  <a:lnTo>
                    <a:pt x="99" y="49"/>
                  </a:lnTo>
                  <a:lnTo>
                    <a:pt x="103" y="51"/>
                  </a:lnTo>
                  <a:lnTo>
                    <a:pt x="103" y="51"/>
                  </a:lnTo>
                  <a:lnTo>
                    <a:pt x="106" y="53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65"/>
                  </a:lnTo>
                  <a:lnTo>
                    <a:pt x="110" y="67"/>
                  </a:lnTo>
                  <a:lnTo>
                    <a:pt x="113" y="68"/>
                  </a:lnTo>
                  <a:lnTo>
                    <a:pt x="113" y="68"/>
                  </a:lnTo>
                  <a:lnTo>
                    <a:pt x="117" y="68"/>
                  </a:lnTo>
                  <a:lnTo>
                    <a:pt x="119" y="72"/>
                  </a:lnTo>
                  <a:lnTo>
                    <a:pt x="122" y="77"/>
                  </a:lnTo>
                  <a:lnTo>
                    <a:pt x="126" y="82"/>
                  </a:lnTo>
                  <a:lnTo>
                    <a:pt x="129" y="86"/>
                  </a:lnTo>
                  <a:lnTo>
                    <a:pt x="134" y="88"/>
                  </a:lnTo>
                  <a:lnTo>
                    <a:pt x="134" y="88"/>
                  </a:lnTo>
                  <a:lnTo>
                    <a:pt x="140" y="89"/>
                  </a:lnTo>
                  <a:lnTo>
                    <a:pt x="145" y="91"/>
                  </a:lnTo>
                  <a:lnTo>
                    <a:pt x="155" y="101"/>
                  </a:lnTo>
                  <a:lnTo>
                    <a:pt x="164" y="112"/>
                  </a:lnTo>
                  <a:lnTo>
                    <a:pt x="169" y="121"/>
                  </a:lnTo>
                  <a:lnTo>
                    <a:pt x="169" y="121"/>
                  </a:lnTo>
                  <a:lnTo>
                    <a:pt x="171" y="126"/>
                  </a:lnTo>
                  <a:lnTo>
                    <a:pt x="174" y="126"/>
                  </a:lnTo>
                  <a:lnTo>
                    <a:pt x="176" y="128"/>
                  </a:lnTo>
                  <a:lnTo>
                    <a:pt x="180" y="135"/>
                  </a:lnTo>
                  <a:lnTo>
                    <a:pt x="180" y="135"/>
                  </a:lnTo>
                  <a:lnTo>
                    <a:pt x="183" y="143"/>
                  </a:lnTo>
                  <a:lnTo>
                    <a:pt x="187" y="147"/>
                  </a:lnTo>
                  <a:lnTo>
                    <a:pt x="190" y="148"/>
                  </a:lnTo>
                  <a:lnTo>
                    <a:pt x="195" y="154"/>
                  </a:lnTo>
                  <a:lnTo>
                    <a:pt x="195" y="154"/>
                  </a:lnTo>
                  <a:lnTo>
                    <a:pt x="197" y="154"/>
                  </a:lnTo>
                  <a:lnTo>
                    <a:pt x="199" y="154"/>
                  </a:lnTo>
                  <a:lnTo>
                    <a:pt x="197" y="147"/>
                  </a:lnTo>
                  <a:lnTo>
                    <a:pt x="197" y="143"/>
                  </a:lnTo>
                  <a:lnTo>
                    <a:pt x="199" y="141"/>
                  </a:lnTo>
                  <a:lnTo>
                    <a:pt x="202" y="143"/>
                  </a:lnTo>
                  <a:lnTo>
                    <a:pt x="209" y="148"/>
                  </a:lnTo>
                  <a:lnTo>
                    <a:pt x="209" y="148"/>
                  </a:lnTo>
                  <a:lnTo>
                    <a:pt x="213" y="150"/>
                  </a:lnTo>
                  <a:lnTo>
                    <a:pt x="213" y="154"/>
                  </a:lnTo>
                  <a:lnTo>
                    <a:pt x="214" y="161"/>
                  </a:lnTo>
                  <a:lnTo>
                    <a:pt x="218" y="166"/>
                  </a:lnTo>
                  <a:lnTo>
                    <a:pt x="220" y="168"/>
                  </a:lnTo>
                  <a:lnTo>
                    <a:pt x="225" y="169"/>
                  </a:lnTo>
                  <a:lnTo>
                    <a:pt x="225" y="169"/>
                  </a:lnTo>
                  <a:lnTo>
                    <a:pt x="234" y="173"/>
                  </a:lnTo>
                  <a:lnTo>
                    <a:pt x="241" y="178"/>
                  </a:lnTo>
                  <a:lnTo>
                    <a:pt x="244" y="183"/>
                  </a:lnTo>
                  <a:lnTo>
                    <a:pt x="246" y="190"/>
                  </a:lnTo>
                  <a:lnTo>
                    <a:pt x="247" y="197"/>
                  </a:lnTo>
                  <a:lnTo>
                    <a:pt x="251" y="202"/>
                  </a:lnTo>
                  <a:lnTo>
                    <a:pt x="254" y="206"/>
                  </a:lnTo>
                  <a:lnTo>
                    <a:pt x="261" y="209"/>
                  </a:lnTo>
                  <a:lnTo>
                    <a:pt x="261" y="209"/>
                  </a:lnTo>
                  <a:lnTo>
                    <a:pt x="268" y="209"/>
                  </a:lnTo>
                  <a:lnTo>
                    <a:pt x="274" y="213"/>
                  </a:lnTo>
                  <a:lnTo>
                    <a:pt x="275" y="215"/>
                  </a:lnTo>
                  <a:lnTo>
                    <a:pt x="277" y="218"/>
                  </a:lnTo>
                  <a:lnTo>
                    <a:pt x="277" y="223"/>
                  </a:lnTo>
                  <a:lnTo>
                    <a:pt x="279" y="223"/>
                  </a:lnTo>
                  <a:lnTo>
                    <a:pt x="284" y="222"/>
                  </a:lnTo>
                  <a:lnTo>
                    <a:pt x="284" y="222"/>
                  </a:lnTo>
                  <a:lnTo>
                    <a:pt x="288" y="220"/>
                  </a:lnTo>
                  <a:lnTo>
                    <a:pt x="293" y="222"/>
                  </a:lnTo>
                  <a:lnTo>
                    <a:pt x="296" y="223"/>
                  </a:lnTo>
                  <a:lnTo>
                    <a:pt x="300" y="229"/>
                  </a:lnTo>
                  <a:lnTo>
                    <a:pt x="301" y="232"/>
                  </a:lnTo>
                  <a:lnTo>
                    <a:pt x="301" y="237"/>
                  </a:lnTo>
                  <a:lnTo>
                    <a:pt x="300" y="241"/>
                  </a:lnTo>
                  <a:lnTo>
                    <a:pt x="296" y="244"/>
                  </a:lnTo>
                  <a:lnTo>
                    <a:pt x="296" y="244"/>
                  </a:lnTo>
                  <a:lnTo>
                    <a:pt x="293" y="246"/>
                  </a:lnTo>
                  <a:lnTo>
                    <a:pt x="291" y="248"/>
                  </a:lnTo>
                  <a:lnTo>
                    <a:pt x="291" y="251"/>
                  </a:lnTo>
                  <a:lnTo>
                    <a:pt x="293" y="256"/>
                  </a:lnTo>
                  <a:lnTo>
                    <a:pt x="293" y="260"/>
                  </a:lnTo>
                  <a:lnTo>
                    <a:pt x="291" y="263"/>
                  </a:lnTo>
                  <a:lnTo>
                    <a:pt x="291" y="263"/>
                  </a:lnTo>
                  <a:lnTo>
                    <a:pt x="289" y="269"/>
                  </a:lnTo>
                  <a:lnTo>
                    <a:pt x="289" y="272"/>
                  </a:lnTo>
                  <a:lnTo>
                    <a:pt x="291" y="276"/>
                  </a:lnTo>
                  <a:lnTo>
                    <a:pt x="294" y="279"/>
                  </a:lnTo>
                  <a:lnTo>
                    <a:pt x="303" y="284"/>
                  </a:lnTo>
                  <a:lnTo>
                    <a:pt x="308" y="284"/>
                  </a:lnTo>
                  <a:lnTo>
                    <a:pt x="314" y="284"/>
                  </a:lnTo>
                  <a:lnTo>
                    <a:pt x="314" y="284"/>
                  </a:lnTo>
                  <a:lnTo>
                    <a:pt x="317" y="284"/>
                  </a:lnTo>
                  <a:lnTo>
                    <a:pt x="319" y="286"/>
                  </a:lnTo>
                  <a:lnTo>
                    <a:pt x="322" y="289"/>
                  </a:lnTo>
                  <a:lnTo>
                    <a:pt x="324" y="296"/>
                  </a:lnTo>
                  <a:lnTo>
                    <a:pt x="328" y="305"/>
                  </a:lnTo>
                  <a:lnTo>
                    <a:pt x="331" y="319"/>
                  </a:lnTo>
                  <a:lnTo>
                    <a:pt x="333" y="324"/>
                  </a:lnTo>
                  <a:lnTo>
                    <a:pt x="336" y="328"/>
                  </a:lnTo>
                  <a:lnTo>
                    <a:pt x="336" y="328"/>
                  </a:lnTo>
                  <a:lnTo>
                    <a:pt x="340" y="330"/>
                  </a:lnTo>
                  <a:lnTo>
                    <a:pt x="340" y="333"/>
                  </a:lnTo>
                  <a:lnTo>
                    <a:pt x="336" y="340"/>
                  </a:lnTo>
                  <a:lnTo>
                    <a:pt x="335" y="347"/>
                  </a:lnTo>
                  <a:lnTo>
                    <a:pt x="336" y="347"/>
                  </a:lnTo>
                  <a:lnTo>
                    <a:pt x="340" y="343"/>
                  </a:lnTo>
                  <a:lnTo>
                    <a:pt x="340" y="343"/>
                  </a:lnTo>
                  <a:lnTo>
                    <a:pt x="343" y="340"/>
                  </a:lnTo>
                  <a:lnTo>
                    <a:pt x="347" y="342"/>
                  </a:lnTo>
                  <a:lnTo>
                    <a:pt x="348" y="343"/>
                  </a:lnTo>
                  <a:lnTo>
                    <a:pt x="352" y="342"/>
                  </a:lnTo>
                  <a:lnTo>
                    <a:pt x="352" y="342"/>
                  </a:lnTo>
                  <a:lnTo>
                    <a:pt x="359" y="340"/>
                  </a:lnTo>
                  <a:lnTo>
                    <a:pt x="362" y="340"/>
                  </a:lnTo>
                  <a:lnTo>
                    <a:pt x="366" y="345"/>
                  </a:lnTo>
                  <a:lnTo>
                    <a:pt x="369" y="356"/>
                  </a:lnTo>
                  <a:lnTo>
                    <a:pt x="369" y="356"/>
                  </a:lnTo>
                  <a:lnTo>
                    <a:pt x="373" y="359"/>
                  </a:lnTo>
                  <a:lnTo>
                    <a:pt x="375" y="363"/>
                  </a:lnTo>
                  <a:lnTo>
                    <a:pt x="380" y="368"/>
                  </a:lnTo>
                  <a:lnTo>
                    <a:pt x="382" y="371"/>
                  </a:lnTo>
                  <a:lnTo>
                    <a:pt x="383" y="375"/>
                  </a:lnTo>
                  <a:lnTo>
                    <a:pt x="382" y="378"/>
                  </a:lnTo>
                  <a:lnTo>
                    <a:pt x="380" y="383"/>
                  </a:lnTo>
                  <a:lnTo>
                    <a:pt x="380" y="383"/>
                  </a:lnTo>
                  <a:lnTo>
                    <a:pt x="376" y="392"/>
                  </a:lnTo>
                  <a:lnTo>
                    <a:pt x="376" y="397"/>
                  </a:lnTo>
                  <a:lnTo>
                    <a:pt x="376" y="403"/>
                  </a:lnTo>
                  <a:lnTo>
                    <a:pt x="376" y="413"/>
                  </a:lnTo>
                  <a:lnTo>
                    <a:pt x="376" y="413"/>
                  </a:lnTo>
                  <a:lnTo>
                    <a:pt x="375" y="424"/>
                  </a:lnTo>
                  <a:lnTo>
                    <a:pt x="375" y="427"/>
                  </a:lnTo>
                  <a:lnTo>
                    <a:pt x="376" y="434"/>
                  </a:lnTo>
                  <a:lnTo>
                    <a:pt x="376" y="444"/>
                  </a:lnTo>
                  <a:lnTo>
                    <a:pt x="376" y="444"/>
                  </a:lnTo>
                  <a:lnTo>
                    <a:pt x="376" y="460"/>
                  </a:lnTo>
                  <a:lnTo>
                    <a:pt x="376" y="472"/>
                  </a:lnTo>
                  <a:lnTo>
                    <a:pt x="375" y="483"/>
                  </a:lnTo>
                  <a:lnTo>
                    <a:pt x="375" y="488"/>
                  </a:lnTo>
                  <a:lnTo>
                    <a:pt x="373" y="490"/>
                  </a:lnTo>
                  <a:lnTo>
                    <a:pt x="373" y="490"/>
                  </a:lnTo>
                  <a:lnTo>
                    <a:pt x="369" y="491"/>
                  </a:lnTo>
                  <a:lnTo>
                    <a:pt x="368" y="488"/>
                  </a:lnTo>
                  <a:lnTo>
                    <a:pt x="361" y="479"/>
                  </a:lnTo>
                  <a:lnTo>
                    <a:pt x="355" y="474"/>
                  </a:lnTo>
                  <a:lnTo>
                    <a:pt x="354" y="474"/>
                  </a:lnTo>
                  <a:lnTo>
                    <a:pt x="352" y="478"/>
                  </a:lnTo>
                  <a:lnTo>
                    <a:pt x="352" y="478"/>
                  </a:lnTo>
                  <a:lnTo>
                    <a:pt x="350" y="483"/>
                  </a:lnTo>
                  <a:lnTo>
                    <a:pt x="347" y="483"/>
                  </a:lnTo>
                  <a:lnTo>
                    <a:pt x="343" y="481"/>
                  </a:lnTo>
                  <a:lnTo>
                    <a:pt x="338" y="479"/>
                  </a:lnTo>
                  <a:lnTo>
                    <a:pt x="333" y="476"/>
                  </a:lnTo>
                  <a:lnTo>
                    <a:pt x="329" y="476"/>
                  </a:lnTo>
                  <a:lnTo>
                    <a:pt x="329" y="478"/>
                  </a:lnTo>
                  <a:lnTo>
                    <a:pt x="331" y="484"/>
                  </a:lnTo>
                  <a:lnTo>
                    <a:pt x="331" y="484"/>
                  </a:lnTo>
                  <a:lnTo>
                    <a:pt x="333" y="495"/>
                  </a:lnTo>
                  <a:lnTo>
                    <a:pt x="333" y="497"/>
                  </a:lnTo>
                  <a:lnTo>
                    <a:pt x="329" y="495"/>
                  </a:lnTo>
                  <a:lnTo>
                    <a:pt x="322" y="486"/>
                  </a:lnTo>
                  <a:lnTo>
                    <a:pt x="314" y="472"/>
                  </a:lnTo>
                  <a:lnTo>
                    <a:pt x="314" y="472"/>
                  </a:lnTo>
                  <a:lnTo>
                    <a:pt x="305" y="462"/>
                  </a:lnTo>
                  <a:lnTo>
                    <a:pt x="294" y="453"/>
                  </a:lnTo>
                  <a:lnTo>
                    <a:pt x="282" y="443"/>
                  </a:lnTo>
                  <a:lnTo>
                    <a:pt x="268" y="427"/>
                  </a:lnTo>
                  <a:lnTo>
                    <a:pt x="268" y="427"/>
                  </a:lnTo>
                  <a:lnTo>
                    <a:pt x="256" y="413"/>
                  </a:lnTo>
                  <a:lnTo>
                    <a:pt x="249" y="404"/>
                  </a:lnTo>
                  <a:lnTo>
                    <a:pt x="244" y="396"/>
                  </a:lnTo>
                  <a:lnTo>
                    <a:pt x="235" y="385"/>
                  </a:lnTo>
                  <a:lnTo>
                    <a:pt x="235" y="385"/>
                  </a:lnTo>
                  <a:lnTo>
                    <a:pt x="223" y="373"/>
                  </a:lnTo>
                  <a:lnTo>
                    <a:pt x="213" y="359"/>
                  </a:lnTo>
                  <a:lnTo>
                    <a:pt x="204" y="345"/>
                  </a:lnTo>
                  <a:lnTo>
                    <a:pt x="200" y="333"/>
                  </a:lnTo>
                  <a:lnTo>
                    <a:pt x="200" y="333"/>
                  </a:lnTo>
                  <a:lnTo>
                    <a:pt x="197" y="323"/>
                  </a:lnTo>
                  <a:lnTo>
                    <a:pt x="193" y="312"/>
                  </a:lnTo>
                  <a:lnTo>
                    <a:pt x="190" y="303"/>
                  </a:lnTo>
                  <a:lnTo>
                    <a:pt x="183" y="296"/>
                  </a:lnTo>
                  <a:lnTo>
                    <a:pt x="183" y="296"/>
                  </a:lnTo>
                  <a:lnTo>
                    <a:pt x="181" y="293"/>
                  </a:lnTo>
                  <a:lnTo>
                    <a:pt x="180" y="289"/>
                  </a:lnTo>
                  <a:lnTo>
                    <a:pt x="181" y="284"/>
                  </a:lnTo>
                  <a:lnTo>
                    <a:pt x="181" y="281"/>
                  </a:lnTo>
                  <a:lnTo>
                    <a:pt x="181" y="277"/>
                  </a:lnTo>
                  <a:lnTo>
                    <a:pt x="178" y="272"/>
                  </a:lnTo>
                  <a:lnTo>
                    <a:pt x="174" y="267"/>
                  </a:lnTo>
                  <a:lnTo>
                    <a:pt x="174" y="267"/>
                  </a:lnTo>
                  <a:lnTo>
                    <a:pt x="162" y="253"/>
                  </a:lnTo>
                  <a:lnTo>
                    <a:pt x="157" y="244"/>
                  </a:lnTo>
                  <a:lnTo>
                    <a:pt x="155" y="239"/>
                  </a:lnTo>
                  <a:lnTo>
                    <a:pt x="150" y="234"/>
                  </a:lnTo>
                  <a:lnTo>
                    <a:pt x="150" y="234"/>
                  </a:lnTo>
                  <a:lnTo>
                    <a:pt x="141" y="229"/>
                  </a:lnTo>
                  <a:lnTo>
                    <a:pt x="138" y="223"/>
                  </a:lnTo>
                  <a:lnTo>
                    <a:pt x="133" y="201"/>
                  </a:lnTo>
                  <a:lnTo>
                    <a:pt x="133" y="201"/>
                  </a:lnTo>
                  <a:lnTo>
                    <a:pt x="126" y="180"/>
                  </a:lnTo>
                  <a:lnTo>
                    <a:pt x="124" y="176"/>
                  </a:lnTo>
                  <a:lnTo>
                    <a:pt x="126" y="173"/>
                  </a:lnTo>
                  <a:lnTo>
                    <a:pt x="126" y="173"/>
                  </a:lnTo>
                  <a:lnTo>
                    <a:pt x="126" y="169"/>
                  </a:lnTo>
                  <a:lnTo>
                    <a:pt x="124" y="168"/>
                  </a:lnTo>
                  <a:lnTo>
                    <a:pt x="119" y="161"/>
                  </a:lnTo>
                  <a:lnTo>
                    <a:pt x="110" y="154"/>
                  </a:lnTo>
                  <a:lnTo>
                    <a:pt x="101" y="148"/>
                  </a:lnTo>
                  <a:lnTo>
                    <a:pt x="101" y="148"/>
                  </a:lnTo>
                  <a:lnTo>
                    <a:pt x="93" y="145"/>
                  </a:lnTo>
                  <a:lnTo>
                    <a:pt x="89" y="140"/>
                  </a:lnTo>
                  <a:lnTo>
                    <a:pt x="87" y="136"/>
                  </a:lnTo>
                  <a:lnTo>
                    <a:pt x="86" y="131"/>
                  </a:lnTo>
                  <a:lnTo>
                    <a:pt x="86" y="124"/>
                  </a:lnTo>
                  <a:lnTo>
                    <a:pt x="84" y="121"/>
                  </a:lnTo>
                  <a:lnTo>
                    <a:pt x="79" y="115"/>
                  </a:lnTo>
                  <a:lnTo>
                    <a:pt x="79" y="115"/>
                  </a:lnTo>
                  <a:lnTo>
                    <a:pt x="73" y="112"/>
                  </a:lnTo>
                  <a:lnTo>
                    <a:pt x="72" y="110"/>
                  </a:lnTo>
                  <a:lnTo>
                    <a:pt x="72" y="105"/>
                  </a:lnTo>
                  <a:lnTo>
                    <a:pt x="65" y="94"/>
                  </a:lnTo>
                  <a:lnTo>
                    <a:pt x="65" y="94"/>
                  </a:lnTo>
                  <a:lnTo>
                    <a:pt x="59" y="88"/>
                  </a:lnTo>
                  <a:lnTo>
                    <a:pt x="56" y="84"/>
                  </a:lnTo>
                  <a:lnTo>
                    <a:pt x="52" y="82"/>
                  </a:lnTo>
                  <a:lnTo>
                    <a:pt x="51" y="82"/>
                  </a:lnTo>
                  <a:lnTo>
                    <a:pt x="45" y="81"/>
                  </a:lnTo>
                  <a:lnTo>
                    <a:pt x="44" y="79"/>
                  </a:lnTo>
                  <a:lnTo>
                    <a:pt x="40" y="75"/>
                  </a:lnTo>
                  <a:lnTo>
                    <a:pt x="40" y="75"/>
                  </a:lnTo>
                  <a:lnTo>
                    <a:pt x="33" y="67"/>
                  </a:lnTo>
                  <a:lnTo>
                    <a:pt x="28" y="61"/>
                  </a:lnTo>
                  <a:lnTo>
                    <a:pt x="21" y="54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5" y="25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7" y="0"/>
                  </a:lnTo>
                  <a:lnTo>
                    <a:pt x="14" y="2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42"/>
            <p:cNvSpPr/>
            <p:nvPr/>
          </p:nvSpPr>
          <p:spPr>
            <a:xfrm>
              <a:off x="8021080" y="4869480"/>
              <a:ext cx="232702" cy="85325"/>
            </a:xfrm>
            <a:custGeom>
              <a:rect b="b" l="l" r="r" t="t"/>
              <a:pathLst>
                <a:path extrusionOk="0" h="122" w="329">
                  <a:moveTo>
                    <a:pt x="5" y="32"/>
                  </a:moveTo>
                  <a:lnTo>
                    <a:pt x="5" y="32"/>
                  </a:lnTo>
                  <a:lnTo>
                    <a:pt x="10" y="30"/>
                  </a:lnTo>
                  <a:lnTo>
                    <a:pt x="12" y="28"/>
                  </a:lnTo>
                  <a:lnTo>
                    <a:pt x="12" y="25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7" y="21"/>
                  </a:lnTo>
                  <a:lnTo>
                    <a:pt x="19" y="18"/>
                  </a:lnTo>
                  <a:lnTo>
                    <a:pt x="21" y="11"/>
                  </a:lnTo>
                  <a:lnTo>
                    <a:pt x="23" y="6"/>
                  </a:lnTo>
                  <a:lnTo>
                    <a:pt x="24" y="4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45" y="4"/>
                  </a:lnTo>
                  <a:lnTo>
                    <a:pt x="54" y="7"/>
                  </a:lnTo>
                  <a:lnTo>
                    <a:pt x="57" y="7"/>
                  </a:lnTo>
                  <a:lnTo>
                    <a:pt x="59" y="6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8" y="0"/>
                  </a:lnTo>
                  <a:lnTo>
                    <a:pt x="73" y="2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80" y="11"/>
                  </a:lnTo>
                  <a:lnTo>
                    <a:pt x="82" y="11"/>
                  </a:lnTo>
                  <a:lnTo>
                    <a:pt x="85" y="11"/>
                  </a:lnTo>
                  <a:lnTo>
                    <a:pt x="90" y="9"/>
                  </a:lnTo>
                  <a:lnTo>
                    <a:pt x="92" y="11"/>
                  </a:lnTo>
                  <a:lnTo>
                    <a:pt x="96" y="13"/>
                  </a:lnTo>
                  <a:lnTo>
                    <a:pt x="96" y="13"/>
                  </a:lnTo>
                  <a:lnTo>
                    <a:pt x="99" y="14"/>
                  </a:lnTo>
                  <a:lnTo>
                    <a:pt x="101" y="14"/>
                  </a:lnTo>
                  <a:lnTo>
                    <a:pt x="106" y="14"/>
                  </a:lnTo>
                  <a:lnTo>
                    <a:pt x="108" y="13"/>
                  </a:lnTo>
                  <a:lnTo>
                    <a:pt x="110" y="14"/>
                  </a:lnTo>
                  <a:lnTo>
                    <a:pt x="111" y="16"/>
                  </a:lnTo>
                  <a:lnTo>
                    <a:pt x="113" y="21"/>
                  </a:lnTo>
                  <a:lnTo>
                    <a:pt x="113" y="21"/>
                  </a:lnTo>
                  <a:lnTo>
                    <a:pt x="117" y="30"/>
                  </a:lnTo>
                  <a:lnTo>
                    <a:pt x="118" y="34"/>
                  </a:lnTo>
                  <a:lnTo>
                    <a:pt x="122" y="37"/>
                  </a:lnTo>
                  <a:lnTo>
                    <a:pt x="125" y="39"/>
                  </a:lnTo>
                  <a:lnTo>
                    <a:pt x="132" y="39"/>
                  </a:lnTo>
                  <a:lnTo>
                    <a:pt x="139" y="40"/>
                  </a:lnTo>
                  <a:lnTo>
                    <a:pt x="139" y="40"/>
                  </a:lnTo>
                  <a:lnTo>
                    <a:pt x="144" y="40"/>
                  </a:lnTo>
                  <a:lnTo>
                    <a:pt x="148" y="40"/>
                  </a:lnTo>
                  <a:lnTo>
                    <a:pt x="153" y="39"/>
                  </a:lnTo>
                  <a:lnTo>
                    <a:pt x="164" y="39"/>
                  </a:lnTo>
                  <a:lnTo>
                    <a:pt x="164" y="39"/>
                  </a:lnTo>
                  <a:lnTo>
                    <a:pt x="169" y="40"/>
                  </a:lnTo>
                  <a:lnTo>
                    <a:pt x="174" y="42"/>
                  </a:lnTo>
                  <a:lnTo>
                    <a:pt x="179" y="46"/>
                  </a:lnTo>
                  <a:lnTo>
                    <a:pt x="181" y="46"/>
                  </a:lnTo>
                  <a:lnTo>
                    <a:pt x="185" y="44"/>
                  </a:lnTo>
                  <a:lnTo>
                    <a:pt x="188" y="32"/>
                  </a:lnTo>
                  <a:lnTo>
                    <a:pt x="188" y="32"/>
                  </a:lnTo>
                  <a:lnTo>
                    <a:pt x="191" y="25"/>
                  </a:lnTo>
                  <a:lnTo>
                    <a:pt x="195" y="21"/>
                  </a:lnTo>
                  <a:lnTo>
                    <a:pt x="197" y="18"/>
                  </a:lnTo>
                  <a:lnTo>
                    <a:pt x="200" y="18"/>
                  </a:lnTo>
                  <a:lnTo>
                    <a:pt x="202" y="20"/>
                  </a:lnTo>
                  <a:lnTo>
                    <a:pt x="204" y="23"/>
                  </a:lnTo>
                  <a:lnTo>
                    <a:pt x="209" y="30"/>
                  </a:lnTo>
                  <a:lnTo>
                    <a:pt x="209" y="30"/>
                  </a:lnTo>
                  <a:lnTo>
                    <a:pt x="211" y="34"/>
                  </a:lnTo>
                  <a:lnTo>
                    <a:pt x="212" y="34"/>
                  </a:lnTo>
                  <a:lnTo>
                    <a:pt x="216" y="32"/>
                  </a:lnTo>
                  <a:lnTo>
                    <a:pt x="221" y="30"/>
                  </a:lnTo>
                  <a:lnTo>
                    <a:pt x="225" y="30"/>
                  </a:lnTo>
                  <a:lnTo>
                    <a:pt x="226" y="34"/>
                  </a:lnTo>
                  <a:lnTo>
                    <a:pt x="226" y="34"/>
                  </a:lnTo>
                  <a:lnTo>
                    <a:pt x="232" y="37"/>
                  </a:lnTo>
                  <a:lnTo>
                    <a:pt x="233" y="35"/>
                  </a:lnTo>
                  <a:lnTo>
                    <a:pt x="235" y="35"/>
                  </a:lnTo>
                  <a:lnTo>
                    <a:pt x="240" y="40"/>
                  </a:lnTo>
                  <a:lnTo>
                    <a:pt x="240" y="40"/>
                  </a:lnTo>
                  <a:lnTo>
                    <a:pt x="242" y="42"/>
                  </a:lnTo>
                  <a:lnTo>
                    <a:pt x="245" y="44"/>
                  </a:lnTo>
                  <a:lnTo>
                    <a:pt x="249" y="40"/>
                  </a:lnTo>
                  <a:lnTo>
                    <a:pt x="251" y="40"/>
                  </a:lnTo>
                  <a:lnTo>
                    <a:pt x="254" y="40"/>
                  </a:lnTo>
                  <a:lnTo>
                    <a:pt x="258" y="42"/>
                  </a:lnTo>
                  <a:lnTo>
                    <a:pt x="261" y="47"/>
                  </a:lnTo>
                  <a:lnTo>
                    <a:pt x="261" y="47"/>
                  </a:lnTo>
                  <a:lnTo>
                    <a:pt x="263" y="54"/>
                  </a:lnTo>
                  <a:lnTo>
                    <a:pt x="265" y="60"/>
                  </a:lnTo>
                  <a:lnTo>
                    <a:pt x="263" y="65"/>
                  </a:lnTo>
                  <a:lnTo>
                    <a:pt x="263" y="68"/>
                  </a:lnTo>
                  <a:lnTo>
                    <a:pt x="263" y="70"/>
                  </a:lnTo>
                  <a:lnTo>
                    <a:pt x="272" y="74"/>
                  </a:lnTo>
                  <a:lnTo>
                    <a:pt x="272" y="74"/>
                  </a:lnTo>
                  <a:lnTo>
                    <a:pt x="279" y="75"/>
                  </a:lnTo>
                  <a:lnTo>
                    <a:pt x="286" y="77"/>
                  </a:lnTo>
                  <a:lnTo>
                    <a:pt x="294" y="75"/>
                  </a:lnTo>
                  <a:lnTo>
                    <a:pt x="303" y="74"/>
                  </a:lnTo>
                  <a:lnTo>
                    <a:pt x="313" y="72"/>
                  </a:lnTo>
                  <a:lnTo>
                    <a:pt x="313" y="72"/>
                  </a:lnTo>
                  <a:lnTo>
                    <a:pt x="320" y="75"/>
                  </a:lnTo>
                  <a:lnTo>
                    <a:pt x="324" y="79"/>
                  </a:lnTo>
                  <a:lnTo>
                    <a:pt x="324" y="86"/>
                  </a:lnTo>
                  <a:lnTo>
                    <a:pt x="324" y="93"/>
                  </a:lnTo>
                  <a:lnTo>
                    <a:pt x="320" y="105"/>
                  </a:lnTo>
                  <a:lnTo>
                    <a:pt x="322" y="110"/>
                  </a:lnTo>
                  <a:lnTo>
                    <a:pt x="326" y="114"/>
                  </a:lnTo>
                  <a:lnTo>
                    <a:pt x="326" y="114"/>
                  </a:lnTo>
                  <a:lnTo>
                    <a:pt x="327" y="117"/>
                  </a:lnTo>
                  <a:lnTo>
                    <a:pt x="329" y="121"/>
                  </a:lnTo>
                  <a:lnTo>
                    <a:pt x="327" y="121"/>
                  </a:lnTo>
                  <a:lnTo>
                    <a:pt x="326" y="122"/>
                  </a:lnTo>
                  <a:lnTo>
                    <a:pt x="320" y="119"/>
                  </a:lnTo>
                  <a:lnTo>
                    <a:pt x="320" y="119"/>
                  </a:lnTo>
                  <a:lnTo>
                    <a:pt x="313" y="115"/>
                  </a:lnTo>
                  <a:lnTo>
                    <a:pt x="308" y="114"/>
                  </a:lnTo>
                  <a:lnTo>
                    <a:pt x="301" y="112"/>
                  </a:lnTo>
                  <a:lnTo>
                    <a:pt x="291" y="107"/>
                  </a:lnTo>
                  <a:lnTo>
                    <a:pt x="291" y="107"/>
                  </a:lnTo>
                  <a:lnTo>
                    <a:pt x="275" y="100"/>
                  </a:lnTo>
                  <a:lnTo>
                    <a:pt x="273" y="100"/>
                  </a:lnTo>
                  <a:lnTo>
                    <a:pt x="273" y="101"/>
                  </a:lnTo>
                  <a:lnTo>
                    <a:pt x="273" y="103"/>
                  </a:lnTo>
                  <a:lnTo>
                    <a:pt x="270" y="105"/>
                  </a:lnTo>
                  <a:lnTo>
                    <a:pt x="265" y="105"/>
                  </a:lnTo>
                  <a:lnTo>
                    <a:pt x="254" y="105"/>
                  </a:lnTo>
                  <a:lnTo>
                    <a:pt x="254" y="105"/>
                  </a:lnTo>
                  <a:lnTo>
                    <a:pt x="237" y="101"/>
                  </a:lnTo>
                  <a:lnTo>
                    <a:pt x="233" y="101"/>
                  </a:lnTo>
                  <a:lnTo>
                    <a:pt x="232" y="101"/>
                  </a:lnTo>
                  <a:lnTo>
                    <a:pt x="228" y="103"/>
                  </a:lnTo>
                  <a:lnTo>
                    <a:pt x="214" y="101"/>
                  </a:lnTo>
                  <a:lnTo>
                    <a:pt x="214" y="101"/>
                  </a:lnTo>
                  <a:lnTo>
                    <a:pt x="200" y="100"/>
                  </a:lnTo>
                  <a:lnTo>
                    <a:pt x="190" y="96"/>
                  </a:lnTo>
                  <a:lnTo>
                    <a:pt x="181" y="93"/>
                  </a:lnTo>
                  <a:lnTo>
                    <a:pt x="176" y="89"/>
                  </a:lnTo>
                  <a:lnTo>
                    <a:pt x="169" y="84"/>
                  </a:lnTo>
                  <a:lnTo>
                    <a:pt x="164" y="81"/>
                  </a:lnTo>
                  <a:lnTo>
                    <a:pt x="158" y="79"/>
                  </a:lnTo>
                  <a:lnTo>
                    <a:pt x="158" y="79"/>
                  </a:lnTo>
                  <a:lnTo>
                    <a:pt x="146" y="77"/>
                  </a:lnTo>
                  <a:lnTo>
                    <a:pt x="139" y="77"/>
                  </a:lnTo>
                  <a:lnTo>
                    <a:pt x="134" y="77"/>
                  </a:lnTo>
                  <a:lnTo>
                    <a:pt x="129" y="75"/>
                  </a:lnTo>
                  <a:lnTo>
                    <a:pt x="129" y="75"/>
                  </a:lnTo>
                  <a:lnTo>
                    <a:pt x="127" y="74"/>
                  </a:lnTo>
                  <a:lnTo>
                    <a:pt x="124" y="74"/>
                  </a:lnTo>
                  <a:lnTo>
                    <a:pt x="117" y="77"/>
                  </a:lnTo>
                  <a:lnTo>
                    <a:pt x="113" y="79"/>
                  </a:lnTo>
                  <a:lnTo>
                    <a:pt x="108" y="81"/>
                  </a:lnTo>
                  <a:lnTo>
                    <a:pt x="101" y="81"/>
                  </a:lnTo>
                  <a:lnTo>
                    <a:pt x="96" y="77"/>
                  </a:lnTo>
                  <a:lnTo>
                    <a:pt x="96" y="77"/>
                  </a:lnTo>
                  <a:lnTo>
                    <a:pt x="80" y="72"/>
                  </a:lnTo>
                  <a:lnTo>
                    <a:pt x="66" y="67"/>
                  </a:lnTo>
                  <a:lnTo>
                    <a:pt x="49" y="63"/>
                  </a:lnTo>
                  <a:lnTo>
                    <a:pt x="43" y="61"/>
                  </a:lnTo>
                  <a:lnTo>
                    <a:pt x="42" y="61"/>
                  </a:lnTo>
                  <a:lnTo>
                    <a:pt x="42" y="58"/>
                  </a:lnTo>
                  <a:lnTo>
                    <a:pt x="43" y="53"/>
                  </a:lnTo>
                  <a:lnTo>
                    <a:pt x="43" y="53"/>
                  </a:lnTo>
                  <a:lnTo>
                    <a:pt x="45" y="46"/>
                  </a:lnTo>
                  <a:lnTo>
                    <a:pt x="45" y="44"/>
                  </a:lnTo>
                  <a:lnTo>
                    <a:pt x="43" y="44"/>
                  </a:lnTo>
                  <a:lnTo>
                    <a:pt x="38" y="46"/>
                  </a:lnTo>
                  <a:lnTo>
                    <a:pt x="35" y="46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0" y="40"/>
                  </a:lnTo>
                  <a:lnTo>
                    <a:pt x="26" y="39"/>
                  </a:lnTo>
                  <a:lnTo>
                    <a:pt x="19" y="39"/>
                  </a:lnTo>
                  <a:lnTo>
                    <a:pt x="12" y="40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4"/>
                  </a:lnTo>
                  <a:lnTo>
                    <a:pt x="5" y="32"/>
                  </a:lnTo>
                  <a:lnTo>
                    <a:pt x="5" y="32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42"/>
            <p:cNvSpPr/>
            <p:nvPr/>
          </p:nvSpPr>
          <p:spPr>
            <a:xfrm>
              <a:off x="8284809" y="4936188"/>
              <a:ext cx="23271" cy="21719"/>
            </a:xfrm>
            <a:custGeom>
              <a:rect b="b" l="l" r="r" t="t"/>
              <a:pathLst>
                <a:path extrusionOk="0" h="30" w="32">
                  <a:moveTo>
                    <a:pt x="6" y="21"/>
                  </a:moveTo>
                  <a:lnTo>
                    <a:pt x="6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4" y="28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21" y="30"/>
                  </a:lnTo>
                  <a:lnTo>
                    <a:pt x="23" y="28"/>
                  </a:lnTo>
                  <a:lnTo>
                    <a:pt x="25" y="26"/>
                  </a:lnTo>
                  <a:lnTo>
                    <a:pt x="25" y="23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30" y="7"/>
                  </a:lnTo>
                  <a:lnTo>
                    <a:pt x="32" y="3"/>
                  </a:lnTo>
                  <a:lnTo>
                    <a:pt x="28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1" y="3"/>
                  </a:lnTo>
                  <a:lnTo>
                    <a:pt x="7" y="7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42"/>
            <p:cNvSpPr/>
            <p:nvPr/>
          </p:nvSpPr>
          <p:spPr>
            <a:xfrm>
              <a:off x="8308079" y="4933085"/>
              <a:ext cx="58952" cy="29475"/>
            </a:xfrm>
            <a:custGeom>
              <a:rect b="b" l="l" r="r" t="t"/>
              <a:pathLst>
                <a:path extrusionOk="0" h="41" w="85">
                  <a:moveTo>
                    <a:pt x="0" y="26"/>
                  </a:moveTo>
                  <a:lnTo>
                    <a:pt x="0" y="26"/>
                  </a:lnTo>
                  <a:lnTo>
                    <a:pt x="0" y="21"/>
                  </a:lnTo>
                  <a:lnTo>
                    <a:pt x="3" y="19"/>
                  </a:lnTo>
                  <a:lnTo>
                    <a:pt x="5" y="17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5" y="12"/>
                  </a:lnTo>
                  <a:lnTo>
                    <a:pt x="21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8" y="14"/>
                  </a:lnTo>
                  <a:lnTo>
                    <a:pt x="29" y="15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8" y="26"/>
                  </a:lnTo>
                  <a:lnTo>
                    <a:pt x="41" y="24"/>
                  </a:lnTo>
                  <a:lnTo>
                    <a:pt x="43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52" y="22"/>
                  </a:lnTo>
                  <a:lnTo>
                    <a:pt x="52" y="21"/>
                  </a:lnTo>
                  <a:lnTo>
                    <a:pt x="50" y="19"/>
                  </a:lnTo>
                  <a:lnTo>
                    <a:pt x="45" y="15"/>
                  </a:lnTo>
                  <a:lnTo>
                    <a:pt x="41" y="14"/>
                  </a:lnTo>
                  <a:lnTo>
                    <a:pt x="41" y="14"/>
                  </a:lnTo>
                  <a:lnTo>
                    <a:pt x="38" y="14"/>
                  </a:lnTo>
                  <a:lnTo>
                    <a:pt x="34" y="8"/>
                  </a:lnTo>
                  <a:lnTo>
                    <a:pt x="33" y="5"/>
                  </a:lnTo>
                  <a:lnTo>
                    <a:pt x="33" y="1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1"/>
                  </a:lnTo>
                  <a:lnTo>
                    <a:pt x="48" y="5"/>
                  </a:lnTo>
                  <a:lnTo>
                    <a:pt x="52" y="8"/>
                  </a:lnTo>
                  <a:lnTo>
                    <a:pt x="55" y="8"/>
                  </a:lnTo>
                  <a:lnTo>
                    <a:pt x="57" y="7"/>
                  </a:lnTo>
                  <a:lnTo>
                    <a:pt x="57" y="7"/>
                  </a:lnTo>
                  <a:lnTo>
                    <a:pt x="61" y="5"/>
                  </a:lnTo>
                  <a:lnTo>
                    <a:pt x="62" y="5"/>
                  </a:lnTo>
                  <a:lnTo>
                    <a:pt x="64" y="7"/>
                  </a:lnTo>
                  <a:lnTo>
                    <a:pt x="68" y="8"/>
                  </a:lnTo>
                  <a:lnTo>
                    <a:pt x="69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5" y="7"/>
                  </a:lnTo>
                  <a:lnTo>
                    <a:pt x="76" y="8"/>
                  </a:lnTo>
                  <a:lnTo>
                    <a:pt x="81" y="14"/>
                  </a:lnTo>
                  <a:lnTo>
                    <a:pt x="83" y="21"/>
                  </a:lnTo>
                  <a:lnTo>
                    <a:pt x="85" y="26"/>
                  </a:lnTo>
                  <a:lnTo>
                    <a:pt x="85" y="26"/>
                  </a:lnTo>
                  <a:lnTo>
                    <a:pt x="83" y="28"/>
                  </a:lnTo>
                  <a:lnTo>
                    <a:pt x="81" y="28"/>
                  </a:lnTo>
                  <a:lnTo>
                    <a:pt x="75" y="26"/>
                  </a:lnTo>
                  <a:lnTo>
                    <a:pt x="75" y="26"/>
                  </a:lnTo>
                  <a:lnTo>
                    <a:pt x="71" y="24"/>
                  </a:lnTo>
                  <a:lnTo>
                    <a:pt x="69" y="26"/>
                  </a:lnTo>
                  <a:lnTo>
                    <a:pt x="71" y="28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8" y="31"/>
                  </a:lnTo>
                  <a:lnTo>
                    <a:pt x="76" y="33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2" y="29"/>
                  </a:lnTo>
                  <a:lnTo>
                    <a:pt x="61" y="31"/>
                  </a:lnTo>
                  <a:lnTo>
                    <a:pt x="57" y="31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8"/>
                  </a:lnTo>
                  <a:lnTo>
                    <a:pt x="52" y="29"/>
                  </a:lnTo>
                  <a:lnTo>
                    <a:pt x="50" y="31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40" y="33"/>
                  </a:lnTo>
                  <a:lnTo>
                    <a:pt x="29" y="36"/>
                  </a:lnTo>
                  <a:lnTo>
                    <a:pt x="19" y="40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42"/>
            <p:cNvSpPr/>
            <p:nvPr/>
          </p:nvSpPr>
          <p:spPr>
            <a:xfrm>
              <a:off x="8382544" y="4933085"/>
              <a:ext cx="79118" cy="26373"/>
            </a:xfrm>
            <a:custGeom>
              <a:rect b="b" l="l" r="r" t="t"/>
              <a:pathLst>
                <a:path extrusionOk="0" h="38" w="111">
                  <a:moveTo>
                    <a:pt x="0" y="26"/>
                  </a:moveTo>
                  <a:lnTo>
                    <a:pt x="0" y="26"/>
                  </a:lnTo>
                  <a:lnTo>
                    <a:pt x="0" y="21"/>
                  </a:lnTo>
                  <a:lnTo>
                    <a:pt x="3" y="17"/>
                  </a:lnTo>
                  <a:lnTo>
                    <a:pt x="7" y="14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4" y="9"/>
                  </a:lnTo>
                  <a:lnTo>
                    <a:pt x="17" y="7"/>
                  </a:lnTo>
                  <a:lnTo>
                    <a:pt x="26" y="7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45" y="14"/>
                  </a:lnTo>
                  <a:lnTo>
                    <a:pt x="50" y="19"/>
                  </a:lnTo>
                  <a:lnTo>
                    <a:pt x="56" y="21"/>
                  </a:lnTo>
                  <a:lnTo>
                    <a:pt x="57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4" y="19"/>
                  </a:lnTo>
                  <a:lnTo>
                    <a:pt x="66" y="19"/>
                  </a:lnTo>
                  <a:lnTo>
                    <a:pt x="70" y="19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6" y="16"/>
                  </a:lnTo>
                  <a:lnTo>
                    <a:pt x="78" y="16"/>
                  </a:lnTo>
                  <a:lnTo>
                    <a:pt x="82" y="19"/>
                  </a:lnTo>
                  <a:lnTo>
                    <a:pt x="85" y="23"/>
                  </a:lnTo>
                  <a:lnTo>
                    <a:pt x="87" y="24"/>
                  </a:lnTo>
                  <a:lnTo>
                    <a:pt x="90" y="24"/>
                  </a:lnTo>
                  <a:lnTo>
                    <a:pt x="90" y="24"/>
                  </a:lnTo>
                  <a:lnTo>
                    <a:pt x="94" y="23"/>
                  </a:lnTo>
                  <a:lnTo>
                    <a:pt x="94" y="19"/>
                  </a:lnTo>
                  <a:lnTo>
                    <a:pt x="94" y="17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104" y="10"/>
                  </a:lnTo>
                  <a:lnTo>
                    <a:pt x="106" y="9"/>
                  </a:lnTo>
                  <a:lnTo>
                    <a:pt x="106" y="7"/>
                  </a:lnTo>
                  <a:lnTo>
                    <a:pt x="104" y="7"/>
                  </a:lnTo>
                  <a:lnTo>
                    <a:pt x="104" y="7"/>
                  </a:lnTo>
                  <a:lnTo>
                    <a:pt x="103" y="5"/>
                  </a:lnTo>
                  <a:lnTo>
                    <a:pt x="103" y="5"/>
                  </a:lnTo>
                  <a:lnTo>
                    <a:pt x="104" y="2"/>
                  </a:lnTo>
                  <a:lnTo>
                    <a:pt x="108" y="0"/>
                  </a:lnTo>
                  <a:lnTo>
                    <a:pt x="110" y="2"/>
                  </a:lnTo>
                  <a:lnTo>
                    <a:pt x="111" y="5"/>
                  </a:lnTo>
                  <a:lnTo>
                    <a:pt x="111" y="5"/>
                  </a:lnTo>
                  <a:lnTo>
                    <a:pt x="111" y="10"/>
                  </a:lnTo>
                  <a:lnTo>
                    <a:pt x="110" y="14"/>
                  </a:lnTo>
                  <a:lnTo>
                    <a:pt x="106" y="16"/>
                  </a:lnTo>
                  <a:lnTo>
                    <a:pt x="106" y="19"/>
                  </a:lnTo>
                  <a:lnTo>
                    <a:pt x="106" y="19"/>
                  </a:lnTo>
                  <a:lnTo>
                    <a:pt x="106" y="21"/>
                  </a:lnTo>
                  <a:lnTo>
                    <a:pt x="103" y="23"/>
                  </a:lnTo>
                  <a:lnTo>
                    <a:pt x="96" y="28"/>
                  </a:lnTo>
                  <a:lnTo>
                    <a:pt x="89" y="30"/>
                  </a:lnTo>
                  <a:lnTo>
                    <a:pt x="83" y="30"/>
                  </a:lnTo>
                  <a:lnTo>
                    <a:pt x="83" y="30"/>
                  </a:lnTo>
                  <a:lnTo>
                    <a:pt x="80" y="30"/>
                  </a:lnTo>
                  <a:lnTo>
                    <a:pt x="75" y="33"/>
                  </a:lnTo>
                  <a:lnTo>
                    <a:pt x="70" y="35"/>
                  </a:lnTo>
                  <a:lnTo>
                    <a:pt x="66" y="35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56" y="33"/>
                  </a:lnTo>
                  <a:lnTo>
                    <a:pt x="54" y="35"/>
                  </a:lnTo>
                  <a:lnTo>
                    <a:pt x="52" y="37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47" y="37"/>
                  </a:lnTo>
                  <a:lnTo>
                    <a:pt x="43" y="38"/>
                  </a:lnTo>
                  <a:lnTo>
                    <a:pt x="42" y="38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3" y="33"/>
                  </a:lnTo>
                  <a:lnTo>
                    <a:pt x="26" y="33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7" y="31"/>
                  </a:lnTo>
                  <a:lnTo>
                    <a:pt x="3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42"/>
            <p:cNvSpPr/>
            <p:nvPr/>
          </p:nvSpPr>
          <p:spPr>
            <a:xfrm>
              <a:off x="8362376" y="4970318"/>
              <a:ext cx="43437" cy="29475"/>
            </a:xfrm>
            <a:custGeom>
              <a:rect b="b" l="l" r="r" t="t"/>
              <a:pathLst>
                <a:path extrusionOk="0" h="42" w="63">
                  <a:moveTo>
                    <a:pt x="0" y="10"/>
                  </a:moveTo>
                  <a:lnTo>
                    <a:pt x="0" y="10"/>
                  </a:lnTo>
                  <a:lnTo>
                    <a:pt x="0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11" y="0"/>
                  </a:lnTo>
                  <a:lnTo>
                    <a:pt x="19" y="0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8" y="2"/>
                  </a:lnTo>
                  <a:lnTo>
                    <a:pt x="32" y="0"/>
                  </a:lnTo>
                  <a:lnTo>
                    <a:pt x="35" y="0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4" y="7"/>
                  </a:lnTo>
                  <a:lnTo>
                    <a:pt x="46" y="10"/>
                  </a:lnTo>
                  <a:lnTo>
                    <a:pt x="47" y="12"/>
                  </a:lnTo>
                  <a:lnTo>
                    <a:pt x="49" y="12"/>
                  </a:lnTo>
                  <a:lnTo>
                    <a:pt x="49" y="12"/>
                  </a:lnTo>
                  <a:lnTo>
                    <a:pt x="54" y="16"/>
                  </a:lnTo>
                  <a:lnTo>
                    <a:pt x="59" y="21"/>
                  </a:lnTo>
                  <a:lnTo>
                    <a:pt x="63" y="28"/>
                  </a:lnTo>
                  <a:lnTo>
                    <a:pt x="63" y="31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59" y="37"/>
                  </a:lnTo>
                  <a:lnTo>
                    <a:pt x="58" y="37"/>
                  </a:lnTo>
                  <a:lnTo>
                    <a:pt x="56" y="38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2" y="42"/>
                  </a:lnTo>
                  <a:lnTo>
                    <a:pt x="49" y="40"/>
                  </a:lnTo>
                  <a:lnTo>
                    <a:pt x="47" y="40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2" y="38"/>
                  </a:lnTo>
                  <a:lnTo>
                    <a:pt x="39" y="35"/>
                  </a:lnTo>
                  <a:lnTo>
                    <a:pt x="35" y="30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19" y="21"/>
                  </a:lnTo>
                  <a:lnTo>
                    <a:pt x="11" y="17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42"/>
            <p:cNvSpPr/>
            <p:nvPr/>
          </p:nvSpPr>
          <p:spPr>
            <a:xfrm>
              <a:off x="8472522" y="4939291"/>
              <a:ext cx="96183" cy="63605"/>
            </a:xfrm>
            <a:custGeom>
              <a:rect b="b" l="l" r="r" t="t"/>
              <a:pathLst>
                <a:path extrusionOk="0" h="89" w="136">
                  <a:moveTo>
                    <a:pt x="7" y="89"/>
                  </a:moveTo>
                  <a:lnTo>
                    <a:pt x="7" y="89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4"/>
                  </a:lnTo>
                  <a:lnTo>
                    <a:pt x="3" y="81"/>
                  </a:lnTo>
                  <a:lnTo>
                    <a:pt x="7" y="77"/>
                  </a:lnTo>
                  <a:lnTo>
                    <a:pt x="7" y="77"/>
                  </a:lnTo>
                  <a:lnTo>
                    <a:pt x="10" y="75"/>
                  </a:lnTo>
                  <a:lnTo>
                    <a:pt x="9" y="74"/>
                  </a:lnTo>
                  <a:lnTo>
                    <a:pt x="5" y="72"/>
                  </a:lnTo>
                  <a:lnTo>
                    <a:pt x="5" y="70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7" y="58"/>
                  </a:lnTo>
                  <a:lnTo>
                    <a:pt x="10" y="53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28" y="40"/>
                  </a:lnTo>
                  <a:lnTo>
                    <a:pt x="35" y="37"/>
                  </a:lnTo>
                  <a:lnTo>
                    <a:pt x="40" y="35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4" y="23"/>
                  </a:lnTo>
                  <a:lnTo>
                    <a:pt x="56" y="20"/>
                  </a:lnTo>
                  <a:lnTo>
                    <a:pt x="59" y="14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82" y="7"/>
                  </a:lnTo>
                  <a:lnTo>
                    <a:pt x="85" y="7"/>
                  </a:lnTo>
                  <a:lnTo>
                    <a:pt x="89" y="9"/>
                  </a:lnTo>
                  <a:lnTo>
                    <a:pt x="89" y="9"/>
                  </a:lnTo>
                  <a:lnTo>
                    <a:pt x="92" y="9"/>
                  </a:lnTo>
                  <a:lnTo>
                    <a:pt x="97" y="7"/>
                  </a:lnTo>
                  <a:lnTo>
                    <a:pt x="103" y="6"/>
                  </a:lnTo>
                  <a:lnTo>
                    <a:pt x="106" y="6"/>
                  </a:lnTo>
                  <a:lnTo>
                    <a:pt x="106" y="6"/>
                  </a:lnTo>
                  <a:lnTo>
                    <a:pt x="111" y="6"/>
                  </a:lnTo>
                  <a:lnTo>
                    <a:pt x="118" y="2"/>
                  </a:lnTo>
                  <a:lnTo>
                    <a:pt x="125" y="0"/>
                  </a:lnTo>
                  <a:lnTo>
                    <a:pt x="129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6" y="4"/>
                  </a:lnTo>
                  <a:lnTo>
                    <a:pt x="134" y="6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2" y="18"/>
                  </a:lnTo>
                  <a:lnTo>
                    <a:pt x="118" y="18"/>
                  </a:lnTo>
                  <a:lnTo>
                    <a:pt x="113" y="20"/>
                  </a:lnTo>
                  <a:lnTo>
                    <a:pt x="108" y="23"/>
                  </a:lnTo>
                  <a:lnTo>
                    <a:pt x="108" y="23"/>
                  </a:lnTo>
                  <a:lnTo>
                    <a:pt x="104" y="28"/>
                  </a:lnTo>
                  <a:lnTo>
                    <a:pt x="99" y="28"/>
                  </a:lnTo>
                  <a:lnTo>
                    <a:pt x="96" y="28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87" y="35"/>
                  </a:lnTo>
                  <a:lnTo>
                    <a:pt x="82" y="37"/>
                  </a:lnTo>
                  <a:lnTo>
                    <a:pt x="75" y="39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57" y="49"/>
                  </a:lnTo>
                  <a:lnTo>
                    <a:pt x="54" y="54"/>
                  </a:lnTo>
                  <a:lnTo>
                    <a:pt x="50" y="60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35" y="79"/>
                  </a:lnTo>
                  <a:lnTo>
                    <a:pt x="31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6" y="79"/>
                  </a:lnTo>
                  <a:lnTo>
                    <a:pt x="23" y="81"/>
                  </a:lnTo>
                  <a:lnTo>
                    <a:pt x="19" y="84"/>
                  </a:lnTo>
                  <a:lnTo>
                    <a:pt x="14" y="87"/>
                  </a:lnTo>
                  <a:lnTo>
                    <a:pt x="10" y="89"/>
                  </a:lnTo>
                  <a:lnTo>
                    <a:pt x="7" y="89"/>
                  </a:lnTo>
                  <a:lnTo>
                    <a:pt x="7" y="89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42"/>
            <p:cNvSpPr/>
            <p:nvPr/>
          </p:nvSpPr>
          <p:spPr>
            <a:xfrm>
              <a:off x="8531474" y="4917571"/>
              <a:ext cx="24822" cy="10859"/>
            </a:xfrm>
            <a:custGeom>
              <a:rect b="b" l="l" r="r" t="t"/>
              <a:pathLst>
                <a:path extrusionOk="0" h="12" w="34">
                  <a:moveTo>
                    <a:pt x="1" y="9"/>
                  </a:moveTo>
                  <a:lnTo>
                    <a:pt x="1" y="9"/>
                  </a:lnTo>
                  <a:lnTo>
                    <a:pt x="5" y="5"/>
                  </a:lnTo>
                  <a:lnTo>
                    <a:pt x="10" y="3"/>
                  </a:lnTo>
                  <a:lnTo>
                    <a:pt x="20" y="0"/>
                  </a:lnTo>
                  <a:lnTo>
                    <a:pt x="31" y="0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3" y="5"/>
                  </a:lnTo>
                  <a:lnTo>
                    <a:pt x="27" y="7"/>
                  </a:lnTo>
                  <a:lnTo>
                    <a:pt x="13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42"/>
            <p:cNvSpPr/>
            <p:nvPr/>
          </p:nvSpPr>
          <p:spPr>
            <a:xfrm>
              <a:off x="8775041" y="4737615"/>
              <a:ext cx="34130" cy="10859"/>
            </a:xfrm>
            <a:custGeom>
              <a:rect b="b" l="l" r="r" t="t"/>
              <a:pathLst>
                <a:path extrusionOk="0" h="14" w="48">
                  <a:moveTo>
                    <a:pt x="15" y="10"/>
                  </a:moveTo>
                  <a:lnTo>
                    <a:pt x="15" y="10"/>
                  </a:lnTo>
                  <a:lnTo>
                    <a:pt x="5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45" y="5"/>
                  </a:lnTo>
                  <a:lnTo>
                    <a:pt x="48" y="5"/>
                  </a:lnTo>
                  <a:lnTo>
                    <a:pt x="48" y="7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22" y="14"/>
                  </a:lnTo>
                  <a:lnTo>
                    <a:pt x="17" y="12"/>
                  </a:lnTo>
                  <a:lnTo>
                    <a:pt x="15" y="10"/>
                  </a:lnTo>
                  <a:lnTo>
                    <a:pt x="15" y="10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42"/>
            <p:cNvSpPr/>
            <p:nvPr/>
          </p:nvSpPr>
          <p:spPr>
            <a:xfrm>
              <a:off x="9407991" y="4998242"/>
              <a:ext cx="27925" cy="18616"/>
            </a:xfrm>
            <a:custGeom>
              <a:rect b="b" l="l" r="r" t="t"/>
              <a:pathLst>
                <a:path extrusionOk="0" h="26" w="38">
                  <a:moveTo>
                    <a:pt x="2" y="0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14" y="4"/>
                  </a:lnTo>
                  <a:lnTo>
                    <a:pt x="21" y="7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31" y="11"/>
                  </a:lnTo>
                  <a:lnTo>
                    <a:pt x="33" y="12"/>
                  </a:lnTo>
                  <a:lnTo>
                    <a:pt x="37" y="18"/>
                  </a:lnTo>
                  <a:lnTo>
                    <a:pt x="38" y="25"/>
                  </a:lnTo>
                  <a:lnTo>
                    <a:pt x="38" y="26"/>
                  </a:lnTo>
                  <a:lnTo>
                    <a:pt x="35" y="26"/>
                  </a:lnTo>
                  <a:lnTo>
                    <a:pt x="35" y="26"/>
                  </a:lnTo>
                  <a:lnTo>
                    <a:pt x="30" y="25"/>
                  </a:lnTo>
                  <a:lnTo>
                    <a:pt x="21" y="23"/>
                  </a:lnTo>
                  <a:lnTo>
                    <a:pt x="12" y="18"/>
                  </a:lnTo>
                  <a:lnTo>
                    <a:pt x="10" y="16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9"/>
                  </a:lnTo>
                  <a:lnTo>
                    <a:pt x="7" y="7"/>
                  </a:lnTo>
                  <a:lnTo>
                    <a:pt x="4" y="5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42"/>
            <p:cNvSpPr/>
            <p:nvPr/>
          </p:nvSpPr>
          <p:spPr>
            <a:xfrm>
              <a:off x="6569025" y="1769887"/>
              <a:ext cx="128763" cy="40335"/>
            </a:xfrm>
            <a:custGeom>
              <a:rect b="b" l="l" r="r" t="t"/>
              <a:pathLst>
                <a:path extrusionOk="0" h="58" w="183">
                  <a:moveTo>
                    <a:pt x="12" y="51"/>
                  </a:moveTo>
                  <a:lnTo>
                    <a:pt x="12" y="51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0" y="40"/>
                  </a:lnTo>
                  <a:lnTo>
                    <a:pt x="3" y="40"/>
                  </a:lnTo>
                  <a:lnTo>
                    <a:pt x="14" y="38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42" y="42"/>
                  </a:lnTo>
                  <a:lnTo>
                    <a:pt x="43" y="40"/>
                  </a:lnTo>
                  <a:lnTo>
                    <a:pt x="45" y="40"/>
                  </a:lnTo>
                  <a:lnTo>
                    <a:pt x="38" y="35"/>
                  </a:lnTo>
                  <a:lnTo>
                    <a:pt x="38" y="35"/>
                  </a:lnTo>
                  <a:lnTo>
                    <a:pt x="33" y="31"/>
                  </a:lnTo>
                  <a:lnTo>
                    <a:pt x="31" y="30"/>
                  </a:lnTo>
                  <a:lnTo>
                    <a:pt x="31" y="28"/>
                  </a:lnTo>
                  <a:lnTo>
                    <a:pt x="35" y="28"/>
                  </a:lnTo>
                  <a:lnTo>
                    <a:pt x="49" y="26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92" y="25"/>
                  </a:lnTo>
                  <a:lnTo>
                    <a:pt x="97" y="25"/>
                  </a:lnTo>
                  <a:lnTo>
                    <a:pt x="99" y="21"/>
                  </a:lnTo>
                  <a:lnTo>
                    <a:pt x="101" y="19"/>
                  </a:lnTo>
                  <a:lnTo>
                    <a:pt x="99" y="18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89" y="11"/>
                  </a:lnTo>
                  <a:lnTo>
                    <a:pt x="90" y="7"/>
                  </a:lnTo>
                  <a:lnTo>
                    <a:pt x="94" y="5"/>
                  </a:lnTo>
                  <a:lnTo>
                    <a:pt x="99" y="4"/>
                  </a:lnTo>
                  <a:lnTo>
                    <a:pt x="115" y="0"/>
                  </a:lnTo>
                  <a:lnTo>
                    <a:pt x="134" y="2"/>
                  </a:lnTo>
                  <a:lnTo>
                    <a:pt x="134" y="2"/>
                  </a:lnTo>
                  <a:lnTo>
                    <a:pt x="143" y="2"/>
                  </a:lnTo>
                  <a:lnTo>
                    <a:pt x="144" y="4"/>
                  </a:lnTo>
                  <a:lnTo>
                    <a:pt x="144" y="7"/>
                  </a:lnTo>
                  <a:lnTo>
                    <a:pt x="143" y="9"/>
                  </a:lnTo>
                  <a:lnTo>
                    <a:pt x="141" y="9"/>
                  </a:lnTo>
                  <a:lnTo>
                    <a:pt x="141" y="11"/>
                  </a:lnTo>
                  <a:lnTo>
                    <a:pt x="151" y="9"/>
                  </a:lnTo>
                  <a:lnTo>
                    <a:pt x="151" y="9"/>
                  </a:lnTo>
                  <a:lnTo>
                    <a:pt x="162" y="9"/>
                  </a:lnTo>
                  <a:lnTo>
                    <a:pt x="170" y="9"/>
                  </a:lnTo>
                  <a:lnTo>
                    <a:pt x="177" y="11"/>
                  </a:lnTo>
                  <a:lnTo>
                    <a:pt x="181" y="12"/>
                  </a:lnTo>
                  <a:lnTo>
                    <a:pt x="183" y="16"/>
                  </a:lnTo>
                  <a:lnTo>
                    <a:pt x="181" y="19"/>
                  </a:lnTo>
                  <a:lnTo>
                    <a:pt x="176" y="21"/>
                  </a:lnTo>
                  <a:lnTo>
                    <a:pt x="165" y="25"/>
                  </a:lnTo>
                  <a:lnTo>
                    <a:pt x="165" y="25"/>
                  </a:lnTo>
                  <a:lnTo>
                    <a:pt x="144" y="28"/>
                  </a:lnTo>
                  <a:lnTo>
                    <a:pt x="130" y="28"/>
                  </a:lnTo>
                  <a:lnTo>
                    <a:pt x="122" y="28"/>
                  </a:lnTo>
                  <a:lnTo>
                    <a:pt x="116" y="30"/>
                  </a:lnTo>
                  <a:lnTo>
                    <a:pt x="113" y="31"/>
                  </a:lnTo>
                  <a:lnTo>
                    <a:pt x="113" y="31"/>
                  </a:lnTo>
                  <a:lnTo>
                    <a:pt x="108" y="35"/>
                  </a:lnTo>
                  <a:lnTo>
                    <a:pt x="104" y="37"/>
                  </a:lnTo>
                  <a:lnTo>
                    <a:pt x="96" y="37"/>
                  </a:lnTo>
                  <a:lnTo>
                    <a:pt x="87" y="3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76" y="44"/>
                  </a:lnTo>
                  <a:lnTo>
                    <a:pt x="76" y="45"/>
                  </a:lnTo>
                  <a:lnTo>
                    <a:pt x="83" y="47"/>
                  </a:lnTo>
                  <a:lnTo>
                    <a:pt x="90" y="49"/>
                  </a:lnTo>
                  <a:lnTo>
                    <a:pt x="90" y="51"/>
                  </a:lnTo>
                  <a:lnTo>
                    <a:pt x="89" y="52"/>
                  </a:lnTo>
                  <a:lnTo>
                    <a:pt x="89" y="52"/>
                  </a:lnTo>
                  <a:lnTo>
                    <a:pt x="85" y="56"/>
                  </a:lnTo>
                  <a:lnTo>
                    <a:pt x="82" y="56"/>
                  </a:lnTo>
                  <a:lnTo>
                    <a:pt x="78" y="54"/>
                  </a:lnTo>
                  <a:lnTo>
                    <a:pt x="69" y="52"/>
                  </a:lnTo>
                  <a:lnTo>
                    <a:pt x="64" y="52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47" y="58"/>
                  </a:lnTo>
                  <a:lnTo>
                    <a:pt x="43" y="58"/>
                  </a:lnTo>
                  <a:lnTo>
                    <a:pt x="43" y="56"/>
                  </a:lnTo>
                  <a:lnTo>
                    <a:pt x="43" y="52"/>
                  </a:lnTo>
                  <a:lnTo>
                    <a:pt x="45" y="47"/>
                  </a:lnTo>
                  <a:lnTo>
                    <a:pt x="43" y="45"/>
                  </a:lnTo>
                  <a:lnTo>
                    <a:pt x="38" y="47"/>
                  </a:lnTo>
                  <a:lnTo>
                    <a:pt x="38" y="47"/>
                  </a:lnTo>
                  <a:lnTo>
                    <a:pt x="28" y="51"/>
                  </a:lnTo>
                  <a:lnTo>
                    <a:pt x="22" y="52"/>
                  </a:lnTo>
                  <a:lnTo>
                    <a:pt x="19" y="54"/>
                  </a:lnTo>
                  <a:lnTo>
                    <a:pt x="12" y="51"/>
                  </a:lnTo>
                  <a:lnTo>
                    <a:pt x="12" y="51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42"/>
            <p:cNvSpPr/>
            <p:nvPr/>
          </p:nvSpPr>
          <p:spPr>
            <a:xfrm>
              <a:off x="6659003" y="1752822"/>
              <a:ext cx="21719" cy="12411"/>
            </a:xfrm>
            <a:custGeom>
              <a:rect b="b" l="l" r="r" t="t"/>
              <a:pathLst>
                <a:path extrusionOk="0" h="17" w="29">
                  <a:moveTo>
                    <a:pt x="7" y="7"/>
                  </a:moveTo>
                  <a:lnTo>
                    <a:pt x="7" y="7"/>
                  </a:lnTo>
                  <a:lnTo>
                    <a:pt x="12" y="3"/>
                  </a:lnTo>
                  <a:lnTo>
                    <a:pt x="17" y="2"/>
                  </a:lnTo>
                  <a:lnTo>
                    <a:pt x="21" y="0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29" y="5"/>
                  </a:lnTo>
                  <a:lnTo>
                    <a:pt x="28" y="7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12" y="14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7" y="7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42"/>
            <p:cNvSpPr/>
            <p:nvPr/>
          </p:nvSpPr>
          <p:spPr>
            <a:xfrm>
              <a:off x="6882397" y="1768336"/>
              <a:ext cx="76016" cy="24822"/>
            </a:xfrm>
            <a:custGeom>
              <a:rect b="b" l="l" r="r" t="t"/>
              <a:pathLst>
                <a:path extrusionOk="0" h="35" w="108">
                  <a:moveTo>
                    <a:pt x="2" y="18"/>
                  </a:moveTo>
                  <a:lnTo>
                    <a:pt x="2" y="18"/>
                  </a:lnTo>
                  <a:lnTo>
                    <a:pt x="7" y="9"/>
                  </a:lnTo>
                  <a:lnTo>
                    <a:pt x="12" y="6"/>
                  </a:lnTo>
                  <a:lnTo>
                    <a:pt x="17" y="4"/>
                  </a:lnTo>
                  <a:lnTo>
                    <a:pt x="24" y="6"/>
                  </a:lnTo>
                  <a:lnTo>
                    <a:pt x="33" y="7"/>
                  </a:lnTo>
                  <a:lnTo>
                    <a:pt x="43" y="9"/>
                  </a:lnTo>
                  <a:lnTo>
                    <a:pt x="56" y="9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85" y="0"/>
                  </a:lnTo>
                  <a:lnTo>
                    <a:pt x="96" y="0"/>
                  </a:lnTo>
                  <a:lnTo>
                    <a:pt x="103" y="4"/>
                  </a:lnTo>
                  <a:lnTo>
                    <a:pt x="108" y="7"/>
                  </a:lnTo>
                  <a:lnTo>
                    <a:pt x="108" y="14"/>
                  </a:lnTo>
                  <a:lnTo>
                    <a:pt x="108" y="20"/>
                  </a:lnTo>
                  <a:lnTo>
                    <a:pt x="104" y="23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2" y="25"/>
                  </a:lnTo>
                  <a:lnTo>
                    <a:pt x="87" y="27"/>
                  </a:lnTo>
                  <a:lnTo>
                    <a:pt x="80" y="32"/>
                  </a:lnTo>
                  <a:lnTo>
                    <a:pt x="76" y="33"/>
                  </a:lnTo>
                  <a:lnTo>
                    <a:pt x="73" y="35"/>
                  </a:lnTo>
                  <a:lnTo>
                    <a:pt x="66" y="35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47" y="32"/>
                  </a:lnTo>
                  <a:lnTo>
                    <a:pt x="35" y="32"/>
                  </a:lnTo>
                  <a:lnTo>
                    <a:pt x="16" y="35"/>
                  </a:lnTo>
                  <a:lnTo>
                    <a:pt x="7" y="35"/>
                  </a:lnTo>
                  <a:lnTo>
                    <a:pt x="2" y="32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2" y="18"/>
                  </a:lnTo>
                  <a:lnTo>
                    <a:pt x="2" y="18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42"/>
            <p:cNvSpPr/>
            <p:nvPr/>
          </p:nvSpPr>
          <p:spPr>
            <a:xfrm>
              <a:off x="6790868" y="1776092"/>
              <a:ext cx="35680" cy="7757"/>
            </a:xfrm>
            <a:custGeom>
              <a:rect b="b" l="l" r="r" t="t"/>
              <a:pathLst>
                <a:path extrusionOk="0" h="8" w="50">
                  <a:moveTo>
                    <a:pt x="3" y="7"/>
                  </a:moveTo>
                  <a:lnTo>
                    <a:pt x="3" y="7"/>
                  </a:lnTo>
                  <a:lnTo>
                    <a:pt x="0" y="3"/>
                  </a:lnTo>
                  <a:lnTo>
                    <a:pt x="3" y="1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33" y="0"/>
                  </a:lnTo>
                  <a:lnTo>
                    <a:pt x="45" y="1"/>
                  </a:lnTo>
                  <a:lnTo>
                    <a:pt x="50" y="5"/>
                  </a:lnTo>
                  <a:lnTo>
                    <a:pt x="49" y="5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23" y="8"/>
                  </a:lnTo>
                  <a:lnTo>
                    <a:pt x="10" y="8"/>
                  </a:lnTo>
                  <a:lnTo>
                    <a:pt x="3" y="7"/>
                  </a:lnTo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42"/>
            <p:cNvSpPr/>
            <p:nvPr/>
          </p:nvSpPr>
          <p:spPr>
            <a:xfrm>
              <a:off x="8581123" y="3614440"/>
              <a:ext cx="6205" cy="4654"/>
            </a:xfrm>
            <a:custGeom>
              <a:rect b="b" l="l" r="r" t="t"/>
              <a:pathLst>
                <a:path extrusionOk="0" h="8" w="9">
                  <a:moveTo>
                    <a:pt x="5" y="8"/>
                  </a:moveTo>
                  <a:lnTo>
                    <a:pt x="5" y="8"/>
                  </a:lnTo>
                  <a:lnTo>
                    <a:pt x="2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7"/>
                  </a:lnTo>
                  <a:lnTo>
                    <a:pt x="7" y="8"/>
                  </a:lnTo>
                  <a:lnTo>
                    <a:pt x="5" y="8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42"/>
            <p:cNvSpPr/>
            <p:nvPr/>
          </p:nvSpPr>
          <p:spPr>
            <a:xfrm>
              <a:off x="7389688" y="4396319"/>
              <a:ext cx="52745" cy="117903"/>
            </a:xfrm>
            <a:custGeom>
              <a:rect b="b" l="l" r="r" t="t"/>
              <a:pathLst>
                <a:path extrusionOk="0" h="165" w="77">
                  <a:moveTo>
                    <a:pt x="18" y="158"/>
                  </a:moveTo>
                  <a:lnTo>
                    <a:pt x="18" y="158"/>
                  </a:lnTo>
                  <a:lnTo>
                    <a:pt x="12" y="151"/>
                  </a:lnTo>
                  <a:lnTo>
                    <a:pt x="7" y="141"/>
                  </a:lnTo>
                  <a:lnTo>
                    <a:pt x="5" y="132"/>
                  </a:lnTo>
                  <a:lnTo>
                    <a:pt x="4" y="122"/>
                  </a:lnTo>
                  <a:lnTo>
                    <a:pt x="4" y="101"/>
                  </a:lnTo>
                  <a:lnTo>
                    <a:pt x="2" y="82"/>
                  </a:lnTo>
                  <a:lnTo>
                    <a:pt x="2" y="82"/>
                  </a:lnTo>
                  <a:lnTo>
                    <a:pt x="0" y="69"/>
                  </a:lnTo>
                  <a:lnTo>
                    <a:pt x="2" y="63"/>
                  </a:lnTo>
                  <a:lnTo>
                    <a:pt x="2" y="61"/>
                  </a:lnTo>
                  <a:lnTo>
                    <a:pt x="4" y="61"/>
                  </a:lnTo>
                  <a:lnTo>
                    <a:pt x="5" y="66"/>
                  </a:lnTo>
                  <a:lnTo>
                    <a:pt x="5" y="66"/>
                  </a:lnTo>
                  <a:lnTo>
                    <a:pt x="5" y="68"/>
                  </a:lnTo>
                  <a:lnTo>
                    <a:pt x="5" y="66"/>
                  </a:lnTo>
                  <a:lnTo>
                    <a:pt x="7" y="61"/>
                  </a:lnTo>
                  <a:lnTo>
                    <a:pt x="9" y="50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9" y="38"/>
                  </a:lnTo>
                  <a:lnTo>
                    <a:pt x="12" y="33"/>
                  </a:lnTo>
                  <a:lnTo>
                    <a:pt x="14" y="26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2" y="10"/>
                  </a:lnTo>
                  <a:lnTo>
                    <a:pt x="11" y="5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3" y="2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7" y="17"/>
                  </a:lnTo>
                  <a:lnTo>
                    <a:pt x="40" y="24"/>
                  </a:lnTo>
                  <a:lnTo>
                    <a:pt x="42" y="31"/>
                  </a:lnTo>
                  <a:lnTo>
                    <a:pt x="47" y="38"/>
                  </a:lnTo>
                  <a:lnTo>
                    <a:pt x="47" y="38"/>
                  </a:lnTo>
                  <a:lnTo>
                    <a:pt x="54" y="49"/>
                  </a:lnTo>
                  <a:lnTo>
                    <a:pt x="59" y="61"/>
                  </a:lnTo>
                  <a:lnTo>
                    <a:pt x="65" y="73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72" y="85"/>
                  </a:lnTo>
                  <a:lnTo>
                    <a:pt x="72" y="89"/>
                  </a:lnTo>
                  <a:lnTo>
                    <a:pt x="72" y="92"/>
                  </a:lnTo>
                  <a:lnTo>
                    <a:pt x="75" y="97"/>
                  </a:lnTo>
                  <a:lnTo>
                    <a:pt x="75" y="97"/>
                  </a:lnTo>
                  <a:lnTo>
                    <a:pt x="77" y="101"/>
                  </a:lnTo>
                  <a:lnTo>
                    <a:pt x="77" y="106"/>
                  </a:lnTo>
                  <a:lnTo>
                    <a:pt x="77" y="122"/>
                  </a:lnTo>
                  <a:lnTo>
                    <a:pt x="75" y="130"/>
                  </a:lnTo>
                  <a:lnTo>
                    <a:pt x="73" y="137"/>
                  </a:lnTo>
                  <a:lnTo>
                    <a:pt x="68" y="144"/>
                  </a:lnTo>
                  <a:lnTo>
                    <a:pt x="63" y="150"/>
                  </a:lnTo>
                  <a:lnTo>
                    <a:pt x="63" y="150"/>
                  </a:lnTo>
                  <a:lnTo>
                    <a:pt x="51" y="157"/>
                  </a:lnTo>
                  <a:lnTo>
                    <a:pt x="40" y="164"/>
                  </a:lnTo>
                  <a:lnTo>
                    <a:pt x="35" y="165"/>
                  </a:lnTo>
                  <a:lnTo>
                    <a:pt x="30" y="165"/>
                  </a:lnTo>
                  <a:lnTo>
                    <a:pt x="25" y="164"/>
                  </a:lnTo>
                  <a:lnTo>
                    <a:pt x="18" y="158"/>
                  </a:lnTo>
                  <a:lnTo>
                    <a:pt x="18" y="158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42"/>
            <p:cNvSpPr/>
            <p:nvPr/>
          </p:nvSpPr>
          <p:spPr>
            <a:xfrm>
              <a:off x="6685377" y="2137557"/>
              <a:ext cx="156685" cy="131864"/>
            </a:xfrm>
            <a:custGeom>
              <a:rect b="b" l="l" r="r" t="t"/>
              <a:pathLst>
                <a:path extrusionOk="0" h="185" w="221">
                  <a:moveTo>
                    <a:pt x="218" y="176"/>
                  </a:moveTo>
                  <a:lnTo>
                    <a:pt x="218" y="176"/>
                  </a:lnTo>
                  <a:lnTo>
                    <a:pt x="205" y="182"/>
                  </a:lnTo>
                  <a:lnTo>
                    <a:pt x="197" y="183"/>
                  </a:lnTo>
                  <a:lnTo>
                    <a:pt x="188" y="185"/>
                  </a:lnTo>
                  <a:lnTo>
                    <a:pt x="181" y="185"/>
                  </a:lnTo>
                  <a:lnTo>
                    <a:pt x="164" y="182"/>
                  </a:lnTo>
                  <a:lnTo>
                    <a:pt x="153" y="180"/>
                  </a:lnTo>
                  <a:lnTo>
                    <a:pt x="141" y="180"/>
                  </a:lnTo>
                  <a:lnTo>
                    <a:pt x="141" y="180"/>
                  </a:lnTo>
                  <a:lnTo>
                    <a:pt x="125" y="178"/>
                  </a:lnTo>
                  <a:lnTo>
                    <a:pt x="120" y="178"/>
                  </a:lnTo>
                  <a:lnTo>
                    <a:pt x="118" y="176"/>
                  </a:lnTo>
                  <a:lnTo>
                    <a:pt x="115" y="173"/>
                  </a:lnTo>
                  <a:lnTo>
                    <a:pt x="110" y="171"/>
                  </a:lnTo>
                  <a:lnTo>
                    <a:pt x="101" y="169"/>
                  </a:lnTo>
                  <a:lnTo>
                    <a:pt x="87" y="168"/>
                  </a:lnTo>
                  <a:lnTo>
                    <a:pt x="87" y="168"/>
                  </a:lnTo>
                  <a:lnTo>
                    <a:pt x="75" y="166"/>
                  </a:lnTo>
                  <a:lnTo>
                    <a:pt x="70" y="166"/>
                  </a:lnTo>
                  <a:lnTo>
                    <a:pt x="70" y="164"/>
                  </a:lnTo>
                  <a:lnTo>
                    <a:pt x="71" y="164"/>
                  </a:lnTo>
                  <a:lnTo>
                    <a:pt x="75" y="161"/>
                  </a:lnTo>
                  <a:lnTo>
                    <a:pt x="78" y="157"/>
                  </a:lnTo>
                  <a:lnTo>
                    <a:pt x="82" y="152"/>
                  </a:lnTo>
                  <a:lnTo>
                    <a:pt x="84" y="148"/>
                  </a:lnTo>
                  <a:lnTo>
                    <a:pt x="82" y="145"/>
                  </a:lnTo>
                  <a:lnTo>
                    <a:pt x="80" y="140"/>
                  </a:lnTo>
                  <a:lnTo>
                    <a:pt x="77" y="136"/>
                  </a:lnTo>
                  <a:lnTo>
                    <a:pt x="77" y="136"/>
                  </a:lnTo>
                  <a:lnTo>
                    <a:pt x="71" y="129"/>
                  </a:lnTo>
                  <a:lnTo>
                    <a:pt x="70" y="128"/>
                  </a:lnTo>
                  <a:lnTo>
                    <a:pt x="68" y="128"/>
                  </a:lnTo>
                  <a:lnTo>
                    <a:pt x="68" y="133"/>
                  </a:lnTo>
                  <a:lnTo>
                    <a:pt x="68" y="138"/>
                  </a:lnTo>
                  <a:lnTo>
                    <a:pt x="68" y="145"/>
                  </a:lnTo>
                  <a:lnTo>
                    <a:pt x="64" y="150"/>
                  </a:lnTo>
                  <a:lnTo>
                    <a:pt x="63" y="150"/>
                  </a:lnTo>
                  <a:lnTo>
                    <a:pt x="59" y="152"/>
                  </a:lnTo>
                  <a:lnTo>
                    <a:pt x="54" y="150"/>
                  </a:lnTo>
                  <a:lnTo>
                    <a:pt x="49" y="147"/>
                  </a:lnTo>
                  <a:lnTo>
                    <a:pt x="49" y="147"/>
                  </a:lnTo>
                  <a:lnTo>
                    <a:pt x="38" y="140"/>
                  </a:lnTo>
                  <a:lnTo>
                    <a:pt x="37" y="138"/>
                  </a:lnTo>
                  <a:lnTo>
                    <a:pt x="37" y="135"/>
                  </a:lnTo>
                  <a:lnTo>
                    <a:pt x="38" y="131"/>
                  </a:lnTo>
                  <a:lnTo>
                    <a:pt x="42" y="128"/>
                  </a:lnTo>
                  <a:lnTo>
                    <a:pt x="45" y="126"/>
                  </a:lnTo>
                  <a:lnTo>
                    <a:pt x="45" y="124"/>
                  </a:lnTo>
                  <a:lnTo>
                    <a:pt x="31" y="124"/>
                  </a:lnTo>
                  <a:lnTo>
                    <a:pt x="31" y="124"/>
                  </a:lnTo>
                  <a:lnTo>
                    <a:pt x="19" y="122"/>
                  </a:lnTo>
                  <a:lnTo>
                    <a:pt x="10" y="121"/>
                  </a:lnTo>
                  <a:lnTo>
                    <a:pt x="5" y="119"/>
                  </a:lnTo>
                  <a:lnTo>
                    <a:pt x="2" y="115"/>
                  </a:lnTo>
                  <a:lnTo>
                    <a:pt x="0" y="110"/>
                  </a:lnTo>
                  <a:lnTo>
                    <a:pt x="2" y="105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12" y="81"/>
                  </a:lnTo>
                  <a:lnTo>
                    <a:pt x="16" y="77"/>
                  </a:lnTo>
                  <a:lnTo>
                    <a:pt x="19" y="77"/>
                  </a:lnTo>
                  <a:lnTo>
                    <a:pt x="24" y="79"/>
                  </a:lnTo>
                  <a:lnTo>
                    <a:pt x="28" y="81"/>
                  </a:lnTo>
                  <a:lnTo>
                    <a:pt x="31" y="79"/>
                  </a:lnTo>
                  <a:lnTo>
                    <a:pt x="37" y="77"/>
                  </a:lnTo>
                  <a:lnTo>
                    <a:pt x="42" y="68"/>
                  </a:lnTo>
                  <a:lnTo>
                    <a:pt x="42" y="68"/>
                  </a:lnTo>
                  <a:lnTo>
                    <a:pt x="45" y="60"/>
                  </a:lnTo>
                  <a:lnTo>
                    <a:pt x="45" y="53"/>
                  </a:lnTo>
                  <a:lnTo>
                    <a:pt x="44" y="47"/>
                  </a:lnTo>
                  <a:lnTo>
                    <a:pt x="40" y="44"/>
                  </a:lnTo>
                  <a:lnTo>
                    <a:pt x="38" y="41"/>
                  </a:lnTo>
                  <a:lnTo>
                    <a:pt x="40" y="39"/>
                  </a:lnTo>
                  <a:lnTo>
                    <a:pt x="44" y="35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61" y="27"/>
                  </a:lnTo>
                  <a:lnTo>
                    <a:pt x="64" y="23"/>
                  </a:lnTo>
                  <a:lnTo>
                    <a:pt x="64" y="20"/>
                  </a:lnTo>
                  <a:lnTo>
                    <a:pt x="64" y="16"/>
                  </a:lnTo>
                  <a:lnTo>
                    <a:pt x="64" y="14"/>
                  </a:lnTo>
                  <a:lnTo>
                    <a:pt x="70" y="13"/>
                  </a:lnTo>
                  <a:lnTo>
                    <a:pt x="78" y="9"/>
                  </a:lnTo>
                  <a:lnTo>
                    <a:pt x="97" y="7"/>
                  </a:lnTo>
                  <a:lnTo>
                    <a:pt x="97" y="7"/>
                  </a:lnTo>
                  <a:lnTo>
                    <a:pt x="129" y="2"/>
                  </a:lnTo>
                  <a:lnTo>
                    <a:pt x="141" y="0"/>
                  </a:lnTo>
                  <a:lnTo>
                    <a:pt x="145" y="0"/>
                  </a:lnTo>
                  <a:lnTo>
                    <a:pt x="148" y="0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74" y="13"/>
                  </a:lnTo>
                  <a:lnTo>
                    <a:pt x="178" y="16"/>
                  </a:lnTo>
                  <a:lnTo>
                    <a:pt x="178" y="18"/>
                  </a:lnTo>
                  <a:lnTo>
                    <a:pt x="176" y="23"/>
                  </a:lnTo>
                  <a:lnTo>
                    <a:pt x="171" y="28"/>
                  </a:lnTo>
                  <a:lnTo>
                    <a:pt x="162" y="35"/>
                  </a:lnTo>
                  <a:lnTo>
                    <a:pt x="153" y="44"/>
                  </a:lnTo>
                  <a:lnTo>
                    <a:pt x="146" y="54"/>
                  </a:lnTo>
                  <a:lnTo>
                    <a:pt x="143" y="61"/>
                  </a:lnTo>
                  <a:lnTo>
                    <a:pt x="141" y="68"/>
                  </a:lnTo>
                  <a:lnTo>
                    <a:pt x="141" y="68"/>
                  </a:lnTo>
                  <a:lnTo>
                    <a:pt x="139" y="82"/>
                  </a:lnTo>
                  <a:lnTo>
                    <a:pt x="141" y="93"/>
                  </a:lnTo>
                  <a:lnTo>
                    <a:pt x="143" y="100"/>
                  </a:lnTo>
                  <a:lnTo>
                    <a:pt x="146" y="107"/>
                  </a:lnTo>
                  <a:lnTo>
                    <a:pt x="155" y="115"/>
                  </a:lnTo>
                  <a:lnTo>
                    <a:pt x="160" y="122"/>
                  </a:lnTo>
                  <a:lnTo>
                    <a:pt x="164" y="131"/>
                  </a:lnTo>
                  <a:lnTo>
                    <a:pt x="164" y="131"/>
                  </a:lnTo>
                  <a:lnTo>
                    <a:pt x="171" y="140"/>
                  </a:lnTo>
                  <a:lnTo>
                    <a:pt x="179" y="147"/>
                  </a:lnTo>
                  <a:lnTo>
                    <a:pt x="190" y="154"/>
                  </a:lnTo>
                  <a:lnTo>
                    <a:pt x="202" y="159"/>
                  </a:lnTo>
                  <a:lnTo>
                    <a:pt x="211" y="164"/>
                  </a:lnTo>
                  <a:lnTo>
                    <a:pt x="218" y="168"/>
                  </a:lnTo>
                  <a:lnTo>
                    <a:pt x="219" y="169"/>
                  </a:lnTo>
                  <a:lnTo>
                    <a:pt x="221" y="171"/>
                  </a:lnTo>
                  <a:lnTo>
                    <a:pt x="219" y="173"/>
                  </a:lnTo>
                  <a:lnTo>
                    <a:pt x="218" y="176"/>
                  </a:lnTo>
                  <a:lnTo>
                    <a:pt x="218" y="176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42"/>
            <p:cNvSpPr/>
            <p:nvPr/>
          </p:nvSpPr>
          <p:spPr>
            <a:xfrm>
              <a:off x="6744327" y="1965357"/>
              <a:ext cx="381631" cy="178405"/>
            </a:xfrm>
            <a:custGeom>
              <a:rect b="b" l="l" r="r" t="t"/>
              <a:pathLst>
                <a:path extrusionOk="0" h="250" w="543">
                  <a:moveTo>
                    <a:pt x="92" y="249"/>
                  </a:moveTo>
                  <a:lnTo>
                    <a:pt x="92" y="249"/>
                  </a:lnTo>
                  <a:lnTo>
                    <a:pt x="77" y="238"/>
                  </a:lnTo>
                  <a:lnTo>
                    <a:pt x="70" y="237"/>
                  </a:lnTo>
                  <a:lnTo>
                    <a:pt x="65" y="235"/>
                  </a:lnTo>
                  <a:lnTo>
                    <a:pt x="58" y="235"/>
                  </a:lnTo>
                  <a:lnTo>
                    <a:pt x="51" y="235"/>
                  </a:lnTo>
                  <a:lnTo>
                    <a:pt x="31" y="240"/>
                  </a:lnTo>
                  <a:lnTo>
                    <a:pt x="31" y="240"/>
                  </a:lnTo>
                  <a:lnTo>
                    <a:pt x="23" y="242"/>
                  </a:lnTo>
                  <a:lnTo>
                    <a:pt x="19" y="240"/>
                  </a:lnTo>
                  <a:lnTo>
                    <a:pt x="19" y="238"/>
                  </a:lnTo>
                  <a:lnTo>
                    <a:pt x="23" y="235"/>
                  </a:lnTo>
                  <a:lnTo>
                    <a:pt x="24" y="231"/>
                  </a:lnTo>
                  <a:lnTo>
                    <a:pt x="26" y="230"/>
                  </a:lnTo>
                  <a:lnTo>
                    <a:pt x="24" y="226"/>
                  </a:lnTo>
                  <a:lnTo>
                    <a:pt x="17" y="226"/>
                  </a:lnTo>
                  <a:lnTo>
                    <a:pt x="17" y="226"/>
                  </a:lnTo>
                  <a:lnTo>
                    <a:pt x="9" y="226"/>
                  </a:lnTo>
                  <a:lnTo>
                    <a:pt x="2" y="224"/>
                  </a:lnTo>
                  <a:lnTo>
                    <a:pt x="0" y="223"/>
                  </a:lnTo>
                  <a:lnTo>
                    <a:pt x="0" y="219"/>
                  </a:lnTo>
                  <a:lnTo>
                    <a:pt x="4" y="216"/>
                  </a:lnTo>
                  <a:lnTo>
                    <a:pt x="11" y="210"/>
                  </a:lnTo>
                  <a:lnTo>
                    <a:pt x="30" y="200"/>
                  </a:lnTo>
                  <a:lnTo>
                    <a:pt x="30" y="200"/>
                  </a:lnTo>
                  <a:lnTo>
                    <a:pt x="40" y="195"/>
                  </a:lnTo>
                  <a:lnTo>
                    <a:pt x="49" y="188"/>
                  </a:lnTo>
                  <a:lnTo>
                    <a:pt x="54" y="181"/>
                  </a:lnTo>
                  <a:lnTo>
                    <a:pt x="58" y="174"/>
                  </a:lnTo>
                  <a:lnTo>
                    <a:pt x="61" y="167"/>
                  </a:lnTo>
                  <a:lnTo>
                    <a:pt x="65" y="162"/>
                  </a:lnTo>
                  <a:lnTo>
                    <a:pt x="70" y="158"/>
                  </a:lnTo>
                  <a:lnTo>
                    <a:pt x="77" y="156"/>
                  </a:lnTo>
                  <a:lnTo>
                    <a:pt x="77" y="156"/>
                  </a:lnTo>
                  <a:lnTo>
                    <a:pt x="84" y="156"/>
                  </a:lnTo>
                  <a:lnTo>
                    <a:pt x="87" y="155"/>
                  </a:lnTo>
                  <a:lnTo>
                    <a:pt x="85" y="153"/>
                  </a:lnTo>
                  <a:lnTo>
                    <a:pt x="84" y="151"/>
                  </a:lnTo>
                  <a:lnTo>
                    <a:pt x="80" y="149"/>
                  </a:lnTo>
                  <a:lnTo>
                    <a:pt x="78" y="146"/>
                  </a:lnTo>
                  <a:lnTo>
                    <a:pt x="80" y="144"/>
                  </a:lnTo>
                  <a:lnTo>
                    <a:pt x="84" y="142"/>
                  </a:lnTo>
                  <a:lnTo>
                    <a:pt x="84" y="142"/>
                  </a:lnTo>
                  <a:lnTo>
                    <a:pt x="87" y="139"/>
                  </a:lnTo>
                  <a:lnTo>
                    <a:pt x="89" y="137"/>
                  </a:lnTo>
                  <a:lnTo>
                    <a:pt x="82" y="134"/>
                  </a:lnTo>
                  <a:lnTo>
                    <a:pt x="80" y="130"/>
                  </a:lnTo>
                  <a:lnTo>
                    <a:pt x="77" y="129"/>
                  </a:lnTo>
                  <a:lnTo>
                    <a:pt x="78" y="125"/>
                  </a:lnTo>
                  <a:lnTo>
                    <a:pt x="82" y="122"/>
                  </a:lnTo>
                  <a:lnTo>
                    <a:pt x="82" y="122"/>
                  </a:lnTo>
                  <a:lnTo>
                    <a:pt x="87" y="118"/>
                  </a:lnTo>
                  <a:lnTo>
                    <a:pt x="92" y="118"/>
                  </a:lnTo>
                  <a:lnTo>
                    <a:pt x="94" y="120"/>
                  </a:lnTo>
                  <a:lnTo>
                    <a:pt x="96" y="122"/>
                  </a:lnTo>
                  <a:lnTo>
                    <a:pt x="98" y="123"/>
                  </a:lnTo>
                  <a:lnTo>
                    <a:pt x="99" y="123"/>
                  </a:lnTo>
                  <a:lnTo>
                    <a:pt x="105" y="122"/>
                  </a:lnTo>
                  <a:lnTo>
                    <a:pt x="110" y="118"/>
                  </a:lnTo>
                  <a:lnTo>
                    <a:pt x="110" y="118"/>
                  </a:lnTo>
                  <a:lnTo>
                    <a:pt x="117" y="113"/>
                  </a:lnTo>
                  <a:lnTo>
                    <a:pt x="122" y="111"/>
                  </a:lnTo>
                  <a:lnTo>
                    <a:pt x="125" y="111"/>
                  </a:lnTo>
                  <a:lnTo>
                    <a:pt x="127" y="113"/>
                  </a:lnTo>
                  <a:lnTo>
                    <a:pt x="131" y="115"/>
                  </a:lnTo>
                  <a:lnTo>
                    <a:pt x="132" y="115"/>
                  </a:lnTo>
                  <a:lnTo>
                    <a:pt x="138" y="113"/>
                  </a:lnTo>
                  <a:lnTo>
                    <a:pt x="143" y="106"/>
                  </a:lnTo>
                  <a:lnTo>
                    <a:pt x="143" y="106"/>
                  </a:lnTo>
                  <a:lnTo>
                    <a:pt x="152" y="97"/>
                  </a:lnTo>
                  <a:lnTo>
                    <a:pt x="164" y="89"/>
                  </a:lnTo>
                  <a:lnTo>
                    <a:pt x="178" y="80"/>
                  </a:lnTo>
                  <a:lnTo>
                    <a:pt x="193" y="73"/>
                  </a:lnTo>
                  <a:lnTo>
                    <a:pt x="209" y="68"/>
                  </a:lnTo>
                  <a:lnTo>
                    <a:pt x="223" y="64"/>
                  </a:lnTo>
                  <a:lnTo>
                    <a:pt x="237" y="61"/>
                  </a:lnTo>
                  <a:lnTo>
                    <a:pt x="247" y="61"/>
                  </a:lnTo>
                  <a:lnTo>
                    <a:pt x="247" y="61"/>
                  </a:lnTo>
                  <a:lnTo>
                    <a:pt x="254" y="61"/>
                  </a:lnTo>
                  <a:lnTo>
                    <a:pt x="256" y="61"/>
                  </a:lnTo>
                  <a:lnTo>
                    <a:pt x="256" y="59"/>
                  </a:lnTo>
                  <a:lnTo>
                    <a:pt x="254" y="55"/>
                  </a:lnTo>
                  <a:lnTo>
                    <a:pt x="254" y="54"/>
                  </a:lnTo>
                  <a:lnTo>
                    <a:pt x="256" y="50"/>
                  </a:lnTo>
                  <a:lnTo>
                    <a:pt x="263" y="47"/>
                  </a:lnTo>
                  <a:lnTo>
                    <a:pt x="277" y="45"/>
                  </a:lnTo>
                  <a:lnTo>
                    <a:pt x="277" y="45"/>
                  </a:lnTo>
                  <a:lnTo>
                    <a:pt x="291" y="45"/>
                  </a:lnTo>
                  <a:lnTo>
                    <a:pt x="298" y="47"/>
                  </a:lnTo>
                  <a:lnTo>
                    <a:pt x="303" y="48"/>
                  </a:lnTo>
                  <a:lnTo>
                    <a:pt x="307" y="52"/>
                  </a:lnTo>
                  <a:lnTo>
                    <a:pt x="310" y="54"/>
                  </a:lnTo>
                  <a:lnTo>
                    <a:pt x="315" y="54"/>
                  </a:lnTo>
                  <a:lnTo>
                    <a:pt x="324" y="52"/>
                  </a:lnTo>
                  <a:lnTo>
                    <a:pt x="340" y="47"/>
                  </a:lnTo>
                  <a:lnTo>
                    <a:pt x="340" y="47"/>
                  </a:lnTo>
                  <a:lnTo>
                    <a:pt x="364" y="40"/>
                  </a:lnTo>
                  <a:lnTo>
                    <a:pt x="374" y="38"/>
                  </a:lnTo>
                  <a:lnTo>
                    <a:pt x="383" y="38"/>
                  </a:lnTo>
                  <a:lnTo>
                    <a:pt x="404" y="31"/>
                  </a:lnTo>
                  <a:lnTo>
                    <a:pt x="404" y="31"/>
                  </a:lnTo>
                  <a:lnTo>
                    <a:pt x="416" y="28"/>
                  </a:lnTo>
                  <a:lnTo>
                    <a:pt x="423" y="24"/>
                  </a:lnTo>
                  <a:lnTo>
                    <a:pt x="425" y="21"/>
                  </a:lnTo>
                  <a:lnTo>
                    <a:pt x="427" y="19"/>
                  </a:lnTo>
                  <a:lnTo>
                    <a:pt x="430" y="15"/>
                  </a:lnTo>
                  <a:lnTo>
                    <a:pt x="435" y="14"/>
                  </a:lnTo>
                  <a:lnTo>
                    <a:pt x="460" y="5"/>
                  </a:lnTo>
                  <a:lnTo>
                    <a:pt x="460" y="5"/>
                  </a:lnTo>
                  <a:lnTo>
                    <a:pt x="481" y="0"/>
                  </a:lnTo>
                  <a:lnTo>
                    <a:pt x="500" y="0"/>
                  </a:lnTo>
                  <a:lnTo>
                    <a:pt x="517" y="3"/>
                  </a:lnTo>
                  <a:lnTo>
                    <a:pt x="531" y="7"/>
                  </a:lnTo>
                  <a:lnTo>
                    <a:pt x="536" y="10"/>
                  </a:lnTo>
                  <a:lnTo>
                    <a:pt x="540" y="14"/>
                  </a:lnTo>
                  <a:lnTo>
                    <a:pt x="542" y="19"/>
                  </a:lnTo>
                  <a:lnTo>
                    <a:pt x="543" y="22"/>
                  </a:lnTo>
                  <a:lnTo>
                    <a:pt x="542" y="28"/>
                  </a:lnTo>
                  <a:lnTo>
                    <a:pt x="538" y="31"/>
                  </a:lnTo>
                  <a:lnTo>
                    <a:pt x="531" y="36"/>
                  </a:lnTo>
                  <a:lnTo>
                    <a:pt x="524" y="42"/>
                  </a:lnTo>
                  <a:lnTo>
                    <a:pt x="524" y="42"/>
                  </a:lnTo>
                  <a:lnTo>
                    <a:pt x="502" y="50"/>
                  </a:lnTo>
                  <a:lnTo>
                    <a:pt x="475" y="59"/>
                  </a:lnTo>
                  <a:lnTo>
                    <a:pt x="413" y="75"/>
                  </a:lnTo>
                  <a:lnTo>
                    <a:pt x="347" y="92"/>
                  </a:lnTo>
                  <a:lnTo>
                    <a:pt x="317" y="101"/>
                  </a:lnTo>
                  <a:lnTo>
                    <a:pt x="289" y="111"/>
                  </a:lnTo>
                  <a:lnTo>
                    <a:pt x="289" y="111"/>
                  </a:lnTo>
                  <a:lnTo>
                    <a:pt x="270" y="120"/>
                  </a:lnTo>
                  <a:lnTo>
                    <a:pt x="258" y="127"/>
                  </a:lnTo>
                  <a:lnTo>
                    <a:pt x="251" y="132"/>
                  </a:lnTo>
                  <a:lnTo>
                    <a:pt x="247" y="137"/>
                  </a:lnTo>
                  <a:lnTo>
                    <a:pt x="246" y="141"/>
                  </a:lnTo>
                  <a:lnTo>
                    <a:pt x="242" y="144"/>
                  </a:lnTo>
                  <a:lnTo>
                    <a:pt x="237" y="149"/>
                  </a:lnTo>
                  <a:lnTo>
                    <a:pt x="225" y="155"/>
                  </a:lnTo>
                  <a:lnTo>
                    <a:pt x="225" y="155"/>
                  </a:lnTo>
                  <a:lnTo>
                    <a:pt x="200" y="163"/>
                  </a:lnTo>
                  <a:lnTo>
                    <a:pt x="186" y="169"/>
                  </a:lnTo>
                  <a:lnTo>
                    <a:pt x="185" y="170"/>
                  </a:lnTo>
                  <a:lnTo>
                    <a:pt x="181" y="174"/>
                  </a:lnTo>
                  <a:lnTo>
                    <a:pt x="179" y="183"/>
                  </a:lnTo>
                  <a:lnTo>
                    <a:pt x="179" y="183"/>
                  </a:lnTo>
                  <a:lnTo>
                    <a:pt x="178" y="186"/>
                  </a:lnTo>
                  <a:lnTo>
                    <a:pt x="176" y="190"/>
                  </a:lnTo>
                  <a:lnTo>
                    <a:pt x="167" y="193"/>
                  </a:lnTo>
                  <a:lnTo>
                    <a:pt x="162" y="195"/>
                  </a:lnTo>
                  <a:lnTo>
                    <a:pt x="159" y="198"/>
                  </a:lnTo>
                  <a:lnTo>
                    <a:pt x="155" y="203"/>
                  </a:lnTo>
                  <a:lnTo>
                    <a:pt x="152" y="212"/>
                  </a:lnTo>
                  <a:lnTo>
                    <a:pt x="152" y="212"/>
                  </a:lnTo>
                  <a:lnTo>
                    <a:pt x="150" y="219"/>
                  </a:lnTo>
                  <a:lnTo>
                    <a:pt x="145" y="224"/>
                  </a:lnTo>
                  <a:lnTo>
                    <a:pt x="141" y="228"/>
                  </a:lnTo>
                  <a:lnTo>
                    <a:pt x="138" y="228"/>
                  </a:lnTo>
                  <a:lnTo>
                    <a:pt x="131" y="230"/>
                  </a:lnTo>
                  <a:lnTo>
                    <a:pt x="127" y="233"/>
                  </a:lnTo>
                  <a:lnTo>
                    <a:pt x="125" y="237"/>
                  </a:lnTo>
                  <a:lnTo>
                    <a:pt x="125" y="237"/>
                  </a:lnTo>
                  <a:lnTo>
                    <a:pt x="124" y="242"/>
                  </a:lnTo>
                  <a:lnTo>
                    <a:pt x="120" y="247"/>
                  </a:lnTo>
                  <a:lnTo>
                    <a:pt x="117" y="249"/>
                  </a:lnTo>
                  <a:lnTo>
                    <a:pt x="112" y="250"/>
                  </a:lnTo>
                  <a:lnTo>
                    <a:pt x="101" y="250"/>
                  </a:lnTo>
                  <a:lnTo>
                    <a:pt x="92" y="249"/>
                  </a:lnTo>
                  <a:lnTo>
                    <a:pt x="92" y="249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42"/>
            <p:cNvSpPr/>
            <p:nvPr/>
          </p:nvSpPr>
          <p:spPr>
            <a:xfrm>
              <a:off x="8923970" y="2928744"/>
              <a:ext cx="76016" cy="310270"/>
            </a:xfrm>
            <a:custGeom>
              <a:rect b="b" l="l" r="r" t="t"/>
              <a:pathLst>
                <a:path extrusionOk="0" h="440" w="108">
                  <a:moveTo>
                    <a:pt x="5" y="63"/>
                  </a:moveTo>
                  <a:lnTo>
                    <a:pt x="5" y="63"/>
                  </a:lnTo>
                  <a:lnTo>
                    <a:pt x="5" y="56"/>
                  </a:lnTo>
                  <a:lnTo>
                    <a:pt x="7" y="52"/>
                  </a:lnTo>
                  <a:lnTo>
                    <a:pt x="10" y="52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9" y="49"/>
                  </a:lnTo>
                  <a:lnTo>
                    <a:pt x="21" y="49"/>
                  </a:lnTo>
                  <a:lnTo>
                    <a:pt x="21" y="54"/>
                  </a:lnTo>
                  <a:lnTo>
                    <a:pt x="23" y="56"/>
                  </a:lnTo>
                  <a:lnTo>
                    <a:pt x="24" y="56"/>
                  </a:lnTo>
                  <a:lnTo>
                    <a:pt x="26" y="56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33" y="49"/>
                  </a:lnTo>
                  <a:lnTo>
                    <a:pt x="33" y="49"/>
                  </a:lnTo>
                  <a:lnTo>
                    <a:pt x="33" y="47"/>
                  </a:lnTo>
                  <a:lnTo>
                    <a:pt x="30" y="45"/>
                  </a:lnTo>
                  <a:lnTo>
                    <a:pt x="28" y="44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5" y="38"/>
                  </a:lnTo>
                  <a:lnTo>
                    <a:pt x="37" y="31"/>
                  </a:lnTo>
                  <a:lnTo>
                    <a:pt x="37" y="31"/>
                  </a:lnTo>
                  <a:lnTo>
                    <a:pt x="37" y="26"/>
                  </a:lnTo>
                  <a:lnTo>
                    <a:pt x="33" y="23"/>
                  </a:lnTo>
                  <a:lnTo>
                    <a:pt x="28" y="16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31" y="7"/>
                  </a:lnTo>
                  <a:lnTo>
                    <a:pt x="33" y="5"/>
                  </a:lnTo>
                  <a:lnTo>
                    <a:pt x="37" y="2"/>
                  </a:lnTo>
                  <a:lnTo>
                    <a:pt x="38" y="0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4" y="9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44" y="28"/>
                  </a:lnTo>
                  <a:lnTo>
                    <a:pt x="45" y="31"/>
                  </a:lnTo>
                  <a:lnTo>
                    <a:pt x="47" y="37"/>
                  </a:lnTo>
                  <a:lnTo>
                    <a:pt x="49" y="44"/>
                  </a:lnTo>
                  <a:lnTo>
                    <a:pt x="49" y="44"/>
                  </a:lnTo>
                  <a:lnTo>
                    <a:pt x="49" y="47"/>
                  </a:lnTo>
                  <a:lnTo>
                    <a:pt x="50" y="47"/>
                  </a:lnTo>
                  <a:lnTo>
                    <a:pt x="52" y="49"/>
                  </a:lnTo>
                  <a:lnTo>
                    <a:pt x="52" y="50"/>
                  </a:lnTo>
                  <a:lnTo>
                    <a:pt x="52" y="50"/>
                  </a:lnTo>
                  <a:lnTo>
                    <a:pt x="52" y="54"/>
                  </a:lnTo>
                  <a:lnTo>
                    <a:pt x="52" y="56"/>
                  </a:lnTo>
                  <a:lnTo>
                    <a:pt x="54" y="59"/>
                  </a:lnTo>
                  <a:lnTo>
                    <a:pt x="57" y="73"/>
                  </a:lnTo>
                  <a:lnTo>
                    <a:pt x="57" y="73"/>
                  </a:lnTo>
                  <a:lnTo>
                    <a:pt x="59" y="85"/>
                  </a:lnTo>
                  <a:lnTo>
                    <a:pt x="59" y="96"/>
                  </a:lnTo>
                  <a:lnTo>
                    <a:pt x="59" y="103"/>
                  </a:lnTo>
                  <a:lnTo>
                    <a:pt x="56" y="108"/>
                  </a:lnTo>
                  <a:lnTo>
                    <a:pt x="52" y="118"/>
                  </a:lnTo>
                  <a:lnTo>
                    <a:pt x="52" y="124"/>
                  </a:lnTo>
                  <a:lnTo>
                    <a:pt x="52" y="131"/>
                  </a:lnTo>
                  <a:lnTo>
                    <a:pt x="52" y="131"/>
                  </a:lnTo>
                  <a:lnTo>
                    <a:pt x="56" y="136"/>
                  </a:lnTo>
                  <a:lnTo>
                    <a:pt x="57" y="136"/>
                  </a:lnTo>
                  <a:lnTo>
                    <a:pt x="57" y="134"/>
                  </a:lnTo>
                  <a:lnTo>
                    <a:pt x="57" y="136"/>
                  </a:lnTo>
                  <a:lnTo>
                    <a:pt x="57" y="143"/>
                  </a:lnTo>
                  <a:lnTo>
                    <a:pt x="57" y="143"/>
                  </a:lnTo>
                  <a:lnTo>
                    <a:pt x="56" y="151"/>
                  </a:lnTo>
                  <a:lnTo>
                    <a:pt x="57" y="151"/>
                  </a:lnTo>
                  <a:lnTo>
                    <a:pt x="57" y="150"/>
                  </a:lnTo>
                  <a:lnTo>
                    <a:pt x="61" y="148"/>
                  </a:lnTo>
                  <a:lnTo>
                    <a:pt x="61" y="150"/>
                  </a:lnTo>
                  <a:lnTo>
                    <a:pt x="63" y="151"/>
                  </a:lnTo>
                  <a:lnTo>
                    <a:pt x="63" y="151"/>
                  </a:lnTo>
                  <a:lnTo>
                    <a:pt x="64" y="160"/>
                  </a:lnTo>
                  <a:lnTo>
                    <a:pt x="66" y="171"/>
                  </a:lnTo>
                  <a:lnTo>
                    <a:pt x="70" y="181"/>
                  </a:lnTo>
                  <a:lnTo>
                    <a:pt x="71" y="195"/>
                  </a:lnTo>
                  <a:lnTo>
                    <a:pt x="71" y="195"/>
                  </a:lnTo>
                  <a:lnTo>
                    <a:pt x="71" y="202"/>
                  </a:lnTo>
                  <a:lnTo>
                    <a:pt x="75" y="211"/>
                  </a:lnTo>
                  <a:lnTo>
                    <a:pt x="80" y="226"/>
                  </a:lnTo>
                  <a:lnTo>
                    <a:pt x="85" y="244"/>
                  </a:lnTo>
                  <a:lnTo>
                    <a:pt x="91" y="258"/>
                  </a:lnTo>
                  <a:lnTo>
                    <a:pt x="91" y="258"/>
                  </a:lnTo>
                  <a:lnTo>
                    <a:pt x="91" y="265"/>
                  </a:lnTo>
                  <a:lnTo>
                    <a:pt x="92" y="270"/>
                  </a:lnTo>
                  <a:lnTo>
                    <a:pt x="99" y="280"/>
                  </a:lnTo>
                  <a:lnTo>
                    <a:pt x="104" y="287"/>
                  </a:lnTo>
                  <a:lnTo>
                    <a:pt x="108" y="296"/>
                  </a:lnTo>
                  <a:lnTo>
                    <a:pt x="108" y="296"/>
                  </a:lnTo>
                  <a:lnTo>
                    <a:pt x="108" y="299"/>
                  </a:lnTo>
                  <a:lnTo>
                    <a:pt x="106" y="296"/>
                  </a:lnTo>
                  <a:lnTo>
                    <a:pt x="94" y="280"/>
                  </a:lnTo>
                  <a:lnTo>
                    <a:pt x="94" y="280"/>
                  </a:lnTo>
                  <a:lnTo>
                    <a:pt x="85" y="272"/>
                  </a:lnTo>
                  <a:lnTo>
                    <a:pt x="75" y="268"/>
                  </a:lnTo>
                  <a:lnTo>
                    <a:pt x="66" y="268"/>
                  </a:lnTo>
                  <a:lnTo>
                    <a:pt x="57" y="270"/>
                  </a:lnTo>
                  <a:lnTo>
                    <a:pt x="57" y="270"/>
                  </a:lnTo>
                  <a:lnTo>
                    <a:pt x="52" y="272"/>
                  </a:lnTo>
                  <a:lnTo>
                    <a:pt x="50" y="273"/>
                  </a:lnTo>
                  <a:lnTo>
                    <a:pt x="49" y="277"/>
                  </a:lnTo>
                  <a:lnTo>
                    <a:pt x="47" y="280"/>
                  </a:lnTo>
                  <a:lnTo>
                    <a:pt x="47" y="287"/>
                  </a:lnTo>
                  <a:lnTo>
                    <a:pt x="47" y="292"/>
                  </a:lnTo>
                  <a:lnTo>
                    <a:pt x="44" y="296"/>
                  </a:lnTo>
                  <a:lnTo>
                    <a:pt x="44" y="296"/>
                  </a:lnTo>
                  <a:lnTo>
                    <a:pt x="38" y="310"/>
                  </a:lnTo>
                  <a:lnTo>
                    <a:pt x="33" y="329"/>
                  </a:lnTo>
                  <a:lnTo>
                    <a:pt x="31" y="340"/>
                  </a:lnTo>
                  <a:lnTo>
                    <a:pt x="31" y="348"/>
                  </a:lnTo>
                  <a:lnTo>
                    <a:pt x="35" y="357"/>
                  </a:lnTo>
                  <a:lnTo>
                    <a:pt x="38" y="362"/>
                  </a:lnTo>
                  <a:lnTo>
                    <a:pt x="38" y="362"/>
                  </a:lnTo>
                  <a:lnTo>
                    <a:pt x="42" y="367"/>
                  </a:lnTo>
                  <a:lnTo>
                    <a:pt x="45" y="371"/>
                  </a:lnTo>
                  <a:lnTo>
                    <a:pt x="49" y="381"/>
                  </a:lnTo>
                  <a:lnTo>
                    <a:pt x="52" y="388"/>
                  </a:lnTo>
                  <a:lnTo>
                    <a:pt x="54" y="392"/>
                  </a:lnTo>
                  <a:lnTo>
                    <a:pt x="57" y="393"/>
                  </a:lnTo>
                  <a:lnTo>
                    <a:pt x="57" y="393"/>
                  </a:lnTo>
                  <a:lnTo>
                    <a:pt x="63" y="395"/>
                  </a:lnTo>
                  <a:lnTo>
                    <a:pt x="64" y="393"/>
                  </a:lnTo>
                  <a:lnTo>
                    <a:pt x="66" y="395"/>
                  </a:lnTo>
                  <a:lnTo>
                    <a:pt x="66" y="402"/>
                  </a:lnTo>
                  <a:lnTo>
                    <a:pt x="66" y="402"/>
                  </a:lnTo>
                  <a:lnTo>
                    <a:pt x="66" y="411"/>
                  </a:lnTo>
                  <a:lnTo>
                    <a:pt x="68" y="414"/>
                  </a:lnTo>
                  <a:lnTo>
                    <a:pt x="68" y="420"/>
                  </a:lnTo>
                  <a:lnTo>
                    <a:pt x="64" y="428"/>
                  </a:lnTo>
                  <a:lnTo>
                    <a:pt x="64" y="428"/>
                  </a:lnTo>
                  <a:lnTo>
                    <a:pt x="63" y="430"/>
                  </a:lnTo>
                  <a:lnTo>
                    <a:pt x="63" y="428"/>
                  </a:lnTo>
                  <a:lnTo>
                    <a:pt x="61" y="421"/>
                  </a:lnTo>
                  <a:lnTo>
                    <a:pt x="59" y="413"/>
                  </a:lnTo>
                  <a:lnTo>
                    <a:pt x="57" y="409"/>
                  </a:lnTo>
                  <a:lnTo>
                    <a:pt x="54" y="406"/>
                  </a:lnTo>
                  <a:lnTo>
                    <a:pt x="54" y="406"/>
                  </a:lnTo>
                  <a:lnTo>
                    <a:pt x="50" y="406"/>
                  </a:lnTo>
                  <a:lnTo>
                    <a:pt x="45" y="406"/>
                  </a:lnTo>
                  <a:lnTo>
                    <a:pt x="42" y="406"/>
                  </a:lnTo>
                  <a:lnTo>
                    <a:pt x="38" y="402"/>
                  </a:lnTo>
                  <a:lnTo>
                    <a:pt x="38" y="402"/>
                  </a:lnTo>
                  <a:lnTo>
                    <a:pt x="35" y="399"/>
                  </a:lnTo>
                  <a:lnTo>
                    <a:pt x="33" y="400"/>
                  </a:lnTo>
                  <a:lnTo>
                    <a:pt x="31" y="402"/>
                  </a:lnTo>
                  <a:lnTo>
                    <a:pt x="26" y="409"/>
                  </a:lnTo>
                  <a:lnTo>
                    <a:pt x="23" y="420"/>
                  </a:lnTo>
                  <a:lnTo>
                    <a:pt x="23" y="420"/>
                  </a:lnTo>
                  <a:lnTo>
                    <a:pt x="19" y="432"/>
                  </a:lnTo>
                  <a:lnTo>
                    <a:pt x="16" y="439"/>
                  </a:lnTo>
                  <a:lnTo>
                    <a:pt x="14" y="440"/>
                  </a:lnTo>
                  <a:lnTo>
                    <a:pt x="12" y="440"/>
                  </a:lnTo>
                  <a:lnTo>
                    <a:pt x="9" y="432"/>
                  </a:lnTo>
                  <a:lnTo>
                    <a:pt x="9" y="432"/>
                  </a:lnTo>
                  <a:lnTo>
                    <a:pt x="7" y="420"/>
                  </a:lnTo>
                  <a:lnTo>
                    <a:pt x="5" y="411"/>
                  </a:lnTo>
                  <a:lnTo>
                    <a:pt x="7" y="402"/>
                  </a:lnTo>
                  <a:lnTo>
                    <a:pt x="12" y="393"/>
                  </a:lnTo>
                  <a:lnTo>
                    <a:pt x="12" y="393"/>
                  </a:lnTo>
                  <a:lnTo>
                    <a:pt x="14" y="388"/>
                  </a:lnTo>
                  <a:lnTo>
                    <a:pt x="14" y="383"/>
                  </a:lnTo>
                  <a:lnTo>
                    <a:pt x="12" y="373"/>
                  </a:lnTo>
                  <a:lnTo>
                    <a:pt x="10" y="360"/>
                  </a:lnTo>
                  <a:lnTo>
                    <a:pt x="10" y="353"/>
                  </a:lnTo>
                  <a:lnTo>
                    <a:pt x="12" y="345"/>
                  </a:lnTo>
                  <a:lnTo>
                    <a:pt x="12" y="345"/>
                  </a:lnTo>
                  <a:lnTo>
                    <a:pt x="17" y="334"/>
                  </a:lnTo>
                  <a:lnTo>
                    <a:pt x="17" y="324"/>
                  </a:lnTo>
                  <a:lnTo>
                    <a:pt x="16" y="317"/>
                  </a:lnTo>
                  <a:lnTo>
                    <a:pt x="14" y="312"/>
                  </a:lnTo>
                  <a:lnTo>
                    <a:pt x="9" y="303"/>
                  </a:lnTo>
                  <a:lnTo>
                    <a:pt x="7" y="299"/>
                  </a:lnTo>
                  <a:lnTo>
                    <a:pt x="9" y="294"/>
                  </a:lnTo>
                  <a:lnTo>
                    <a:pt x="9" y="294"/>
                  </a:lnTo>
                  <a:lnTo>
                    <a:pt x="10" y="289"/>
                  </a:lnTo>
                  <a:lnTo>
                    <a:pt x="14" y="280"/>
                  </a:lnTo>
                  <a:lnTo>
                    <a:pt x="17" y="256"/>
                  </a:lnTo>
                  <a:lnTo>
                    <a:pt x="17" y="230"/>
                  </a:lnTo>
                  <a:lnTo>
                    <a:pt x="17" y="219"/>
                  </a:lnTo>
                  <a:lnTo>
                    <a:pt x="16" y="209"/>
                  </a:lnTo>
                  <a:lnTo>
                    <a:pt x="16" y="209"/>
                  </a:lnTo>
                  <a:lnTo>
                    <a:pt x="14" y="202"/>
                  </a:lnTo>
                  <a:lnTo>
                    <a:pt x="14" y="197"/>
                  </a:lnTo>
                  <a:lnTo>
                    <a:pt x="19" y="186"/>
                  </a:lnTo>
                  <a:lnTo>
                    <a:pt x="21" y="176"/>
                  </a:lnTo>
                  <a:lnTo>
                    <a:pt x="21" y="171"/>
                  </a:lnTo>
                  <a:lnTo>
                    <a:pt x="19" y="164"/>
                  </a:lnTo>
                  <a:lnTo>
                    <a:pt x="19" y="164"/>
                  </a:lnTo>
                  <a:lnTo>
                    <a:pt x="12" y="153"/>
                  </a:lnTo>
                  <a:lnTo>
                    <a:pt x="7" y="148"/>
                  </a:lnTo>
                  <a:lnTo>
                    <a:pt x="3" y="145"/>
                  </a:lnTo>
                  <a:lnTo>
                    <a:pt x="3" y="145"/>
                  </a:lnTo>
                  <a:lnTo>
                    <a:pt x="3" y="143"/>
                  </a:lnTo>
                  <a:lnTo>
                    <a:pt x="3" y="143"/>
                  </a:lnTo>
                  <a:lnTo>
                    <a:pt x="5" y="141"/>
                  </a:lnTo>
                  <a:lnTo>
                    <a:pt x="5" y="141"/>
                  </a:lnTo>
                  <a:lnTo>
                    <a:pt x="2" y="139"/>
                  </a:lnTo>
                  <a:lnTo>
                    <a:pt x="0" y="136"/>
                  </a:lnTo>
                  <a:lnTo>
                    <a:pt x="0" y="131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2" y="118"/>
                  </a:lnTo>
                  <a:lnTo>
                    <a:pt x="0" y="113"/>
                  </a:lnTo>
                  <a:lnTo>
                    <a:pt x="0" y="110"/>
                  </a:lnTo>
                  <a:lnTo>
                    <a:pt x="3" y="103"/>
                  </a:lnTo>
                  <a:lnTo>
                    <a:pt x="3" y="103"/>
                  </a:lnTo>
                  <a:lnTo>
                    <a:pt x="7" y="92"/>
                  </a:lnTo>
                  <a:lnTo>
                    <a:pt x="9" y="82"/>
                  </a:lnTo>
                  <a:lnTo>
                    <a:pt x="9" y="71"/>
                  </a:lnTo>
                  <a:lnTo>
                    <a:pt x="5" y="63"/>
                  </a:lnTo>
                  <a:lnTo>
                    <a:pt x="5" y="63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42"/>
            <p:cNvSpPr/>
            <p:nvPr/>
          </p:nvSpPr>
          <p:spPr>
            <a:xfrm>
              <a:off x="9035668" y="2032065"/>
              <a:ext cx="119454" cy="38783"/>
            </a:xfrm>
            <a:custGeom>
              <a:rect b="b" l="l" r="r" t="t"/>
              <a:pathLst>
                <a:path extrusionOk="0" h="55" w="168">
                  <a:moveTo>
                    <a:pt x="54" y="50"/>
                  </a:moveTo>
                  <a:lnTo>
                    <a:pt x="54" y="50"/>
                  </a:lnTo>
                  <a:lnTo>
                    <a:pt x="30" y="43"/>
                  </a:lnTo>
                  <a:lnTo>
                    <a:pt x="14" y="36"/>
                  </a:lnTo>
                  <a:lnTo>
                    <a:pt x="4" y="31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4"/>
                  </a:lnTo>
                  <a:lnTo>
                    <a:pt x="9" y="3"/>
                  </a:lnTo>
                  <a:lnTo>
                    <a:pt x="9" y="3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6" y="5"/>
                  </a:lnTo>
                  <a:lnTo>
                    <a:pt x="20" y="8"/>
                  </a:lnTo>
                  <a:lnTo>
                    <a:pt x="28" y="10"/>
                  </a:lnTo>
                  <a:lnTo>
                    <a:pt x="40" y="12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74" y="10"/>
                  </a:lnTo>
                  <a:lnTo>
                    <a:pt x="82" y="12"/>
                  </a:lnTo>
                  <a:lnTo>
                    <a:pt x="88" y="15"/>
                  </a:lnTo>
                  <a:lnTo>
                    <a:pt x="89" y="19"/>
                  </a:lnTo>
                  <a:lnTo>
                    <a:pt x="89" y="22"/>
                  </a:lnTo>
                  <a:lnTo>
                    <a:pt x="91" y="24"/>
                  </a:lnTo>
                  <a:lnTo>
                    <a:pt x="96" y="24"/>
                  </a:lnTo>
                  <a:lnTo>
                    <a:pt x="107" y="21"/>
                  </a:lnTo>
                  <a:lnTo>
                    <a:pt x="107" y="21"/>
                  </a:lnTo>
                  <a:lnTo>
                    <a:pt x="117" y="17"/>
                  </a:lnTo>
                  <a:lnTo>
                    <a:pt x="126" y="17"/>
                  </a:lnTo>
                  <a:lnTo>
                    <a:pt x="131" y="19"/>
                  </a:lnTo>
                  <a:lnTo>
                    <a:pt x="136" y="22"/>
                  </a:lnTo>
                  <a:lnTo>
                    <a:pt x="145" y="28"/>
                  </a:lnTo>
                  <a:lnTo>
                    <a:pt x="148" y="29"/>
                  </a:lnTo>
                  <a:lnTo>
                    <a:pt x="155" y="31"/>
                  </a:lnTo>
                  <a:lnTo>
                    <a:pt x="155" y="31"/>
                  </a:lnTo>
                  <a:lnTo>
                    <a:pt x="162" y="31"/>
                  </a:lnTo>
                  <a:lnTo>
                    <a:pt x="166" y="33"/>
                  </a:lnTo>
                  <a:lnTo>
                    <a:pt x="168" y="36"/>
                  </a:lnTo>
                  <a:lnTo>
                    <a:pt x="166" y="40"/>
                  </a:lnTo>
                  <a:lnTo>
                    <a:pt x="161" y="45"/>
                  </a:lnTo>
                  <a:lnTo>
                    <a:pt x="155" y="48"/>
                  </a:lnTo>
                  <a:lnTo>
                    <a:pt x="145" y="52"/>
                  </a:lnTo>
                  <a:lnTo>
                    <a:pt x="135" y="54"/>
                  </a:lnTo>
                  <a:lnTo>
                    <a:pt x="135" y="54"/>
                  </a:lnTo>
                  <a:lnTo>
                    <a:pt x="94" y="55"/>
                  </a:lnTo>
                  <a:lnTo>
                    <a:pt x="77" y="54"/>
                  </a:lnTo>
                  <a:lnTo>
                    <a:pt x="54" y="50"/>
                  </a:lnTo>
                  <a:lnTo>
                    <a:pt x="54" y="50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42"/>
            <p:cNvSpPr/>
            <p:nvPr/>
          </p:nvSpPr>
          <p:spPr>
            <a:xfrm>
              <a:off x="8809170" y="2002589"/>
              <a:ext cx="204778" cy="76016"/>
            </a:xfrm>
            <a:custGeom>
              <a:rect b="b" l="l" r="r" t="t"/>
              <a:pathLst>
                <a:path extrusionOk="0" h="106" w="291">
                  <a:moveTo>
                    <a:pt x="266" y="73"/>
                  </a:moveTo>
                  <a:lnTo>
                    <a:pt x="266" y="73"/>
                  </a:lnTo>
                  <a:lnTo>
                    <a:pt x="237" y="84"/>
                  </a:lnTo>
                  <a:lnTo>
                    <a:pt x="212" y="90"/>
                  </a:lnTo>
                  <a:lnTo>
                    <a:pt x="202" y="92"/>
                  </a:lnTo>
                  <a:lnTo>
                    <a:pt x="192" y="92"/>
                  </a:lnTo>
                  <a:lnTo>
                    <a:pt x="183" y="90"/>
                  </a:lnTo>
                  <a:lnTo>
                    <a:pt x="176" y="85"/>
                  </a:lnTo>
                  <a:lnTo>
                    <a:pt x="176" y="85"/>
                  </a:lnTo>
                  <a:lnTo>
                    <a:pt x="169" y="82"/>
                  </a:lnTo>
                  <a:lnTo>
                    <a:pt x="162" y="82"/>
                  </a:lnTo>
                  <a:lnTo>
                    <a:pt x="155" y="84"/>
                  </a:lnTo>
                  <a:lnTo>
                    <a:pt x="146" y="87"/>
                  </a:lnTo>
                  <a:lnTo>
                    <a:pt x="138" y="90"/>
                  </a:lnTo>
                  <a:lnTo>
                    <a:pt x="129" y="92"/>
                  </a:lnTo>
                  <a:lnTo>
                    <a:pt x="118" y="92"/>
                  </a:lnTo>
                  <a:lnTo>
                    <a:pt x="106" y="90"/>
                  </a:lnTo>
                  <a:lnTo>
                    <a:pt x="106" y="90"/>
                  </a:lnTo>
                  <a:lnTo>
                    <a:pt x="96" y="89"/>
                  </a:lnTo>
                  <a:lnTo>
                    <a:pt x="91" y="90"/>
                  </a:lnTo>
                  <a:lnTo>
                    <a:pt x="89" y="94"/>
                  </a:lnTo>
                  <a:lnTo>
                    <a:pt x="87" y="99"/>
                  </a:lnTo>
                  <a:lnTo>
                    <a:pt x="85" y="103"/>
                  </a:lnTo>
                  <a:lnTo>
                    <a:pt x="82" y="106"/>
                  </a:lnTo>
                  <a:lnTo>
                    <a:pt x="73" y="106"/>
                  </a:lnTo>
                  <a:lnTo>
                    <a:pt x="59" y="101"/>
                  </a:lnTo>
                  <a:lnTo>
                    <a:pt x="59" y="101"/>
                  </a:lnTo>
                  <a:lnTo>
                    <a:pt x="30" y="89"/>
                  </a:lnTo>
                  <a:lnTo>
                    <a:pt x="17" y="82"/>
                  </a:lnTo>
                  <a:lnTo>
                    <a:pt x="9" y="77"/>
                  </a:lnTo>
                  <a:lnTo>
                    <a:pt x="2" y="70"/>
                  </a:lnTo>
                  <a:lnTo>
                    <a:pt x="0" y="66"/>
                  </a:lnTo>
                  <a:lnTo>
                    <a:pt x="0" y="61"/>
                  </a:lnTo>
                  <a:lnTo>
                    <a:pt x="4" y="57"/>
                  </a:lnTo>
                  <a:lnTo>
                    <a:pt x="4" y="57"/>
                  </a:lnTo>
                  <a:lnTo>
                    <a:pt x="9" y="54"/>
                  </a:lnTo>
                  <a:lnTo>
                    <a:pt x="9" y="50"/>
                  </a:lnTo>
                  <a:lnTo>
                    <a:pt x="5" y="42"/>
                  </a:lnTo>
                  <a:lnTo>
                    <a:pt x="4" y="37"/>
                  </a:lnTo>
                  <a:lnTo>
                    <a:pt x="4" y="31"/>
                  </a:lnTo>
                  <a:lnTo>
                    <a:pt x="7" y="24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31" y="9"/>
                  </a:lnTo>
                  <a:lnTo>
                    <a:pt x="45" y="2"/>
                  </a:lnTo>
                  <a:lnTo>
                    <a:pt x="51" y="0"/>
                  </a:lnTo>
                  <a:lnTo>
                    <a:pt x="58" y="0"/>
                  </a:lnTo>
                  <a:lnTo>
                    <a:pt x="63" y="2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87" y="16"/>
                  </a:lnTo>
                  <a:lnTo>
                    <a:pt x="106" y="28"/>
                  </a:lnTo>
                  <a:lnTo>
                    <a:pt x="122" y="37"/>
                  </a:lnTo>
                  <a:lnTo>
                    <a:pt x="129" y="40"/>
                  </a:lnTo>
                  <a:lnTo>
                    <a:pt x="136" y="40"/>
                  </a:lnTo>
                  <a:lnTo>
                    <a:pt x="136" y="40"/>
                  </a:lnTo>
                  <a:lnTo>
                    <a:pt x="138" y="38"/>
                  </a:lnTo>
                  <a:lnTo>
                    <a:pt x="138" y="35"/>
                  </a:lnTo>
                  <a:lnTo>
                    <a:pt x="134" y="26"/>
                  </a:lnTo>
                  <a:lnTo>
                    <a:pt x="132" y="23"/>
                  </a:lnTo>
                  <a:lnTo>
                    <a:pt x="132" y="17"/>
                  </a:lnTo>
                  <a:lnTo>
                    <a:pt x="136" y="12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8" y="5"/>
                  </a:lnTo>
                  <a:lnTo>
                    <a:pt x="153" y="3"/>
                  </a:lnTo>
                  <a:lnTo>
                    <a:pt x="162" y="5"/>
                  </a:lnTo>
                  <a:lnTo>
                    <a:pt x="171" y="9"/>
                  </a:lnTo>
                  <a:lnTo>
                    <a:pt x="179" y="14"/>
                  </a:lnTo>
                  <a:lnTo>
                    <a:pt x="188" y="21"/>
                  </a:lnTo>
                  <a:lnTo>
                    <a:pt x="197" y="24"/>
                  </a:lnTo>
                  <a:lnTo>
                    <a:pt x="207" y="28"/>
                  </a:lnTo>
                  <a:lnTo>
                    <a:pt x="219" y="26"/>
                  </a:lnTo>
                  <a:lnTo>
                    <a:pt x="219" y="26"/>
                  </a:lnTo>
                  <a:lnTo>
                    <a:pt x="233" y="26"/>
                  </a:lnTo>
                  <a:lnTo>
                    <a:pt x="247" y="26"/>
                  </a:lnTo>
                  <a:lnTo>
                    <a:pt x="261" y="30"/>
                  </a:lnTo>
                  <a:lnTo>
                    <a:pt x="275" y="35"/>
                  </a:lnTo>
                  <a:lnTo>
                    <a:pt x="284" y="38"/>
                  </a:lnTo>
                  <a:lnTo>
                    <a:pt x="289" y="43"/>
                  </a:lnTo>
                  <a:lnTo>
                    <a:pt x="291" y="45"/>
                  </a:lnTo>
                  <a:lnTo>
                    <a:pt x="289" y="47"/>
                  </a:lnTo>
                  <a:lnTo>
                    <a:pt x="287" y="49"/>
                  </a:lnTo>
                  <a:lnTo>
                    <a:pt x="282" y="49"/>
                  </a:lnTo>
                  <a:lnTo>
                    <a:pt x="282" y="49"/>
                  </a:lnTo>
                  <a:lnTo>
                    <a:pt x="273" y="50"/>
                  </a:lnTo>
                  <a:lnTo>
                    <a:pt x="272" y="52"/>
                  </a:lnTo>
                  <a:lnTo>
                    <a:pt x="272" y="56"/>
                  </a:lnTo>
                  <a:lnTo>
                    <a:pt x="273" y="59"/>
                  </a:lnTo>
                  <a:lnTo>
                    <a:pt x="277" y="63"/>
                  </a:lnTo>
                  <a:lnTo>
                    <a:pt x="277" y="66"/>
                  </a:lnTo>
                  <a:lnTo>
                    <a:pt x="273" y="70"/>
                  </a:lnTo>
                  <a:lnTo>
                    <a:pt x="266" y="73"/>
                  </a:lnTo>
                  <a:lnTo>
                    <a:pt x="266" y="73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42"/>
            <p:cNvSpPr/>
            <p:nvPr/>
          </p:nvSpPr>
          <p:spPr>
            <a:xfrm>
              <a:off x="8461669" y="2117389"/>
              <a:ext cx="162892" cy="79119"/>
            </a:xfrm>
            <a:custGeom>
              <a:rect b="b" l="l" r="r" t="t"/>
              <a:pathLst>
                <a:path extrusionOk="0" h="111" w="230">
                  <a:moveTo>
                    <a:pt x="108" y="90"/>
                  </a:moveTo>
                  <a:lnTo>
                    <a:pt x="108" y="90"/>
                  </a:lnTo>
                  <a:lnTo>
                    <a:pt x="80" y="78"/>
                  </a:lnTo>
                  <a:lnTo>
                    <a:pt x="58" y="69"/>
                  </a:lnTo>
                  <a:lnTo>
                    <a:pt x="39" y="64"/>
                  </a:lnTo>
                  <a:lnTo>
                    <a:pt x="14" y="59"/>
                  </a:lnTo>
                  <a:lnTo>
                    <a:pt x="14" y="59"/>
                  </a:lnTo>
                  <a:lnTo>
                    <a:pt x="4" y="57"/>
                  </a:lnTo>
                  <a:lnTo>
                    <a:pt x="0" y="55"/>
                  </a:lnTo>
                  <a:lnTo>
                    <a:pt x="4" y="52"/>
                  </a:lnTo>
                  <a:lnTo>
                    <a:pt x="7" y="48"/>
                  </a:lnTo>
                  <a:lnTo>
                    <a:pt x="12" y="45"/>
                  </a:lnTo>
                  <a:lnTo>
                    <a:pt x="18" y="41"/>
                  </a:lnTo>
                  <a:lnTo>
                    <a:pt x="18" y="38"/>
                  </a:lnTo>
                  <a:lnTo>
                    <a:pt x="18" y="36"/>
                  </a:lnTo>
                  <a:lnTo>
                    <a:pt x="16" y="33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1" y="26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9" y="15"/>
                  </a:lnTo>
                  <a:lnTo>
                    <a:pt x="16" y="10"/>
                  </a:lnTo>
                  <a:lnTo>
                    <a:pt x="25" y="5"/>
                  </a:lnTo>
                  <a:lnTo>
                    <a:pt x="35" y="1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82" y="8"/>
                  </a:lnTo>
                  <a:lnTo>
                    <a:pt x="91" y="10"/>
                  </a:lnTo>
                  <a:lnTo>
                    <a:pt x="105" y="12"/>
                  </a:lnTo>
                  <a:lnTo>
                    <a:pt x="110" y="12"/>
                  </a:lnTo>
                  <a:lnTo>
                    <a:pt x="115" y="14"/>
                  </a:lnTo>
                  <a:lnTo>
                    <a:pt x="119" y="19"/>
                  </a:lnTo>
                  <a:lnTo>
                    <a:pt x="122" y="24"/>
                  </a:lnTo>
                  <a:lnTo>
                    <a:pt x="122" y="24"/>
                  </a:lnTo>
                  <a:lnTo>
                    <a:pt x="126" y="29"/>
                  </a:lnTo>
                  <a:lnTo>
                    <a:pt x="127" y="31"/>
                  </a:lnTo>
                  <a:lnTo>
                    <a:pt x="131" y="29"/>
                  </a:lnTo>
                  <a:lnTo>
                    <a:pt x="134" y="26"/>
                  </a:lnTo>
                  <a:lnTo>
                    <a:pt x="140" y="21"/>
                  </a:lnTo>
                  <a:lnTo>
                    <a:pt x="147" y="17"/>
                  </a:lnTo>
                  <a:lnTo>
                    <a:pt x="154" y="17"/>
                  </a:lnTo>
                  <a:lnTo>
                    <a:pt x="164" y="19"/>
                  </a:lnTo>
                  <a:lnTo>
                    <a:pt x="164" y="19"/>
                  </a:lnTo>
                  <a:lnTo>
                    <a:pt x="188" y="27"/>
                  </a:lnTo>
                  <a:lnTo>
                    <a:pt x="211" y="36"/>
                  </a:lnTo>
                  <a:lnTo>
                    <a:pt x="220" y="40"/>
                  </a:lnTo>
                  <a:lnTo>
                    <a:pt x="221" y="45"/>
                  </a:lnTo>
                  <a:lnTo>
                    <a:pt x="221" y="47"/>
                  </a:lnTo>
                  <a:lnTo>
                    <a:pt x="220" y="48"/>
                  </a:lnTo>
                  <a:lnTo>
                    <a:pt x="209" y="52"/>
                  </a:lnTo>
                  <a:lnTo>
                    <a:pt x="209" y="52"/>
                  </a:lnTo>
                  <a:lnTo>
                    <a:pt x="202" y="54"/>
                  </a:lnTo>
                  <a:lnTo>
                    <a:pt x="201" y="55"/>
                  </a:lnTo>
                  <a:lnTo>
                    <a:pt x="201" y="57"/>
                  </a:lnTo>
                  <a:lnTo>
                    <a:pt x="204" y="59"/>
                  </a:lnTo>
                  <a:lnTo>
                    <a:pt x="211" y="62"/>
                  </a:lnTo>
                  <a:lnTo>
                    <a:pt x="218" y="64"/>
                  </a:lnTo>
                  <a:lnTo>
                    <a:pt x="223" y="68"/>
                  </a:lnTo>
                  <a:lnTo>
                    <a:pt x="223" y="68"/>
                  </a:lnTo>
                  <a:lnTo>
                    <a:pt x="223" y="69"/>
                  </a:lnTo>
                  <a:lnTo>
                    <a:pt x="216" y="73"/>
                  </a:lnTo>
                  <a:lnTo>
                    <a:pt x="216" y="73"/>
                  </a:lnTo>
                  <a:lnTo>
                    <a:pt x="208" y="74"/>
                  </a:lnTo>
                  <a:lnTo>
                    <a:pt x="206" y="76"/>
                  </a:lnTo>
                  <a:lnTo>
                    <a:pt x="206" y="78"/>
                  </a:lnTo>
                  <a:lnTo>
                    <a:pt x="209" y="80"/>
                  </a:lnTo>
                  <a:lnTo>
                    <a:pt x="214" y="81"/>
                  </a:lnTo>
                  <a:lnTo>
                    <a:pt x="221" y="85"/>
                  </a:lnTo>
                  <a:lnTo>
                    <a:pt x="227" y="88"/>
                  </a:lnTo>
                  <a:lnTo>
                    <a:pt x="230" y="94"/>
                  </a:lnTo>
                  <a:lnTo>
                    <a:pt x="230" y="97"/>
                  </a:lnTo>
                  <a:lnTo>
                    <a:pt x="230" y="101"/>
                  </a:lnTo>
                  <a:lnTo>
                    <a:pt x="230" y="101"/>
                  </a:lnTo>
                  <a:lnTo>
                    <a:pt x="225" y="108"/>
                  </a:lnTo>
                  <a:lnTo>
                    <a:pt x="220" y="111"/>
                  </a:lnTo>
                  <a:lnTo>
                    <a:pt x="213" y="111"/>
                  </a:lnTo>
                  <a:lnTo>
                    <a:pt x="206" y="108"/>
                  </a:lnTo>
                  <a:lnTo>
                    <a:pt x="188" y="99"/>
                  </a:lnTo>
                  <a:lnTo>
                    <a:pt x="167" y="90"/>
                  </a:lnTo>
                  <a:lnTo>
                    <a:pt x="167" y="90"/>
                  </a:lnTo>
                  <a:lnTo>
                    <a:pt x="141" y="80"/>
                  </a:lnTo>
                  <a:lnTo>
                    <a:pt x="136" y="78"/>
                  </a:lnTo>
                  <a:lnTo>
                    <a:pt x="127" y="80"/>
                  </a:lnTo>
                  <a:lnTo>
                    <a:pt x="127" y="80"/>
                  </a:lnTo>
                  <a:lnTo>
                    <a:pt x="122" y="81"/>
                  </a:lnTo>
                  <a:lnTo>
                    <a:pt x="120" y="85"/>
                  </a:lnTo>
                  <a:lnTo>
                    <a:pt x="122" y="90"/>
                  </a:lnTo>
                  <a:lnTo>
                    <a:pt x="122" y="94"/>
                  </a:lnTo>
                  <a:lnTo>
                    <a:pt x="120" y="95"/>
                  </a:lnTo>
                  <a:lnTo>
                    <a:pt x="117" y="94"/>
                  </a:lnTo>
                  <a:lnTo>
                    <a:pt x="108" y="90"/>
                  </a:lnTo>
                  <a:lnTo>
                    <a:pt x="108" y="90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42"/>
            <p:cNvSpPr/>
            <p:nvPr/>
          </p:nvSpPr>
          <p:spPr>
            <a:xfrm>
              <a:off x="7724779" y="1807120"/>
              <a:ext cx="169096" cy="69811"/>
            </a:xfrm>
            <a:custGeom>
              <a:rect b="b" l="l" r="r" t="t"/>
              <a:pathLst>
                <a:path extrusionOk="0" h="98" w="239">
                  <a:moveTo>
                    <a:pt x="53" y="75"/>
                  </a:moveTo>
                  <a:lnTo>
                    <a:pt x="53" y="75"/>
                  </a:lnTo>
                  <a:lnTo>
                    <a:pt x="46" y="70"/>
                  </a:lnTo>
                  <a:lnTo>
                    <a:pt x="42" y="66"/>
                  </a:lnTo>
                  <a:lnTo>
                    <a:pt x="42" y="61"/>
                  </a:lnTo>
                  <a:lnTo>
                    <a:pt x="42" y="58"/>
                  </a:lnTo>
                  <a:lnTo>
                    <a:pt x="40" y="54"/>
                  </a:lnTo>
                  <a:lnTo>
                    <a:pt x="37" y="51"/>
                  </a:lnTo>
                  <a:lnTo>
                    <a:pt x="30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4" y="49"/>
                  </a:lnTo>
                  <a:lnTo>
                    <a:pt x="2" y="49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2" y="42"/>
                  </a:lnTo>
                  <a:lnTo>
                    <a:pt x="11" y="37"/>
                  </a:lnTo>
                  <a:lnTo>
                    <a:pt x="33" y="24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66" y="7"/>
                  </a:lnTo>
                  <a:lnTo>
                    <a:pt x="79" y="4"/>
                  </a:lnTo>
                  <a:lnTo>
                    <a:pt x="93" y="2"/>
                  </a:lnTo>
                  <a:lnTo>
                    <a:pt x="108" y="0"/>
                  </a:lnTo>
                  <a:lnTo>
                    <a:pt x="134" y="0"/>
                  </a:lnTo>
                  <a:lnTo>
                    <a:pt x="157" y="0"/>
                  </a:lnTo>
                  <a:lnTo>
                    <a:pt x="157" y="0"/>
                  </a:lnTo>
                  <a:lnTo>
                    <a:pt x="162" y="2"/>
                  </a:lnTo>
                  <a:lnTo>
                    <a:pt x="164" y="4"/>
                  </a:lnTo>
                  <a:lnTo>
                    <a:pt x="162" y="9"/>
                  </a:lnTo>
                  <a:lnTo>
                    <a:pt x="161" y="12"/>
                  </a:lnTo>
                  <a:lnTo>
                    <a:pt x="159" y="16"/>
                  </a:lnTo>
                  <a:lnTo>
                    <a:pt x="161" y="18"/>
                  </a:lnTo>
                  <a:lnTo>
                    <a:pt x="161" y="19"/>
                  </a:lnTo>
                  <a:lnTo>
                    <a:pt x="167" y="18"/>
                  </a:lnTo>
                  <a:lnTo>
                    <a:pt x="181" y="14"/>
                  </a:lnTo>
                  <a:lnTo>
                    <a:pt x="181" y="14"/>
                  </a:lnTo>
                  <a:lnTo>
                    <a:pt x="206" y="7"/>
                  </a:lnTo>
                  <a:lnTo>
                    <a:pt x="211" y="7"/>
                  </a:lnTo>
                  <a:lnTo>
                    <a:pt x="216" y="7"/>
                  </a:lnTo>
                  <a:lnTo>
                    <a:pt x="220" y="9"/>
                  </a:lnTo>
                  <a:lnTo>
                    <a:pt x="223" y="12"/>
                  </a:lnTo>
                  <a:lnTo>
                    <a:pt x="227" y="16"/>
                  </a:lnTo>
                  <a:lnTo>
                    <a:pt x="234" y="19"/>
                  </a:lnTo>
                  <a:lnTo>
                    <a:pt x="234" y="19"/>
                  </a:lnTo>
                  <a:lnTo>
                    <a:pt x="237" y="21"/>
                  </a:lnTo>
                  <a:lnTo>
                    <a:pt x="239" y="24"/>
                  </a:lnTo>
                  <a:lnTo>
                    <a:pt x="239" y="28"/>
                  </a:lnTo>
                  <a:lnTo>
                    <a:pt x="239" y="31"/>
                  </a:lnTo>
                  <a:lnTo>
                    <a:pt x="237" y="38"/>
                  </a:lnTo>
                  <a:lnTo>
                    <a:pt x="232" y="45"/>
                  </a:lnTo>
                  <a:lnTo>
                    <a:pt x="228" y="54"/>
                  </a:lnTo>
                  <a:lnTo>
                    <a:pt x="225" y="61"/>
                  </a:lnTo>
                  <a:lnTo>
                    <a:pt x="225" y="70"/>
                  </a:lnTo>
                  <a:lnTo>
                    <a:pt x="227" y="72"/>
                  </a:lnTo>
                  <a:lnTo>
                    <a:pt x="228" y="75"/>
                  </a:lnTo>
                  <a:lnTo>
                    <a:pt x="228" y="75"/>
                  </a:lnTo>
                  <a:lnTo>
                    <a:pt x="232" y="78"/>
                  </a:lnTo>
                  <a:lnTo>
                    <a:pt x="232" y="80"/>
                  </a:lnTo>
                  <a:lnTo>
                    <a:pt x="232" y="84"/>
                  </a:lnTo>
                  <a:lnTo>
                    <a:pt x="230" y="85"/>
                  </a:lnTo>
                  <a:lnTo>
                    <a:pt x="221" y="91"/>
                  </a:lnTo>
                  <a:lnTo>
                    <a:pt x="209" y="94"/>
                  </a:lnTo>
                  <a:lnTo>
                    <a:pt x="194" y="98"/>
                  </a:lnTo>
                  <a:lnTo>
                    <a:pt x="176" y="98"/>
                  </a:lnTo>
                  <a:lnTo>
                    <a:pt x="159" y="96"/>
                  </a:lnTo>
                  <a:lnTo>
                    <a:pt x="140" y="91"/>
                  </a:lnTo>
                  <a:lnTo>
                    <a:pt x="140" y="91"/>
                  </a:lnTo>
                  <a:lnTo>
                    <a:pt x="122" y="85"/>
                  </a:lnTo>
                  <a:lnTo>
                    <a:pt x="107" y="82"/>
                  </a:lnTo>
                  <a:lnTo>
                    <a:pt x="84" y="80"/>
                  </a:lnTo>
                  <a:lnTo>
                    <a:pt x="68" y="78"/>
                  </a:lnTo>
                  <a:lnTo>
                    <a:pt x="60" y="77"/>
                  </a:lnTo>
                  <a:lnTo>
                    <a:pt x="53" y="75"/>
                  </a:lnTo>
                  <a:lnTo>
                    <a:pt x="53" y="75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42"/>
            <p:cNvSpPr/>
            <p:nvPr/>
          </p:nvSpPr>
          <p:spPr>
            <a:xfrm>
              <a:off x="7645660" y="1749720"/>
              <a:ext cx="38784" cy="9308"/>
            </a:xfrm>
            <a:custGeom>
              <a:rect b="b" l="l" r="r" t="t"/>
              <a:pathLst>
                <a:path extrusionOk="0" h="14" w="54">
                  <a:moveTo>
                    <a:pt x="2" y="4"/>
                  </a:moveTo>
                  <a:lnTo>
                    <a:pt x="2" y="4"/>
                  </a:lnTo>
                  <a:lnTo>
                    <a:pt x="5" y="2"/>
                  </a:lnTo>
                  <a:lnTo>
                    <a:pt x="10" y="0"/>
                  </a:lnTo>
                  <a:lnTo>
                    <a:pt x="29" y="0"/>
                  </a:lnTo>
                  <a:lnTo>
                    <a:pt x="47" y="4"/>
                  </a:lnTo>
                  <a:lnTo>
                    <a:pt x="52" y="6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2" y="11"/>
                  </a:lnTo>
                  <a:lnTo>
                    <a:pt x="45" y="12"/>
                  </a:lnTo>
                  <a:lnTo>
                    <a:pt x="26" y="14"/>
                  </a:lnTo>
                  <a:lnTo>
                    <a:pt x="16" y="12"/>
                  </a:lnTo>
                  <a:lnTo>
                    <a:pt x="7" y="11"/>
                  </a:lnTo>
                  <a:lnTo>
                    <a:pt x="2" y="9"/>
                  </a:lnTo>
                  <a:lnTo>
                    <a:pt x="0" y="7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42"/>
            <p:cNvSpPr/>
            <p:nvPr/>
          </p:nvSpPr>
          <p:spPr>
            <a:xfrm>
              <a:off x="7398996" y="3758714"/>
              <a:ext cx="200123" cy="128763"/>
            </a:xfrm>
            <a:custGeom>
              <a:rect b="b" l="l" r="r" t="t"/>
              <a:pathLst>
                <a:path extrusionOk="0" h="181" w="286">
                  <a:moveTo>
                    <a:pt x="33" y="9"/>
                  </a:moveTo>
                  <a:lnTo>
                    <a:pt x="33" y="9"/>
                  </a:lnTo>
                  <a:lnTo>
                    <a:pt x="25" y="16"/>
                  </a:lnTo>
                  <a:lnTo>
                    <a:pt x="18" y="23"/>
                  </a:lnTo>
                  <a:lnTo>
                    <a:pt x="14" y="26"/>
                  </a:lnTo>
                  <a:lnTo>
                    <a:pt x="12" y="30"/>
                  </a:lnTo>
                  <a:lnTo>
                    <a:pt x="11" y="37"/>
                  </a:lnTo>
                  <a:lnTo>
                    <a:pt x="11" y="40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5" y="45"/>
                  </a:lnTo>
                  <a:lnTo>
                    <a:pt x="4" y="47"/>
                  </a:lnTo>
                  <a:lnTo>
                    <a:pt x="5" y="50"/>
                  </a:lnTo>
                  <a:lnTo>
                    <a:pt x="5" y="54"/>
                  </a:lnTo>
                  <a:lnTo>
                    <a:pt x="5" y="57"/>
                  </a:lnTo>
                  <a:lnTo>
                    <a:pt x="2" y="59"/>
                  </a:lnTo>
                  <a:lnTo>
                    <a:pt x="2" y="59"/>
                  </a:lnTo>
                  <a:lnTo>
                    <a:pt x="0" y="63"/>
                  </a:lnTo>
                  <a:lnTo>
                    <a:pt x="0" y="68"/>
                  </a:lnTo>
                  <a:lnTo>
                    <a:pt x="2" y="73"/>
                  </a:lnTo>
                  <a:lnTo>
                    <a:pt x="5" y="77"/>
                  </a:lnTo>
                  <a:lnTo>
                    <a:pt x="9" y="80"/>
                  </a:lnTo>
                  <a:lnTo>
                    <a:pt x="12" y="82"/>
                  </a:lnTo>
                  <a:lnTo>
                    <a:pt x="16" y="82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8" y="77"/>
                  </a:lnTo>
                  <a:lnTo>
                    <a:pt x="21" y="78"/>
                  </a:lnTo>
                  <a:lnTo>
                    <a:pt x="30" y="85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8" y="110"/>
                  </a:lnTo>
                  <a:lnTo>
                    <a:pt x="61" y="113"/>
                  </a:lnTo>
                  <a:lnTo>
                    <a:pt x="65" y="113"/>
                  </a:lnTo>
                  <a:lnTo>
                    <a:pt x="66" y="113"/>
                  </a:lnTo>
                  <a:lnTo>
                    <a:pt x="70" y="113"/>
                  </a:lnTo>
                  <a:lnTo>
                    <a:pt x="72" y="115"/>
                  </a:lnTo>
                  <a:lnTo>
                    <a:pt x="77" y="118"/>
                  </a:lnTo>
                  <a:lnTo>
                    <a:pt x="77" y="118"/>
                  </a:lnTo>
                  <a:lnTo>
                    <a:pt x="82" y="122"/>
                  </a:lnTo>
                  <a:lnTo>
                    <a:pt x="84" y="124"/>
                  </a:lnTo>
                  <a:lnTo>
                    <a:pt x="87" y="124"/>
                  </a:lnTo>
                  <a:lnTo>
                    <a:pt x="89" y="122"/>
                  </a:lnTo>
                  <a:lnTo>
                    <a:pt x="91" y="120"/>
                  </a:lnTo>
                  <a:lnTo>
                    <a:pt x="92" y="125"/>
                  </a:lnTo>
                  <a:lnTo>
                    <a:pt x="92" y="125"/>
                  </a:lnTo>
                  <a:lnTo>
                    <a:pt x="96" y="131"/>
                  </a:lnTo>
                  <a:lnTo>
                    <a:pt x="99" y="132"/>
                  </a:lnTo>
                  <a:lnTo>
                    <a:pt x="103" y="134"/>
                  </a:lnTo>
                  <a:lnTo>
                    <a:pt x="108" y="134"/>
                  </a:lnTo>
                  <a:lnTo>
                    <a:pt x="120" y="132"/>
                  </a:lnTo>
                  <a:lnTo>
                    <a:pt x="126" y="134"/>
                  </a:lnTo>
                  <a:lnTo>
                    <a:pt x="131" y="136"/>
                  </a:lnTo>
                  <a:lnTo>
                    <a:pt x="131" y="136"/>
                  </a:lnTo>
                  <a:lnTo>
                    <a:pt x="134" y="138"/>
                  </a:lnTo>
                  <a:lnTo>
                    <a:pt x="136" y="138"/>
                  </a:lnTo>
                  <a:lnTo>
                    <a:pt x="138" y="134"/>
                  </a:lnTo>
                  <a:lnTo>
                    <a:pt x="139" y="132"/>
                  </a:lnTo>
                  <a:lnTo>
                    <a:pt x="141" y="132"/>
                  </a:lnTo>
                  <a:lnTo>
                    <a:pt x="146" y="132"/>
                  </a:lnTo>
                  <a:lnTo>
                    <a:pt x="152" y="134"/>
                  </a:lnTo>
                  <a:lnTo>
                    <a:pt x="152" y="134"/>
                  </a:lnTo>
                  <a:lnTo>
                    <a:pt x="157" y="138"/>
                  </a:lnTo>
                  <a:lnTo>
                    <a:pt x="160" y="141"/>
                  </a:lnTo>
                  <a:lnTo>
                    <a:pt x="162" y="144"/>
                  </a:lnTo>
                  <a:lnTo>
                    <a:pt x="162" y="148"/>
                  </a:lnTo>
                  <a:lnTo>
                    <a:pt x="162" y="150"/>
                  </a:lnTo>
                  <a:lnTo>
                    <a:pt x="162" y="153"/>
                  </a:lnTo>
                  <a:lnTo>
                    <a:pt x="166" y="155"/>
                  </a:lnTo>
                  <a:lnTo>
                    <a:pt x="171" y="157"/>
                  </a:lnTo>
                  <a:lnTo>
                    <a:pt x="171" y="157"/>
                  </a:lnTo>
                  <a:lnTo>
                    <a:pt x="178" y="162"/>
                  </a:lnTo>
                  <a:lnTo>
                    <a:pt x="181" y="164"/>
                  </a:lnTo>
                  <a:lnTo>
                    <a:pt x="183" y="164"/>
                  </a:lnTo>
                  <a:lnTo>
                    <a:pt x="190" y="162"/>
                  </a:lnTo>
                  <a:lnTo>
                    <a:pt x="190" y="162"/>
                  </a:lnTo>
                  <a:lnTo>
                    <a:pt x="193" y="160"/>
                  </a:lnTo>
                  <a:lnTo>
                    <a:pt x="197" y="162"/>
                  </a:lnTo>
                  <a:lnTo>
                    <a:pt x="199" y="167"/>
                  </a:lnTo>
                  <a:lnTo>
                    <a:pt x="199" y="169"/>
                  </a:lnTo>
                  <a:lnTo>
                    <a:pt x="200" y="171"/>
                  </a:lnTo>
                  <a:lnTo>
                    <a:pt x="202" y="172"/>
                  </a:lnTo>
                  <a:lnTo>
                    <a:pt x="206" y="171"/>
                  </a:lnTo>
                  <a:lnTo>
                    <a:pt x="206" y="171"/>
                  </a:lnTo>
                  <a:lnTo>
                    <a:pt x="211" y="169"/>
                  </a:lnTo>
                  <a:lnTo>
                    <a:pt x="216" y="169"/>
                  </a:lnTo>
                  <a:lnTo>
                    <a:pt x="223" y="174"/>
                  </a:lnTo>
                  <a:lnTo>
                    <a:pt x="230" y="178"/>
                  </a:lnTo>
                  <a:lnTo>
                    <a:pt x="235" y="179"/>
                  </a:lnTo>
                  <a:lnTo>
                    <a:pt x="239" y="176"/>
                  </a:lnTo>
                  <a:lnTo>
                    <a:pt x="239" y="176"/>
                  </a:lnTo>
                  <a:lnTo>
                    <a:pt x="244" y="174"/>
                  </a:lnTo>
                  <a:lnTo>
                    <a:pt x="246" y="174"/>
                  </a:lnTo>
                  <a:lnTo>
                    <a:pt x="247" y="178"/>
                  </a:lnTo>
                  <a:lnTo>
                    <a:pt x="247" y="179"/>
                  </a:lnTo>
                  <a:lnTo>
                    <a:pt x="251" y="181"/>
                  </a:lnTo>
                  <a:lnTo>
                    <a:pt x="254" y="181"/>
                  </a:lnTo>
                  <a:lnTo>
                    <a:pt x="261" y="181"/>
                  </a:lnTo>
                  <a:lnTo>
                    <a:pt x="261" y="181"/>
                  </a:lnTo>
                  <a:lnTo>
                    <a:pt x="272" y="181"/>
                  </a:lnTo>
                  <a:lnTo>
                    <a:pt x="279" y="181"/>
                  </a:lnTo>
                  <a:lnTo>
                    <a:pt x="279" y="181"/>
                  </a:lnTo>
                  <a:lnTo>
                    <a:pt x="280" y="181"/>
                  </a:lnTo>
                  <a:lnTo>
                    <a:pt x="284" y="172"/>
                  </a:lnTo>
                  <a:lnTo>
                    <a:pt x="284" y="172"/>
                  </a:lnTo>
                  <a:lnTo>
                    <a:pt x="286" y="167"/>
                  </a:lnTo>
                  <a:lnTo>
                    <a:pt x="286" y="162"/>
                  </a:lnTo>
                  <a:lnTo>
                    <a:pt x="282" y="153"/>
                  </a:lnTo>
                  <a:lnTo>
                    <a:pt x="279" y="144"/>
                  </a:lnTo>
                  <a:lnTo>
                    <a:pt x="279" y="139"/>
                  </a:lnTo>
                  <a:lnTo>
                    <a:pt x="280" y="132"/>
                  </a:lnTo>
                  <a:lnTo>
                    <a:pt x="280" y="132"/>
                  </a:lnTo>
                  <a:lnTo>
                    <a:pt x="286" y="124"/>
                  </a:lnTo>
                  <a:lnTo>
                    <a:pt x="286" y="118"/>
                  </a:lnTo>
                  <a:lnTo>
                    <a:pt x="286" y="117"/>
                  </a:lnTo>
                  <a:lnTo>
                    <a:pt x="284" y="115"/>
                  </a:lnTo>
                  <a:lnTo>
                    <a:pt x="284" y="115"/>
                  </a:lnTo>
                  <a:lnTo>
                    <a:pt x="279" y="113"/>
                  </a:lnTo>
                  <a:lnTo>
                    <a:pt x="275" y="113"/>
                  </a:lnTo>
                  <a:lnTo>
                    <a:pt x="272" y="117"/>
                  </a:lnTo>
                  <a:lnTo>
                    <a:pt x="272" y="117"/>
                  </a:lnTo>
                  <a:lnTo>
                    <a:pt x="268" y="118"/>
                  </a:lnTo>
                  <a:lnTo>
                    <a:pt x="267" y="117"/>
                  </a:lnTo>
                  <a:lnTo>
                    <a:pt x="263" y="115"/>
                  </a:lnTo>
                  <a:lnTo>
                    <a:pt x="256" y="117"/>
                  </a:lnTo>
                  <a:lnTo>
                    <a:pt x="256" y="117"/>
                  </a:lnTo>
                  <a:lnTo>
                    <a:pt x="253" y="117"/>
                  </a:lnTo>
                  <a:lnTo>
                    <a:pt x="249" y="115"/>
                  </a:lnTo>
                  <a:lnTo>
                    <a:pt x="240" y="110"/>
                  </a:lnTo>
                  <a:lnTo>
                    <a:pt x="233" y="104"/>
                  </a:lnTo>
                  <a:lnTo>
                    <a:pt x="230" y="104"/>
                  </a:lnTo>
                  <a:lnTo>
                    <a:pt x="228" y="106"/>
                  </a:lnTo>
                  <a:lnTo>
                    <a:pt x="228" y="106"/>
                  </a:lnTo>
                  <a:lnTo>
                    <a:pt x="227" y="111"/>
                  </a:lnTo>
                  <a:lnTo>
                    <a:pt x="223" y="113"/>
                  </a:lnTo>
                  <a:lnTo>
                    <a:pt x="220" y="111"/>
                  </a:lnTo>
                  <a:lnTo>
                    <a:pt x="216" y="104"/>
                  </a:lnTo>
                  <a:lnTo>
                    <a:pt x="216" y="104"/>
                  </a:lnTo>
                  <a:lnTo>
                    <a:pt x="213" y="101"/>
                  </a:lnTo>
                  <a:lnTo>
                    <a:pt x="213" y="101"/>
                  </a:lnTo>
                  <a:lnTo>
                    <a:pt x="213" y="104"/>
                  </a:lnTo>
                  <a:lnTo>
                    <a:pt x="213" y="111"/>
                  </a:lnTo>
                  <a:lnTo>
                    <a:pt x="211" y="113"/>
                  </a:lnTo>
                  <a:lnTo>
                    <a:pt x="209" y="113"/>
                  </a:lnTo>
                  <a:lnTo>
                    <a:pt x="209" y="113"/>
                  </a:lnTo>
                  <a:lnTo>
                    <a:pt x="207" y="113"/>
                  </a:lnTo>
                  <a:lnTo>
                    <a:pt x="206" y="111"/>
                  </a:lnTo>
                  <a:lnTo>
                    <a:pt x="202" y="104"/>
                  </a:lnTo>
                  <a:lnTo>
                    <a:pt x="199" y="97"/>
                  </a:lnTo>
                  <a:lnTo>
                    <a:pt x="195" y="96"/>
                  </a:lnTo>
                  <a:lnTo>
                    <a:pt x="192" y="94"/>
                  </a:lnTo>
                  <a:lnTo>
                    <a:pt x="192" y="94"/>
                  </a:lnTo>
                  <a:lnTo>
                    <a:pt x="185" y="96"/>
                  </a:lnTo>
                  <a:lnTo>
                    <a:pt x="179" y="96"/>
                  </a:lnTo>
                  <a:lnTo>
                    <a:pt x="178" y="96"/>
                  </a:lnTo>
                  <a:lnTo>
                    <a:pt x="176" y="94"/>
                  </a:lnTo>
                  <a:lnTo>
                    <a:pt x="178" y="89"/>
                  </a:lnTo>
                  <a:lnTo>
                    <a:pt x="178" y="89"/>
                  </a:lnTo>
                  <a:lnTo>
                    <a:pt x="179" y="82"/>
                  </a:lnTo>
                  <a:lnTo>
                    <a:pt x="179" y="80"/>
                  </a:lnTo>
                  <a:lnTo>
                    <a:pt x="178" y="80"/>
                  </a:lnTo>
                  <a:lnTo>
                    <a:pt x="174" y="84"/>
                  </a:lnTo>
                  <a:lnTo>
                    <a:pt x="174" y="84"/>
                  </a:lnTo>
                  <a:lnTo>
                    <a:pt x="171" y="84"/>
                  </a:lnTo>
                  <a:lnTo>
                    <a:pt x="167" y="84"/>
                  </a:lnTo>
                  <a:lnTo>
                    <a:pt x="159" y="78"/>
                  </a:lnTo>
                  <a:lnTo>
                    <a:pt x="150" y="70"/>
                  </a:lnTo>
                  <a:lnTo>
                    <a:pt x="146" y="64"/>
                  </a:lnTo>
                  <a:lnTo>
                    <a:pt x="146" y="59"/>
                  </a:lnTo>
                  <a:lnTo>
                    <a:pt x="146" y="59"/>
                  </a:lnTo>
                  <a:lnTo>
                    <a:pt x="145" y="54"/>
                  </a:lnTo>
                  <a:lnTo>
                    <a:pt x="143" y="52"/>
                  </a:lnTo>
                  <a:lnTo>
                    <a:pt x="141" y="50"/>
                  </a:lnTo>
                  <a:lnTo>
                    <a:pt x="136" y="52"/>
                  </a:lnTo>
                  <a:lnTo>
                    <a:pt x="129" y="54"/>
                  </a:lnTo>
                  <a:lnTo>
                    <a:pt x="129" y="54"/>
                  </a:lnTo>
                  <a:lnTo>
                    <a:pt x="126" y="54"/>
                  </a:lnTo>
                  <a:lnTo>
                    <a:pt x="124" y="52"/>
                  </a:lnTo>
                  <a:lnTo>
                    <a:pt x="119" y="45"/>
                  </a:lnTo>
                  <a:lnTo>
                    <a:pt x="112" y="38"/>
                  </a:lnTo>
                  <a:lnTo>
                    <a:pt x="108" y="35"/>
                  </a:lnTo>
                  <a:lnTo>
                    <a:pt x="105" y="35"/>
                  </a:lnTo>
                  <a:lnTo>
                    <a:pt x="105" y="35"/>
                  </a:lnTo>
                  <a:lnTo>
                    <a:pt x="99" y="33"/>
                  </a:lnTo>
                  <a:lnTo>
                    <a:pt x="96" y="31"/>
                  </a:lnTo>
                  <a:lnTo>
                    <a:pt x="92" y="28"/>
                  </a:lnTo>
                  <a:lnTo>
                    <a:pt x="87" y="23"/>
                  </a:lnTo>
                  <a:lnTo>
                    <a:pt x="84" y="19"/>
                  </a:lnTo>
                  <a:lnTo>
                    <a:pt x="80" y="17"/>
                  </a:lnTo>
                  <a:lnTo>
                    <a:pt x="80" y="17"/>
                  </a:lnTo>
                  <a:lnTo>
                    <a:pt x="75" y="16"/>
                  </a:lnTo>
                  <a:lnTo>
                    <a:pt x="73" y="14"/>
                  </a:lnTo>
                  <a:lnTo>
                    <a:pt x="73" y="9"/>
                  </a:lnTo>
                  <a:lnTo>
                    <a:pt x="73" y="7"/>
                  </a:lnTo>
                  <a:lnTo>
                    <a:pt x="72" y="3"/>
                  </a:lnTo>
                  <a:lnTo>
                    <a:pt x="68" y="2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54" y="0"/>
                  </a:lnTo>
                  <a:lnTo>
                    <a:pt x="49" y="3"/>
                  </a:lnTo>
                  <a:lnTo>
                    <a:pt x="45" y="7"/>
                  </a:lnTo>
                  <a:lnTo>
                    <a:pt x="44" y="12"/>
                  </a:lnTo>
                  <a:lnTo>
                    <a:pt x="42" y="16"/>
                  </a:lnTo>
                  <a:lnTo>
                    <a:pt x="40" y="17"/>
                  </a:lnTo>
                  <a:lnTo>
                    <a:pt x="37" y="16"/>
                  </a:lnTo>
                  <a:lnTo>
                    <a:pt x="33" y="9"/>
                  </a:lnTo>
                  <a:lnTo>
                    <a:pt x="33" y="9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42"/>
            <p:cNvSpPr/>
            <p:nvPr/>
          </p:nvSpPr>
          <p:spPr>
            <a:xfrm>
              <a:off x="7614633" y="3825423"/>
              <a:ext cx="82221" cy="51194"/>
            </a:xfrm>
            <a:custGeom>
              <a:rect b="b" l="l" r="r" t="t"/>
              <a:pathLst>
                <a:path extrusionOk="0" h="71" w="116">
                  <a:moveTo>
                    <a:pt x="3" y="45"/>
                  </a:moveTo>
                  <a:lnTo>
                    <a:pt x="3" y="45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3" y="59"/>
                  </a:lnTo>
                  <a:lnTo>
                    <a:pt x="10" y="66"/>
                  </a:lnTo>
                  <a:lnTo>
                    <a:pt x="15" y="66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20" y="66"/>
                  </a:lnTo>
                  <a:lnTo>
                    <a:pt x="24" y="66"/>
                  </a:lnTo>
                  <a:lnTo>
                    <a:pt x="29" y="70"/>
                  </a:lnTo>
                  <a:lnTo>
                    <a:pt x="31" y="71"/>
                  </a:lnTo>
                  <a:lnTo>
                    <a:pt x="34" y="71"/>
                  </a:lnTo>
                  <a:lnTo>
                    <a:pt x="40" y="71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54" y="66"/>
                  </a:lnTo>
                  <a:lnTo>
                    <a:pt x="57" y="66"/>
                  </a:lnTo>
                  <a:lnTo>
                    <a:pt x="61" y="66"/>
                  </a:lnTo>
                  <a:lnTo>
                    <a:pt x="64" y="68"/>
                  </a:lnTo>
                  <a:lnTo>
                    <a:pt x="66" y="70"/>
                  </a:lnTo>
                  <a:lnTo>
                    <a:pt x="69" y="71"/>
                  </a:lnTo>
                  <a:lnTo>
                    <a:pt x="74" y="71"/>
                  </a:lnTo>
                  <a:lnTo>
                    <a:pt x="80" y="70"/>
                  </a:lnTo>
                  <a:lnTo>
                    <a:pt x="80" y="70"/>
                  </a:lnTo>
                  <a:lnTo>
                    <a:pt x="87" y="68"/>
                  </a:lnTo>
                  <a:lnTo>
                    <a:pt x="92" y="68"/>
                  </a:lnTo>
                  <a:lnTo>
                    <a:pt x="97" y="68"/>
                  </a:lnTo>
                  <a:lnTo>
                    <a:pt x="101" y="70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06" y="66"/>
                  </a:lnTo>
                  <a:lnTo>
                    <a:pt x="108" y="64"/>
                  </a:lnTo>
                  <a:lnTo>
                    <a:pt x="113" y="66"/>
                  </a:lnTo>
                  <a:lnTo>
                    <a:pt x="115" y="66"/>
                  </a:lnTo>
                  <a:lnTo>
                    <a:pt x="115" y="64"/>
                  </a:lnTo>
                  <a:lnTo>
                    <a:pt x="115" y="59"/>
                  </a:lnTo>
                  <a:lnTo>
                    <a:pt x="115" y="59"/>
                  </a:lnTo>
                  <a:lnTo>
                    <a:pt x="113" y="54"/>
                  </a:lnTo>
                  <a:lnTo>
                    <a:pt x="115" y="50"/>
                  </a:lnTo>
                  <a:lnTo>
                    <a:pt x="115" y="44"/>
                  </a:lnTo>
                  <a:lnTo>
                    <a:pt x="116" y="42"/>
                  </a:lnTo>
                  <a:lnTo>
                    <a:pt x="115" y="40"/>
                  </a:lnTo>
                  <a:lnTo>
                    <a:pt x="113" y="40"/>
                  </a:lnTo>
                  <a:lnTo>
                    <a:pt x="108" y="40"/>
                  </a:lnTo>
                  <a:lnTo>
                    <a:pt x="108" y="40"/>
                  </a:lnTo>
                  <a:lnTo>
                    <a:pt x="104" y="40"/>
                  </a:lnTo>
                  <a:lnTo>
                    <a:pt x="101" y="40"/>
                  </a:lnTo>
                  <a:lnTo>
                    <a:pt x="101" y="38"/>
                  </a:lnTo>
                  <a:lnTo>
                    <a:pt x="99" y="35"/>
                  </a:lnTo>
                  <a:lnTo>
                    <a:pt x="99" y="30"/>
                  </a:lnTo>
                  <a:lnTo>
                    <a:pt x="99" y="24"/>
                  </a:lnTo>
                  <a:lnTo>
                    <a:pt x="99" y="24"/>
                  </a:lnTo>
                  <a:lnTo>
                    <a:pt x="101" y="19"/>
                  </a:lnTo>
                  <a:lnTo>
                    <a:pt x="97" y="16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5" y="10"/>
                  </a:lnTo>
                  <a:lnTo>
                    <a:pt x="83" y="12"/>
                  </a:lnTo>
                  <a:lnTo>
                    <a:pt x="80" y="14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1" y="12"/>
                  </a:lnTo>
                  <a:lnTo>
                    <a:pt x="62" y="12"/>
                  </a:lnTo>
                  <a:lnTo>
                    <a:pt x="57" y="12"/>
                  </a:lnTo>
                  <a:lnTo>
                    <a:pt x="55" y="10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57" y="5"/>
                  </a:lnTo>
                  <a:lnTo>
                    <a:pt x="55" y="3"/>
                  </a:lnTo>
                  <a:lnTo>
                    <a:pt x="52" y="2"/>
                  </a:lnTo>
                  <a:lnTo>
                    <a:pt x="47" y="0"/>
                  </a:lnTo>
                  <a:lnTo>
                    <a:pt x="41" y="2"/>
                  </a:lnTo>
                  <a:lnTo>
                    <a:pt x="36" y="2"/>
                  </a:lnTo>
                  <a:lnTo>
                    <a:pt x="31" y="5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2" y="17"/>
                  </a:lnTo>
                  <a:lnTo>
                    <a:pt x="19" y="19"/>
                  </a:lnTo>
                  <a:lnTo>
                    <a:pt x="15" y="23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2" y="35"/>
                  </a:lnTo>
                  <a:lnTo>
                    <a:pt x="8" y="37"/>
                  </a:lnTo>
                  <a:lnTo>
                    <a:pt x="7" y="38"/>
                  </a:lnTo>
                  <a:lnTo>
                    <a:pt x="3" y="45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42"/>
            <p:cNvSpPr/>
            <p:nvPr/>
          </p:nvSpPr>
          <p:spPr>
            <a:xfrm>
              <a:off x="7596017" y="3881271"/>
              <a:ext cx="113249" cy="178405"/>
            </a:xfrm>
            <a:custGeom>
              <a:rect b="b" l="l" r="r" t="t"/>
              <a:pathLst>
                <a:path extrusionOk="0" h="254" w="161">
                  <a:moveTo>
                    <a:pt x="37" y="205"/>
                  </a:moveTo>
                  <a:lnTo>
                    <a:pt x="37" y="205"/>
                  </a:lnTo>
                  <a:lnTo>
                    <a:pt x="39" y="210"/>
                  </a:lnTo>
                  <a:lnTo>
                    <a:pt x="42" y="214"/>
                  </a:lnTo>
                  <a:lnTo>
                    <a:pt x="44" y="214"/>
                  </a:lnTo>
                  <a:lnTo>
                    <a:pt x="46" y="214"/>
                  </a:lnTo>
                  <a:lnTo>
                    <a:pt x="51" y="212"/>
                  </a:lnTo>
                  <a:lnTo>
                    <a:pt x="53" y="214"/>
                  </a:lnTo>
                  <a:lnTo>
                    <a:pt x="53" y="215"/>
                  </a:lnTo>
                  <a:lnTo>
                    <a:pt x="53" y="215"/>
                  </a:lnTo>
                  <a:lnTo>
                    <a:pt x="54" y="217"/>
                  </a:lnTo>
                  <a:lnTo>
                    <a:pt x="56" y="217"/>
                  </a:lnTo>
                  <a:lnTo>
                    <a:pt x="61" y="212"/>
                  </a:lnTo>
                  <a:lnTo>
                    <a:pt x="65" y="207"/>
                  </a:lnTo>
                  <a:lnTo>
                    <a:pt x="68" y="207"/>
                  </a:lnTo>
                  <a:lnTo>
                    <a:pt x="70" y="210"/>
                  </a:lnTo>
                  <a:lnTo>
                    <a:pt x="70" y="210"/>
                  </a:lnTo>
                  <a:lnTo>
                    <a:pt x="74" y="212"/>
                  </a:lnTo>
                  <a:lnTo>
                    <a:pt x="77" y="212"/>
                  </a:lnTo>
                  <a:lnTo>
                    <a:pt x="81" y="209"/>
                  </a:lnTo>
                  <a:lnTo>
                    <a:pt x="84" y="203"/>
                  </a:lnTo>
                  <a:lnTo>
                    <a:pt x="86" y="198"/>
                  </a:lnTo>
                  <a:lnTo>
                    <a:pt x="88" y="191"/>
                  </a:lnTo>
                  <a:lnTo>
                    <a:pt x="88" y="184"/>
                  </a:lnTo>
                  <a:lnTo>
                    <a:pt x="88" y="179"/>
                  </a:lnTo>
                  <a:lnTo>
                    <a:pt x="88" y="179"/>
                  </a:lnTo>
                  <a:lnTo>
                    <a:pt x="84" y="170"/>
                  </a:lnTo>
                  <a:lnTo>
                    <a:pt x="86" y="162"/>
                  </a:lnTo>
                  <a:lnTo>
                    <a:pt x="86" y="155"/>
                  </a:lnTo>
                  <a:lnTo>
                    <a:pt x="86" y="148"/>
                  </a:lnTo>
                  <a:lnTo>
                    <a:pt x="86" y="148"/>
                  </a:lnTo>
                  <a:lnTo>
                    <a:pt x="84" y="142"/>
                  </a:lnTo>
                  <a:lnTo>
                    <a:pt x="86" y="142"/>
                  </a:lnTo>
                  <a:lnTo>
                    <a:pt x="88" y="137"/>
                  </a:lnTo>
                  <a:lnTo>
                    <a:pt x="88" y="137"/>
                  </a:lnTo>
                  <a:lnTo>
                    <a:pt x="89" y="135"/>
                  </a:lnTo>
                  <a:lnTo>
                    <a:pt x="91" y="135"/>
                  </a:lnTo>
                  <a:lnTo>
                    <a:pt x="93" y="142"/>
                  </a:lnTo>
                  <a:lnTo>
                    <a:pt x="95" y="165"/>
                  </a:lnTo>
                  <a:lnTo>
                    <a:pt x="95" y="165"/>
                  </a:lnTo>
                  <a:lnTo>
                    <a:pt x="98" y="174"/>
                  </a:lnTo>
                  <a:lnTo>
                    <a:pt x="100" y="177"/>
                  </a:lnTo>
                  <a:lnTo>
                    <a:pt x="101" y="179"/>
                  </a:lnTo>
                  <a:lnTo>
                    <a:pt x="105" y="179"/>
                  </a:lnTo>
                  <a:lnTo>
                    <a:pt x="108" y="179"/>
                  </a:lnTo>
                  <a:lnTo>
                    <a:pt x="114" y="175"/>
                  </a:lnTo>
                  <a:lnTo>
                    <a:pt x="114" y="175"/>
                  </a:lnTo>
                  <a:lnTo>
                    <a:pt x="115" y="172"/>
                  </a:lnTo>
                  <a:lnTo>
                    <a:pt x="119" y="172"/>
                  </a:lnTo>
                  <a:lnTo>
                    <a:pt x="121" y="174"/>
                  </a:lnTo>
                  <a:lnTo>
                    <a:pt x="124" y="177"/>
                  </a:lnTo>
                  <a:lnTo>
                    <a:pt x="129" y="189"/>
                  </a:lnTo>
                  <a:lnTo>
                    <a:pt x="136" y="207"/>
                  </a:lnTo>
                  <a:lnTo>
                    <a:pt x="136" y="207"/>
                  </a:lnTo>
                  <a:lnTo>
                    <a:pt x="138" y="215"/>
                  </a:lnTo>
                  <a:lnTo>
                    <a:pt x="140" y="219"/>
                  </a:lnTo>
                  <a:lnTo>
                    <a:pt x="142" y="221"/>
                  </a:lnTo>
                  <a:lnTo>
                    <a:pt x="140" y="224"/>
                  </a:lnTo>
                  <a:lnTo>
                    <a:pt x="140" y="224"/>
                  </a:lnTo>
                  <a:lnTo>
                    <a:pt x="138" y="231"/>
                  </a:lnTo>
                  <a:lnTo>
                    <a:pt x="138" y="236"/>
                  </a:lnTo>
                  <a:lnTo>
                    <a:pt x="143" y="247"/>
                  </a:lnTo>
                  <a:lnTo>
                    <a:pt x="143" y="247"/>
                  </a:lnTo>
                  <a:lnTo>
                    <a:pt x="147" y="254"/>
                  </a:lnTo>
                  <a:lnTo>
                    <a:pt x="147" y="252"/>
                  </a:lnTo>
                  <a:lnTo>
                    <a:pt x="147" y="243"/>
                  </a:lnTo>
                  <a:lnTo>
                    <a:pt x="147" y="243"/>
                  </a:lnTo>
                  <a:lnTo>
                    <a:pt x="148" y="233"/>
                  </a:lnTo>
                  <a:lnTo>
                    <a:pt x="148" y="229"/>
                  </a:lnTo>
                  <a:lnTo>
                    <a:pt x="150" y="229"/>
                  </a:lnTo>
                  <a:lnTo>
                    <a:pt x="152" y="229"/>
                  </a:lnTo>
                  <a:lnTo>
                    <a:pt x="155" y="233"/>
                  </a:lnTo>
                  <a:lnTo>
                    <a:pt x="159" y="236"/>
                  </a:lnTo>
                  <a:lnTo>
                    <a:pt x="161" y="236"/>
                  </a:lnTo>
                  <a:lnTo>
                    <a:pt x="161" y="235"/>
                  </a:lnTo>
                  <a:lnTo>
                    <a:pt x="161" y="224"/>
                  </a:lnTo>
                  <a:lnTo>
                    <a:pt x="161" y="205"/>
                  </a:lnTo>
                  <a:lnTo>
                    <a:pt x="161" y="205"/>
                  </a:lnTo>
                  <a:lnTo>
                    <a:pt x="159" y="193"/>
                  </a:lnTo>
                  <a:lnTo>
                    <a:pt x="157" y="182"/>
                  </a:lnTo>
                  <a:lnTo>
                    <a:pt x="152" y="168"/>
                  </a:lnTo>
                  <a:lnTo>
                    <a:pt x="148" y="156"/>
                  </a:lnTo>
                  <a:lnTo>
                    <a:pt x="148" y="149"/>
                  </a:lnTo>
                  <a:lnTo>
                    <a:pt x="148" y="141"/>
                  </a:lnTo>
                  <a:lnTo>
                    <a:pt x="148" y="141"/>
                  </a:lnTo>
                  <a:lnTo>
                    <a:pt x="148" y="135"/>
                  </a:lnTo>
                  <a:lnTo>
                    <a:pt x="148" y="130"/>
                  </a:lnTo>
                  <a:lnTo>
                    <a:pt x="147" y="128"/>
                  </a:lnTo>
                  <a:lnTo>
                    <a:pt x="145" y="128"/>
                  </a:lnTo>
                  <a:lnTo>
                    <a:pt x="142" y="128"/>
                  </a:lnTo>
                  <a:lnTo>
                    <a:pt x="140" y="132"/>
                  </a:lnTo>
                  <a:lnTo>
                    <a:pt x="136" y="139"/>
                  </a:lnTo>
                  <a:lnTo>
                    <a:pt x="136" y="139"/>
                  </a:lnTo>
                  <a:lnTo>
                    <a:pt x="133" y="151"/>
                  </a:lnTo>
                  <a:lnTo>
                    <a:pt x="129" y="158"/>
                  </a:lnTo>
                  <a:lnTo>
                    <a:pt x="126" y="162"/>
                  </a:lnTo>
                  <a:lnTo>
                    <a:pt x="122" y="162"/>
                  </a:lnTo>
                  <a:lnTo>
                    <a:pt x="119" y="158"/>
                  </a:lnTo>
                  <a:lnTo>
                    <a:pt x="115" y="153"/>
                  </a:lnTo>
                  <a:lnTo>
                    <a:pt x="114" y="144"/>
                  </a:lnTo>
                  <a:lnTo>
                    <a:pt x="110" y="134"/>
                  </a:lnTo>
                  <a:lnTo>
                    <a:pt x="110" y="134"/>
                  </a:lnTo>
                  <a:lnTo>
                    <a:pt x="112" y="125"/>
                  </a:lnTo>
                  <a:lnTo>
                    <a:pt x="114" y="118"/>
                  </a:lnTo>
                  <a:lnTo>
                    <a:pt x="121" y="113"/>
                  </a:lnTo>
                  <a:lnTo>
                    <a:pt x="126" y="109"/>
                  </a:lnTo>
                  <a:lnTo>
                    <a:pt x="133" y="104"/>
                  </a:lnTo>
                  <a:lnTo>
                    <a:pt x="140" y="101"/>
                  </a:lnTo>
                  <a:lnTo>
                    <a:pt x="143" y="95"/>
                  </a:lnTo>
                  <a:lnTo>
                    <a:pt x="145" y="87"/>
                  </a:lnTo>
                  <a:lnTo>
                    <a:pt x="145" y="87"/>
                  </a:lnTo>
                  <a:lnTo>
                    <a:pt x="147" y="81"/>
                  </a:lnTo>
                  <a:lnTo>
                    <a:pt x="148" y="78"/>
                  </a:lnTo>
                  <a:lnTo>
                    <a:pt x="152" y="76"/>
                  </a:lnTo>
                  <a:lnTo>
                    <a:pt x="154" y="76"/>
                  </a:lnTo>
                  <a:lnTo>
                    <a:pt x="157" y="78"/>
                  </a:lnTo>
                  <a:lnTo>
                    <a:pt x="154" y="73"/>
                  </a:lnTo>
                  <a:lnTo>
                    <a:pt x="154" y="73"/>
                  </a:lnTo>
                  <a:lnTo>
                    <a:pt x="152" y="69"/>
                  </a:lnTo>
                  <a:lnTo>
                    <a:pt x="148" y="68"/>
                  </a:lnTo>
                  <a:lnTo>
                    <a:pt x="136" y="66"/>
                  </a:lnTo>
                  <a:lnTo>
                    <a:pt x="105" y="66"/>
                  </a:lnTo>
                  <a:lnTo>
                    <a:pt x="88" y="64"/>
                  </a:lnTo>
                  <a:lnTo>
                    <a:pt x="74" y="62"/>
                  </a:lnTo>
                  <a:lnTo>
                    <a:pt x="65" y="59"/>
                  </a:lnTo>
                  <a:lnTo>
                    <a:pt x="63" y="57"/>
                  </a:lnTo>
                  <a:lnTo>
                    <a:pt x="61" y="54"/>
                  </a:lnTo>
                  <a:lnTo>
                    <a:pt x="61" y="54"/>
                  </a:lnTo>
                  <a:lnTo>
                    <a:pt x="61" y="40"/>
                  </a:lnTo>
                  <a:lnTo>
                    <a:pt x="61" y="26"/>
                  </a:lnTo>
                  <a:lnTo>
                    <a:pt x="60" y="17"/>
                  </a:lnTo>
                  <a:lnTo>
                    <a:pt x="58" y="17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3" y="26"/>
                  </a:lnTo>
                  <a:lnTo>
                    <a:pt x="49" y="27"/>
                  </a:lnTo>
                  <a:lnTo>
                    <a:pt x="46" y="26"/>
                  </a:lnTo>
                  <a:lnTo>
                    <a:pt x="44" y="22"/>
                  </a:lnTo>
                  <a:lnTo>
                    <a:pt x="39" y="15"/>
                  </a:lnTo>
                  <a:lnTo>
                    <a:pt x="35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8" y="15"/>
                  </a:lnTo>
                  <a:lnTo>
                    <a:pt x="25" y="15"/>
                  </a:lnTo>
                  <a:lnTo>
                    <a:pt x="23" y="14"/>
                  </a:lnTo>
                  <a:lnTo>
                    <a:pt x="23" y="12"/>
                  </a:lnTo>
                  <a:lnTo>
                    <a:pt x="21" y="7"/>
                  </a:lnTo>
                  <a:lnTo>
                    <a:pt x="20" y="3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1" y="0"/>
                  </a:lnTo>
                  <a:lnTo>
                    <a:pt x="9" y="1"/>
                  </a:lnTo>
                  <a:lnTo>
                    <a:pt x="11" y="3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6" y="10"/>
                  </a:lnTo>
                  <a:lnTo>
                    <a:pt x="14" y="14"/>
                  </a:lnTo>
                  <a:lnTo>
                    <a:pt x="7" y="22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7" y="38"/>
                  </a:lnTo>
                  <a:lnTo>
                    <a:pt x="11" y="40"/>
                  </a:lnTo>
                  <a:lnTo>
                    <a:pt x="14" y="45"/>
                  </a:lnTo>
                  <a:lnTo>
                    <a:pt x="16" y="48"/>
                  </a:lnTo>
                  <a:lnTo>
                    <a:pt x="18" y="50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4" y="62"/>
                  </a:lnTo>
                  <a:lnTo>
                    <a:pt x="34" y="64"/>
                  </a:lnTo>
                  <a:lnTo>
                    <a:pt x="25" y="62"/>
                  </a:lnTo>
                  <a:lnTo>
                    <a:pt x="16" y="62"/>
                  </a:lnTo>
                  <a:lnTo>
                    <a:pt x="14" y="64"/>
                  </a:lnTo>
                  <a:lnTo>
                    <a:pt x="13" y="68"/>
                  </a:lnTo>
                  <a:lnTo>
                    <a:pt x="13" y="68"/>
                  </a:lnTo>
                  <a:lnTo>
                    <a:pt x="13" y="73"/>
                  </a:lnTo>
                  <a:lnTo>
                    <a:pt x="13" y="76"/>
                  </a:lnTo>
                  <a:lnTo>
                    <a:pt x="11" y="76"/>
                  </a:lnTo>
                  <a:lnTo>
                    <a:pt x="9" y="76"/>
                  </a:lnTo>
                  <a:lnTo>
                    <a:pt x="7" y="76"/>
                  </a:lnTo>
                  <a:lnTo>
                    <a:pt x="4" y="76"/>
                  </a:lnTo>
                  <a:lnTo>
                    <a:pt x="2" y="78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0" y="90"/>
                  </a:lnTo>
                  <a:lnTo>
                    <a:pt x="4" y="95"/>
                  </a:lnTo>
                  <a:lnTo>
                    <a:pt x="7" y="97"/>
                  </a:lnTo>
                  <a:lnTo>
                    <a:pt x="11" y="99"/>
                  </a:lnTo>
                  <a:lnTo>
                    <a:pt x="20" y="102"/>
                  </a:lnTo>
                  <a:lnTo>
                    <a:pt x="23" y="106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8"/>
                  </a:lnTo>
                  <a:lnTo>
                    <a:pt x="23" y="123"/>
                  </a:lnTo>
                  <a:lnTo>
                    <a:pt x="20" y="127"/>
                  </a:lnTo>
                  <a:lnTo>
                    <a:pt x="18" y="130"/>
                  </a:lnTo>
                  <a:lnTo>
                    <a:pt x="21" y="135"/>
                  </a:lnTo>
                  <a:lnTo>
                    <a:pt x="21" y="135"/>
                  </a:lnTo>
                  <a:lnTo>
                    <a:pt x="23" y="139"/>
                  </a:lnTo>
                  <a:lnTo>
                    <a:pt x="25" y="141"/>
                  </a:lnTo>
                  <a:lnTo>
                    <a:pt x="25" y="146"/>
                  </a:lnTo>
                  <a:lnTo>
                    <a:pt x="23" y="149"/>
                  </a:lnTo>
                  <a:lnTo>
                    <a:pt x="28" y="151"/>
                  </a:lnTo>
                  <a:lnTo>
                    <a:pt x="28" y="151"/>
                  </a:lnTo>
                  <a:lnTo>
                    <a:pt x="32" y="153"/>
                  </a:lnTo>
                  <a:lnTo>
                    <a:pt x="32" y="155"/>
                  </a:lnTo>
                  <a:lnTo>
                    <a:pt x="30" y="163"/>
                  </a:lnTo>
                  <a:lnTo>
                    <a:pt x="32" y="177"/>
                  </a:lnTo>
                  <a:lnTo>
                    <a:pt x="32" y="177"/>
                  </a:lnTo>
                  <a:lnTo>
                    <a:pt x="35" y="193"/>
                  </a:lnTo>
                  <a:lnTo>
                    <a:pt x="37" y="198"/>
                  </a:lnTo>
                  <a:lnTo>
                    <a:pt x="37" y="205"/>
                  </a:lnTo>
                  <a:lnTo>
                    <a:pt x="37" y="205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42"/>
            <p:cNvSpPr/>
            <p:nvPr/>
          </p:nvSpPr>
          <p:spPr>
            <a:xfrm>
              <a:off x="9054284" y="3252976"/>
              <a:ext cx="49643" cy="38784"/>
            </a:xfrm>
            <a:custGeom>
              <a:rect b="b" l="l" r="r" t="t"/>
              <a:pathLst>
                <a:path extrusionOk="0" h="54" w="69">
                  <a:moveTo>
                    <a:pt x="1" y="48"/>
                  </a:moveTo>
                  <a:lnTo>
                    <a:pt x="1" y="48"/>
                  </a:lnTo>
                  <a:lnTo>
                    <a:pt x="7" y="38"/>
                  </a:lnTo>
                  <a:lnTo>
                    <a:pt x="15" y="29"/>
                  </a:lnTo>
                  <a:lnTo>
                    <a:pt x="22" y="22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4" y="15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36" y="5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3" y="8"/>
                  </a:lnTo>
                  <a:lnTo>
                    <a:pt x="48" y="8"/>
                  </a:lnTo>
                  <a:lnTo>
                    <a:pt x="55" y="3"/>
                  </a:lnTo>
                  <a:lnTo>
                    <a:pt x="61" y="0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9" y="5"/>
                  </a:lnTo>
                  <a:lnTo>
                    <a:pt x="67" y="7"/>
                  </a:lnTo>
                  <a:lnTo>
                    <a:pt x="66" y="8"/>
                  </a:lnTo>
                  <a:lnTo>
                    <a:pt x="62" y="10"/>
                  </a:lnTo>
                  <a:lnTo>
                    <a:pt x="54" y="12"/>
                  </a:lnTo>
                  <a:lnTo>
                    <a:pt x="48" y="15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38" y="24"/>
                  </a:lnTo>
                  <a:lnTo>
                    <a:pt x="31" y="28"/>
                  </a:lnTo>
                  <a:lnTo>
                    <a:pt x="26" y="31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0" y="48"/>
                  </a:lnTo>
                  <a:lnTo>
                    <a:pt x="3" y="54"/>
                  </a:lnTo>
                  <a:lnTo>
                    <a:pt x="1" y="54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1" y="48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42"/>
            <p:cNvSpPr/>
            <p:nvPr/>
          </p:nvSpPr>
          <p:spPr>
            <a:xfrm>
              <a:off x="9119440" y="3228154"/>
              <a:ext cx="23271" cy="23271"/>
            </a:xfrm>
            <a:custGeom>
              <a:rect b="b" l="l" r="r" t="t"/>
              <a:pathLst>
                <a:path extrusionOk="0" h="31" w="35">
                  <a:moveTo>
                    <a:pt x="2" y="26"/>
                  </a:moveTo>
                  <a:lnTo>
                    <a:pt x="2" y="26"/>
                  </a:lnTo>
                  <a:lnTo>
                    <a:pt x="5" y="21"/>
                  </a:lnTo>
                  <a:lnTo>
                    <a:pt x="9" y="14"/>
                  </a:lnTo>
                  <a:lnTo>
                    <a:pt x="19" y="5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3"/>
                  </a:lnTo>
                  <a:lnTo>
                    <a:pt x="31" y="9"/>
                  </a:lnTo>
                  <a:lnTo>
                    <a:pt x="18" y="22"/>
                  </a:lnTo>
                  <a:lnTo>
                    <a:pt x="11" y="28"/>
                  </a:lnTo>
                  <a:lnTo>
                    <a:pt x="4" y="31"/>
                  </a:lnTo>
                  <a:lnTo>
                    <a:pt x="0" y="31"/>
                  </a:lnTo>
                  <a:lnTo>
                    <a:pt x="2" y="26"/>
                  </a:lnTo>
                  <a:lnTo>
                    <a:pt x="2" y="26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42"/>
            <p:cNvSpPr/>
            <p:nvPr/>
          </p:nvSpPr>
          <p:spPr>
            <a:xfrm>
              <a:off x="9232689" y="3131970"/>
              <a:ext cx="4654" cy="7757"/>
            </a:xfrm>
            <a:custGeom>
              <a:rect b="b" l="l" r="r" t="t"/>
              <a:pathLst>
                <a:path extrusionOk="0" h="11" w="9">
                  <a:moveTo>
                    <a:pt x="0" y="9"/>
                  </a:moveTo>
                  <a:lnTo>
                    <a:pt x="0" y="9"/>
                  </a:lnTo>
                  <a:lnTo>
                    <a:pt x="6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7" y="4"/>
                  </a:lnTo>
                  <a:lnTo>
                    <a:pt x="4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42"/>
            <p:cNvSpPr/>
            <p:nvPr/>
          </p:nvSpPr>
          <p:spPr>
            <a:xfrm>
              <a:off x="8495799" y="3342954"/>
              <a:ext cx="156687" cy="178405"/>
            </a:xfrm>
            <a:custGeom>
              <a:rect b="b" l="l" r="r" t="t"/>
              <a:pathLst>
                <a:path extrusionOk="0" h="254" w="223">
                  <a:moveTo>
                    <a:pt x="0" y="145"/>
                  </a:moveTo>
                  <a:lnTo>
                    <a:pt x="0" y="145"/>
                  </a:lnTo>
                  <a:lnTo>
                    <a:pt x="2" y="151"/>
                  </a:lnTo>
                  <a:lnTo>
                    <a:pt x="5" y="157"/>
                  </a:lnTo>
                  <a:lnTo>
                    <a:pt x="9" y="160"/>
                  </a:lnTo>
                  <a:lnTo>
                    <a:pt x="10" y="160"/>
                  </a:lnTo>
                  <a:lnTo>
                    <a:pt x="14" y="160"/>
                  </a:lnTo>
                  <a:lnTo>
                    <a:pt x="14" y="160"/>
                  </a:lnTo>
                  <a:lnTo>
                    <a:pt x="16" y="158"/>
                  </a:lnTo>
                  <a:lnTo>
                    <a:pt x="19" y="158"/>
                  </a:lnTo>
                  <a:lnTo>
                    <a:pt x="28" y="164"/>
                  </a:lnTo>
                  <a:lnTo>
                    <a:pt x="31" y="167"/>
                  </a:lnTo>
                  <a:lnTo>
                    <a:pt x="35" y="171"/>
                  </a:lnTo>
                  <a:lnTo>
                    <a:pt x="37" y="174"/>
                  </a:lnTo>
                  <a:lnTo>
                    <a:pt x="35" y="179"/>
                  </a:lnTo>
                  <a:lnTo>
                    <a:pt x="35" y="179"/>
                  </a:lnTo>
                  <a:lnTo>
                    <a:pt x="28" y="195"/>
                  </a:lnTo>
                  <a:lnTo>
                    <a:pt x="26" y="200"/>
                  </a:lnTo>
                  <a:lnTo>
                    <a:pt x="26" y="204"/>
                  </a:lnTo>
                  <a:lnTo>
                    <a:pt x="28" y="205"/>
                  </a:lnTo>
                  <a:lnTo>
                    <a:pt x="28" y="205"/>
                  </a:lnTo>
                  <a:lnTo>
                    <a:pt x="30" y="209"/>
                  </a:lnTo>
                  <a:lnTo>
                    <a:pt x="26" y="211"/>
                  </a:lnTo>
                  <a:lnTo>
                    <a:pt x="23" y="214"/>
                  </a:lnTo>
                  <a:lnTo>
                    <a:pt x="19" y="223"/>
                  </a:lnTo>
                  <a:lnTo>
                    <a:pt x="19" y="223"/>
                  </a:lnTo>
                  <a:lnTo>
                    <a:pt x="17" y="226"/>
                  </a:lnTo>
                  <a:lnTo>
                    <a:pt x="14" y="230"/>
                  </a:lnTo>
                  <a:lnTo>
                    <a:pt x="10" y="233"/>
                  </a:lnTo>
                  <a:lnTo>
                    <a:pt x="9" y="235"/>
                  </a:lnTo>
                  <a:lnTo>
                    <a:pt x="10" y="235"/>
                  </a:lnTo>
                  <a:lnTo>
                    <a:pt x="17" y="237"/>
                  </a:lnTo>
                  <a:lnTo>
                    <a:pt x="17" y="237"/>
                  </a:lnTo>
                  <a:lnTo>
                    <a:pt x="23" y="237"/>
                  </a:lnTo>
                  <a:lnTo>
                    <a:pt x="24" y="239"/>
                  </a:lnTo>
                  <a:lnTo>
                    <a:pt x="24" y="240"/>
                  </a:lnTo>
                  <a:lnTo>
                    <a:pt x="23" y="242"/>
                  </a:lnTo>
                  <a:lnTo>
                    <a:pt x="21" y="244"/>
                  </a:lnTo>
                  <a:lnTo>
                    <a:pt x="21" y="245"/>
                  </a:lnTo>
                  <a:lnTo>
                    <a:pt x="26" y="245"/>
                  </a:lnTo>
                  <a:lnTo>
                    <a:pt x="26" y="245"/>
                  </a:lnTo>
                  <a:lnTo>
                    <a:pt x="31" y="247"/>
                  </a:lnTo>
                  <a:lnTo>
                    <a:pt x="33" y="249"/>
                  </a:lnTo>
                  <a:lnTo>
                    <a:pt x="35" y="251"/>
                  </a:lnTo>
                  <a:lnTo>
                    <a:pt x="33" y="252"/>
                  </a:lnTo>
                  <a:lnTo>
                    <a:pt x="33" y="254"/>
                  </a:lnTo>
                  <a:lnTo>
                    <a:pt x="37" y="254"/>
                  </a:lnTo>
                  <a:lnTo>
                    <a:pt x="37" y="254"/>
                  </a:lnTo>
                  <a:lnTo>
                    <a:pt x="40" y="251"/>
                  </a:lnTo>
                  <a:lnTo>
                    <a:pt x="42" y="249"/>
                  </a:lnTo>
                  <a:lnTo>
                    <a:pt x="44" y="244"/>
                  </a:lnTo>
                  <a:lnTo>
                    <a:pt x="45" y="242"/>
                  </a:lnTo>
                  <a:lnTo>
                    <a:pt x="47" y="242"/>
                  </a:lnTo>
                  <a:lnTo>
                    <a:pt x="52" y="244"/>
                  </a:lnTo>
                  <a:lnTo>
                    <a:pt x="52" y="244"/>
                  </a:lnTo>
                  <a:lnTo>
                    <a:pt x="61" y="252"/>
                  </a:lnTo>
                  <a:lnTo>
                    <a:pt x="61" y="251"/>
                  </a:lnTo>
                  <a:lnTo>
                    <a:pt x="63" y="249"/>
                  </a:lnTo>
                  <a:lnTo>
                    <a:pt x="63" y="249"/>
                  </a:lnTo>
                  <a:lnTo>
                    <a:pt x="64" y="247"/>
                  </a:lnTo>
                  <a:lnTo>
                    <a:pt x="66" y="245"/>
                  </a:lnTo>
                  <a:lnTo>
                    <a:pt x="70" y="247"/>
                  </a:lnTo>
                  <a:lnTo>
                    <a:pt x="75" y="247"/>
                  </a:lnTo>
                  <a:lnTo>
                    <a:pt x="82" y="247"/>
                  </a:lnTo>
                  <a:lnTo>
                    <a:pt x="82" y="247"/>
                  </a:lnTo>
                  <a:lnTo>
                    <a:pt x="82" y="242"/>
                  </a:lnTo>
                  <a:lnTo>
                    <a:pt x="84" y="237"/>
                  </a:lnTo>
                  <a:lnTo>
                    <a:pt x="89" y="232"/>
                  </a:lnTo>
                  <a:lnTo>
                    <a:pt x="98" y="226"/>
                  </a:lnTo>
                  <a:lnTo>
                    <a:pt x="98" y="226"/>
                  </a:lnTo>
                  <a:lnTo>
                    <a:pt x="108" y="225"/>
                  </a:lnTo>
                  <a:lnTo>
                    <a:pt x="117" y="225"/>
                  </a:lnTo>
                  <a:lnTo>
                    <a:pt x="125" y="225"/>
                  </a:lnTo>
                  <a:lnTo>
                    <a:pt x="132" y="223"/>
                  </a:lnTo>
                  <a:lnTo>
                    <a:pt x="132" y="223"/>
                  </a:lnTo>
                  <a:lnTo>
                    <a:pt x="136" y="219"/>
                  </a:lnTo>
                  <a:lnTo>
                    <a:pt x="136" y="216"/>
                  </a:lnTo>
                  <a:lnTo>
                    <a:pt x="136" y="212"/>
                  </a:lnTo>
                  <a:lnTo>
                    <a:pt x="139" y="211"/>
                  </a:lnTo>
                  <a:lnTo>
                    <a:pt x="139" y="211"/>
                  </a:lnTo>
                  <a:lnTo>
                    <a:pt x="138" y="205"/>
                  </a:lnTo>
                  <a:lnTo>
                    <a:pt x="134" y="204"/>
                  </a:lnTo>
                  <a:lnTo>
                    <a:pt x="131" y="202"/>
                  </a:lnTo>
                  <a:lnTo>
                    <a:pt x="124" y="193"/>
                  </a:lnTo>
                  <a:lnTo>
                    <a:pt x="124" y="193"/>
                  </a:lnTo>
                  <a:lnTo>
                    <a:pt x="120" y="188"/>
                  </a:lnTo>
                  <a:lnTo>
                    <a:pt x="117" y="186"/>
                  </a:lnTo>
                  <a:lnTo>
                    <a:pt x="111" y="185"/>
                  </a:lnTo>
                  <a:lnTo>
                    <a:pt x="108" y="183"/>
                  </a:lnTo>
                  <a:lnTo>
                    <a:pt x="106" y="179"/>
                  </a:lnTo>
                  <a:lnTo>
                    <a:pt x="106" y="179"/>
                  </a:lnTo>
                  <a:lnTo>
                    <a:pt x="106" y="178"/>
                  </a:lnTo>
                  <a:lnTo>
                    <a:pt x="106" y="178"/>
                  </a:lnTo>
                  <a:lnTo>
                    <a:pt x="110" y="178"/>
                  </a:lnTo>
                  <a:lnTo>
                    <a:pt x="110" y="178"/>
                  </a:lnTo>
                  <a:lnTo>
                    <a:pt x="111" y="176"/>
                  </a:lnTo>
                  <a:lnTo>
                    <a:pt x="111" y="169"/>
                  </a:lnTo>
                  <a:lnTo>
                    <a:pt x="111" y="169"/>
                  </a:lnTo>
                  <a:lnTo>
                    <a:pt x="110" y="162"/>
                  </a:lnTo>
                  <a:lnTo>
                    <a:pt x="111" y="158"/>
                  </a:lnTo>
                  <a:lnTo>
                    <a:pt x="111" y="155"/>
                  </a:lnTo>
                  <a:lnTo>
                    <a:pt x="113" y="153"/>
                  </a:lnTo>
                  <a:lnTo>
                    <a:pt x="118" y="151"/>
                  </a:lnTo>
                  <a:lnTo>
                    <a:pt x="122" y="150"/>
                  </a:lnTo>
                  <a:lnTo>
                    <a:pt x="124" y="146"/>
                  </a:lnTo>
                  <a:lnTo>
                    <a:pt x="124" y="146"/>
                  </a:lnTo>
                  <a:lnTo>
                    <a:pt x="127" y="143"/>
                  </a:lnTo>
                  <a:lnTo>
                    <a:pt x="129" y="143"/>
                  </a:lnTo>
                  <a:lnTo>
                    <a:pt x="132" y="143"/>
                  </a:lnTo>
                  <a:lnTo>
                    <a:pt x="136" y="145"/>
                  </a:lnTo>
                  <a:lnTo>
                    <a:pt x="139" y="143"/>
                  </a:lnTo>
                  <a:lnTo>
                    <a:pt x="143" y="141"/>
                  </a:lnTo>
                  <a:lnTo>
                    <a:pt x="148" y="136"/>
                  </a:lnTo>
                  <a:lnTo>
                    <a:pt x="148" y="136"/>
                  </a:lnTo>
                  <a:lnTo>
                    <a:pt x="169" y="115"/>
                  </a:lnTo>
                  <a:lnTo>
                    <a:pt x="176" y="108"/>
                  </a:lnTo>
                  <a:lnTo>
                    <a:pt x="183" y="104"/>
                  </a:lnTo>
                  <a:lnTo>
                    <a:pt x="183" y="104"/>
                  </a:lnTo>
                  <a:lnTo>
                    <a:pt x="186" y="104"/>
                  </a:lnTo>
                  <a:lnTo>
                    <a:pt x="186" y="101"/>
                  </a:lnTo>
                  <a:lnTo>
                    <a:pt x="188" y="96"/>
                  </a:lnTo>
                  <a:lnTo>
                    <a:pt x="188" y="87"/>
                  </a:lnTo>
                  <a:lnTo>
                    <a:pt x="188" y="82"/>
                  </a:lnTo>
                  <a:lnTo>
                    <a:pt x="188" y="82"/>
                  </a:lnTo>
                  <a:lnTo>
                    <a:pt x="190" y="78"/>
                  </a:lnTo>
                  <a:lnTo>
                    <a:pt x="188" y="77"/>
                  </a:lnTo>
                  <a:lnTo>
                    <a:pt x="186" y="73"/>
                  </a:lnTo>
                  <a:lnTo>
                    <a:pt x="186" y="71"/>
                  </a:lnTo>
                  <a:lnTo>
                    <a:pt x="186" y="70"/>
                  </a:lnTo>
                  <a:lnTo>
                    <a:pt x="190" y="61"/>
                  </a:lnTo>
                  <a:lnTo>
                    <a:pt x="190" y="61"/>
                  </a:lnTo>
                  <a:lnTo>
                    <a:pt x="202" y="44"/>
                  </a:lnTo>
                  <a:lnTo>
                    <a:pt x="211" y="35"/>
                  </a:lnTo>
                  <a:lnTo>
                    <a:pt x="211" y="35"/>
                  </a:lnTo>
                  <a:lnTo>
                    <a:pt x="214" y="33"/>
                  </a:lnTo>
                  <a:lnTo>
                    <a:pt x="216" y="35"/>
                  </a:lnTo>
                  <a:lnTo>
                    <a:pt x="219" y="35"/>
                  </a:lnTo>
                  <a:lnTo>
                    <a:pt x="223" y="33"/>
                  </a:lnTo>
                  <a:lnTo>
                    <a:pt x="218" y="26"/>
                  </a:lnTo>
                  <a:lnTo>
                    <a:pt x="218" y="26"/>
                  </a:lnTo>
                  <a:lnTo>
                    <a:pt x="216" y="19"/>
                  </a:lnTo>
                  <a:lnTo>
                    <a:pt x="214" y="19"/>
                  </a:lnTo>
                  <a:lnTo>
                    <a:pt x="212" y="19"/>
                  </a:lnTo>
                  <a:lnTo>
                    <a:pt x="209" y="17"/>
                  </a:lnTo>
                  <a:lnTo>
                    <a:pt x="209" y="17"/>
                  </a:lnTo>
                  <a:lnTo>
                    <a:pt x="207" y="12"/>
                  </a:lnTo>
                  <a:lnTo>
                    <a:pt x="206" y="7"/>
                  </a:lnTo>
                  <a:lnTo>
                    <a:pt x="204" y="3"/>
                  </a:lnTo>
                  <a:lnTo>
                    <a:pt x="200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3" y="2"/>
                  </a:lnTo>
                  <a:lnTo>
                    <a:pt x="190" y="5"/>
                  </a:lnTo>
                  <a:lnTo>
                    <a:pt x="188" y="16"/>
                  </a:lnTo>
                  <a:lnTo>
                    <a:pt x="188" y="23"/>
                  </a:lnTo>
                  <a:lnTo>
                    <a:pt x="186" y="26"/>
                  </a:lnTo>
                  <a:lnTo>
                    <a:pt x="185" y="28"/>
                  </a:lnTo>
                  <a:lnTo>
                    <a:pt x="179" y="28"/>
                  </a:lnTo>
                  <a:lnTo>
                    <a:pt x="179" y="28"/>
                  </a:lnTo>
                  <a:lnTo>
                    <a:pt x="176" y="26"/>
                  </a:lnTo>
                  <a:lnTo>
                    <a:pt x="174" y="28"/>
                  </a:lnTo>
                  <a:lnTo>
                    <a:pt x="172" y="31"/>
                  </a:lnTo>
                  <a:lnTo>
                    <a:pt x="169" y="38"/>
                  </a:lnTo>
                  <a:lnTo>
                    <a:pt x="165" y="44"/>
                  </a:lnTo>
                  <a:lnTo>
                    <a:pt x="165" y="44"/>
                  </a:lnTo>
                  <a:lnTo>
                    <a:pt x="160" y="47"/>
                  </a:lnTo>
                  <a:lnTo>
                    <a:pt x="159" y="47"/>
                  </a:lnTo>
                  <a:lnTo>
                    <a:pt x="155" y="47"/>
                  </a:lnTo>
                  <a:lnTo>
                    <a:pt x="150" y="47"/>
                  </a:lnTo>
                  <a:lnTo>
                    <a:pt x="150" y="47"/>
                  </a:lnTo>
                  <a:lnTo>
                    <a:pt x="143" y="47"/>
                  </a:lnTo>
                  <a:lnTo>
                    <a:pt x="136" y="47"/>
                  </a:lnTo>
                  <a:lnTo>
                    <a:pt x="134" y="47"/>
                  </a:lnTo>
                  <a:lnTo>
                    <a:pt x="131" y="47"/>
                  </a:lnTo>
                  <a:lnTo>
                    <a:pt x="131" y="49"/>
                  </a:lnTo>
                  <a:lnTo>
                    <a:pt x="129" y="54"/>
                  </a:lnTo>
                  <a:lnTo>
                    <a:pt x="129" y="54"/>
                  </a:lnTo>
                  <a:lnTo>
                    <a:pt x="132" y="59"/>
                  </a:lnTo>
                  <a:lnTo>
                    <a:pt x="136" y="64"/>
                  </a:lnTo>
                  <a:lnTo>
                    <a:pt x="138" y="70"/>
                  </a:lnTo>
                  <a:lnTo>
                    <a:pt x="138" y="71"/>
                  </a:lnTo>
                  <a:lnTo>
                    <a:pt x="136" y="75"/>
                  </a:lnTo>
                  <a:lnTo>
                    <a:pt x="136" y="75"/>
                  </a:lnTo>
                  <a:lnTo>
                    <a:pt x="134" y="77"/>
                  </a:lnTo>
                  <a:lnTo>
                    <a:pt x="132" y="77"/>
                  </a:lnTo>
                  <a:lnTo>
                    <a:pt x="129" y="77"/>
                  </a:lnTo>
                  <a:lnTo>
                    <a:pt x="125" y="75"/>
                  </a:lnTo>
                  <a:lnTo>
                    <a:pt x="120" y="75"/>
                  </a:lnTo>
                  <a:lnTo>
                    <a:pt x="120" y="75"/>
                  </a:lnTo>
                  <a:lnTo>
                    <a:pt x="117" y="77"/>
                  </a:lnTo>
                  <a:lnTo>
                    <a:pt x="111" y="77"/>
                  </a:lnTo>
                  <a:lnTo>
                    <a:pt x="103" y="73"/>
                  </a:lnTo>
                  <a:lnTo>
                    <a:pt x="103" y="73"/>
                  </a:lnTo>
                  <a:lnTo>
                    <a:pt x="98" y="70"/>
                  </a:lnTo>
                  <a:lnTo>
                    <a:pt x="94" y="64"/>
                  </a:lnTo>
                  <a:lnTo>
                    <a:pt x="91" y="59"/>
                  </a:lnTo>
                  <a:lnTo>
                    <a:pt x="89" y="59"/>
                  </a:lnTo>
                  <a:lnTo>
                    <a:pt x="87" y="59"/>
                  </a:lnTo>
                  <a:lnTo>
                    <a:pt x="87" y="59"/>
                  </a:lnTo>
                  <a:lnTo>
                    <a:pt x="85" y="63"/>
                  </a:lnTo>
                  <a:lnTo>
                    <a:pt x="84" y="63"/>
                  </a:lnTo>
                  <a:lnTo>
                    <a:pt x="82" y="61"/>
                  </a:lnTo>
                  <a:lnTo>
                    <a:pt x="80" y="64"/>
                  </a:lnTo>
                  <a:lnTo>
                    <a:pt x="80" y="64"/>
                  </a:lnTo>
                  <a:lnTo>
                    <a:pt x="77" y="70"/>
                  </a:lnTo>
                  <a:lnTo>
                    <a:pt x="77" y="73"/>
                  </a:lnTo>
                  <a:lnTo>
                    <a:pt x="77" y="77"/>
                  </a:lnTo>
                  <a:lnTo>
                    <a:pt x="73" y="80"/>
                  </a:lnTo>
                  <a:lnTo>
                    <a:pt x="73" y="80"/>
                  </a:lnTo>
                  <a:lnTo>
                    <a:pt x="64" y="94"/>
                  </a:lnTo>
                  <a:lnTo>
                    <a:pt x="59" y="99"/>
                  </a:lnTo>
                  <a:lnTo>
                    <a:pt x="56" y="101"/>
                  </a:lnTo>
                  <a:lnTo>
                    <a:pt x="52" y="101"/>
                  </a:lnTo>
                  <a:lnTo>
                    <a:pt x="52" y="101"/>
                  </a:lnTo>
                  <a:lnTo>
                    <a:pt x="47" y="103"/>
                  </a:lnTo>
                  <a:lnTo>
                    <a:pt x="45" y="104"/>
                  </a:lnTo>
                  <a:lnTo>
                    <a:pt x="45" y="106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40" y="110"/>
                  </a:lnTo>
                  <a:lnTo>
                    <a:pt x="38" y="111"/>
                  </a:lnTo>
                  <a:lnTo>
                    <a:pt x="37" y="113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26" y="117"/>
                  </a:lnTo>
                  <a:lnTo>
                    <a:pt x="24" y="118"/>
                  </a:lnTo>
                  <a:lnTo>
                    <a:pt x="23" y="120"/>
                  </a:lnTo>
                  <a:lnTo>
                    <a:pt x="21" y="122"/>
                  </a:lnTo>
                  <a:lnTo>
                    <a:pt x="21" y="122"/>
                  </a:lnTo>
                  <a:lnTo>
                    <a:pt x="16" y="124"/>
                  </a:lnTo>
                  <a:lnTo>
                    <a:pt x="10" y="127"/>
                  </a:lnTo>
                  <a:lnTo>
                    <a:pt x="5" y="134"/>
                  </a:lnTo>
                  <a:lnTo>
                    <a:pt x="0" y="143"/>
                  </a:lnTo>
                  <a:lnTo>
                    <a:pt x="0" y="145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42"/>
            <p:cNvSpPr/>
            <p:nvPr/>
          </p:nvSpPr>
          <p:spPr>
            <a:xfrm>
              <a:off x="8539236" y="3490332"/>
              <a:ext cx="85325" cy="142724"/>
            </a:xfrm>
            <a:custGeom>
              <a:rect b="b" l="l" r="r" t="t"/>
              <a:pathLst>
                <a:path extrusionOk="0" h="202" w="120">
                  <a:moveTo>
                    <a:pt x="21" y="36"/>
                  </a:moveTo>
                  <a:lnTo>
                    <a:pt x="21" y="36"/>
                  </a:lnTo>
                  <a:lnTo>
                    <a:pt x="21" y="41"/>
                  </a:lnTo>
                  <a:lnTo>
                    <a:pt x="19" y="41"/>
                  </a:lnTo>
                  <a:lnTo>
                    <a:pt x="17" y="41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7" y="48"/>
                  </a:lnTo>
                  <a:lnTo>
                    <a:pt x="19" y="54"/>
                  </a:lnTo>
                  <a:lnTo>
                    <a:pt x="21" y="59"/>
                  </a:lnTo>
                  <a:lnTo>
                    <a:pt x="21" y="61"/>
                  </a:lnTo>
                  <a:lnTo>
                    <a:pt x="21" y="64"/>
                  </a:lnTo>
                  <a:lnTo>
                    <a:pt x="21" y="64"/>
                  </a:lnTo>
                  <a:lnTo>
                    <a:pt x="19" y="66"/>
                  </a:lnTo>
                  <a:lnTo>
                    <a:pt x="19" y="68"/>
                  </a:lnTo>
                  <a:lnTo>
                    <a:pt x="23" y="71"/>
                  </a:lnTo>
                  <a:lnTo>
                    <a:pt x="26" y="76"/>
                  </a:lnTo>
                  <a:lnTo>
                    <a:pt x="28" y="78"/>
                  </a:lnTo>
                  <a:lnTo>
                    <a:pt x="28" y="82"/>
                  </a:lnTo>
                  <a:lnTo>
                    <a:pt x="28" y="82"/>
                  </a:lnTo>
                  <a:lnTo>
                    <a:pt x="26" y="83"/>
                  </a:lnTo>
                  <a:lnTo>
                    <a:pt x="26" y="82"/>
                  </a:lnTo>
                  <a:lnTo>
                    <a:pt x="23" y="78"/>
                  </a:lnTo>
                  <a:lnTo>
                    <a:pt x="21" y="76"/>
                  </a:lnTo>
                  <a:lnTo>
                    <a:pt x="17" y="76"/>
                  </a:lnTo>
                  <a:lnTo>
                    <a:pt x="17" y="76"/>
                  </a:lnTo>
                  <a:lnTo>
                    <a:pt x="9" y="75"/>
                  </a:lnTo>
                  <a:lnTo>
                    <a:pt x="7" y="76"/>
                  </a:lnTo>
                  <a:lnTo>
                    <a:pt x="9" y="78"/>
                  </a:lnTo>
                  <a:lnTo>
                    <a:pt x="9" y="78"/>
                  </a:lnTo>
                  <a:lnTo>
                    <a:pt x="9" y="82"/>
                  </a:lnTo>
                  <a:lnTo>
                    <a:pt x="9" y="83"/>
                  </a:lnTo>
                  <a:lnTo>
                    <a:pt x="7" y="83"/>
                  </a:lnTo>
                  <a:lnTo>
                    <a:pt x="5" y="82"/>
                  </a:lnTo>
                  <a:lnTo>
                    <a:pt x="5" y="82"/>
                  </a:lnTo>
                  <a:lnTo>
                    <a:pt x="3" y="82"/>
                  </a:lnTo>
                  <a:lnTo>
                    <a:pt x="2" y="83"/>
                  </a:lnTo>
                  <a:lnTo>
                    <a:pt x="0" y="88"/>
                  </a:lnTo>
                  <a:lnTo>
                    <a:pt x="2" y="92"/>
                  </a:lnTo>
                  <a:lnTo>
                    <a:pt x="2" y="92"/>
                  </a:lnTo>
                  <a:lnTo>
                    <a:pt x="7" y="92"/>
                  </a:lnTo>
                  <a:lnTo>
                    <a:pt x="9" y="92"/>
                  </a:lnTo>
                  <a:lnTo>
                    <a:pt x="12" y="92"/>
                  </a:lnTo>
                  <a:lnTo>
                    <a:pt x="14" y="95"/>
                  </a:lnTo>
                  <a:lnTo>
                    <a:pt x="14" y="95"/>
                  </a:lnTo>
                  <a:lnTo>
                    <a:pt x="14" y="109"/>
                  </a:lnTo>
                  <a:lnTo>
                    <a:pt x="14" y="115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9" y="122"/>
                  </a:lnTo>
                  <a:lnTo>
                    <a:pt x="19" y="123"/>
                  </a:lnTo>
                  <a:lnTo>
                    <a:pt x="19" y="125"/>
                  </a:lnTo>
                  <a:lnTo>
                    <a:pt x="19" y="129"/>
                  </a:lnTo>
                  <a:lnTo>
                    <a:pt x="19" y="129"/>
                  </a:lnTo>
                  <a:lnTo>
                    <a:pt x="23" y="132"/>
                  </a:lnTo>
                  <a:lnTo>
                    <a:pt x="19" y="134"/>
                  </a:lnTo>
                  <a:lnTo>
                    <a:pt x="16" y="139"/>
                  </a:lnTo>
                  <a:lnTo>
                    <a:pt x="12" y="144"/>
                  </a:lnTo>
                  <a:lnTo>
                    <a:pt x="12" y="144"/>
                  </a:lnTo>
                  <a:lnTo>
                    <a:pt x="7" y="160"/>
                  </a:lnTo>
                  <a:lnTo>
                    <a:pt x="5" y="163"/>
                  </a:lnTo>
                  <a:lnTo>
                    <a:pt x="5" y="167"/>
                  </a:lnTo>
                  <a:lnTo>
                    <a:pt x="5" y="167"/>
                  </a:lnTo>
                  <a:lnTo>
                    <a:pt x="7" y="169"/>
                  </a:lnTo>
                  <a:lnTo>
                    <a:pt x="9" y="172"/>
                  </a:lnTo>
                  <a:lnTo>
                    <a:pt x="9" y="176"/>
                  </a:lnTo>
                  <a:lnTo>
                    <a:pt x="9" y="179"/>
                  </a:lnTo>
                  <a:lnTo>
                    <a:pt x="9" y="179"/>
                  </a:lnTo>
                  <a:lnTo>
                    <a:pt x="10" y="181"/>
                  </a:lnTo>
                  <a:lnTo>
                    <a:pt x="9" y="182"/>
                  </a:lnTo>
                  <a:lnTo>
                    <a:pt x="5" y="182"/>
                  </a:lnTo>
                  <a:lnTo>
                    <a:pt x="5" y="186"/>
                  </a:lnTo>
                  <a:lnTo>
                    <a:pt x="5" y="186"/>
                  </a:lnTo>
                  <a:lnTo>
                    <a:pt x="7" y="189"/>
                  </a:lnTo>
                  <a:lnTo>
                    <a:pt x="9" y="189"/>
                  </a:lnTo>
                  <a:lnTo>
                    <a:pt x="12" y="189"/>
                  </a:lnTo>
                  <a:lnTo>
                    <a:pt x="12" y="193"/>
                  </a:lnTo>
                  <a:lnTo>
                    <a:pt x="12" y="193"/>
                  </a:lnTo>
                  <a:lnTo>
                    <a:pt x="12" y="198"/>
                  </a:lnTo>
                  <a:lnTo>
                    <a:pt x="14" y="202"/>
                  </a:lnTo>
                  <a:lnTo>
                    <a:pt x="17" y="200"/>
                  </a:lnTo>
                  <a:lnTo>
                    <a:pt x="21" y="195"/>
                  </a:lnTo>
                  <a:lnTo>
                    <a:pt x="21" y="195"/>
                  </a:lnTo>
                  <a:lnTo>
                    <a:pt x="24" y="189"/>
                  </a:lnTo>
                  <a:lnTo>
                    <a:pt x="24" y="189"/>
                  </a:lnTo>
                  <a:lnTo>
                    <a:pt x="24" y="191"/>
                  </a:lnTo>
                  <a:lnTo>
                    <a:pt x="24" y="195"/>
                  </a:lnTo>
                  <a:lnTo>
                    <a:pt x="26" y="196"/>
                  </a:lnTo>
                  <a:lnTo>
                    <a:pt x="26" y="196"/>
                  </a:lnTo>
                  <a:lnTo>
                    <a:pt x="28" y="195"/>
                  </a:lnTo>
                  <a:lnTo>
                    <a:pt x="30" y="191"/>
                  </a:lnTo>
                  <a:lnTo>
                    <a:pt x="31" y="188"/>
                  </a:lnTo>
                  <a:lnTo>
                    <a:pt x="35" y="184"/>
                  </a:lnTo>
                  <a:lnTo>
                    <a:pt x="35" y="184"/>
                  </a:lnTo>
                  <a:lnTo>
                    <a:pt x="38" y="181"/>
                  </a:lnTo>
                  <a:lnTo>
                    <a:pt x="42" y="181"/>
                  </a:lnTo>
                  <a:lnTo>
                    <a:pt x="42" y="182"/>
                  </a:lnTo>
                  <a:lnTo>
                    <a:pt x="38" y="186"/>
                  </a:lnTo>
                  <a:lnTo>
                    <a:pt x="38" y="186"/>
                  </a:lnTo>
                  <a:lnTo>
                    <a:pt x="37" y="189"/>
                  </a:lnTo>
                  <a:lnTo>
                    <a:pt x="38" y="193"/>
                  </a:lnTo>
                  <a:lnTo>
                    <a:pt x="42" y="195"/>
                  </a:lnTo>
                  <a:lnTo>
                    <a:pt x="45" y="193"/>
                  </a:lnTo>
                  <a:lnTo>
                    <a:pt x="45" y="193"/>
                  </a:lnTo>
                  <a:lnTo>
                    <a:pt x="47" y="191"/>
                  </a:lnTo>
                  <a:lnTo>
                    <a:pt x="49" y="188"/>
                  </a:lnTo>
                  <a:lnTo>
                    <a:pt x="47" y="182"/>
                  </a:lnTo>
                  <a:lnTo>
                    <a:pt x="47" y="182"/>
                  </a:lnTo>
                  <a:lnTo>
                    <a:pt x="45" y="179"/>
                  </a:lnTo>
                  <a:lnTo>
                    <a:pt x="47" y="177"/>
                  </a:lnTo>
                  <a:lnTo>
                    <a:pt x="49" y="177"/>
                  </a:lnTo>
                  <a:lnTo>
                    <a:pt x="49" y="181"/>
                  </a:lnTo>
                  <a:lnTo>
                    <a:pt x="49" y="181"/>
                  </a:lnTo>
                  <a:lnTo>
                    <a:pt x="52" y="186"/>
                  </a:lnTo>
                  <a:lnTo>
                    <a:pt x="52" y="186"/>
                  </a:lnTo>
                  <a:lnTo>
                    <a:pt x="56" y="182"/>
                  </a:lnTo>
                  <a:lnTo>
                    <a:pt x="56" y="182"/>
                  </a:lnTo>
                  <a:lnTo>
                    <a:pt x="57" y="181"/>
                  </a:lnTo>
                  <a:lnTo>
                    <a:pt x="57" y="179"/>
                  </a:lnTo>
                  <a:lnTo>
                    <a:pt x="54" y="176"/>
                  </a:lnTo>
                  <a:lnTo>
                    <a:pt x="52" y="174"/>
                  </a:lnTo>
                  <a:lnTo>
                    <a:pt x="56" y="172"/>
                  </a:lnTo>
                  <a:lnTo>
                    <a:pt x="56" y="172"/>
                  </a:lnTo>
                  <a:lnTo>
                    <a:pt x="64" y="172"/>
                  </a:lnTo>
                  <a:lnTo>
                    <a:pt x="71" y="174"/>
                  </a:lnTo>
                  <a:lnTo>
                    <a:pt x="77" y="176"/>
                  </a:lnTo>
                  <a:lnTo>
                    <a:pt x="80" y="176"/>
                  </a:lnTo>
                  <a:lnTo>
                    <a:pt x="80" y="176"/>
                  </a:lnTo>
                  <a:lnTo>
                    <a:pt x="82" y="174"/>
                  </a:lnTo>
                  <a:lnTo>
                    <a:pt x="82" y="172"/>
                  </a:lnTo>
                  <a:lnTo>
                    <a:pt x="82" y="169"/>
                  </a:lnTo>
                  <a:lnTo>
                    <a:pt x="85" y="167"/>
                  </a:lnTo>
                  <a:lnTo>
                    <a:pt x="85" y="167"/>
                  </a:lnTo>
                  <a:lnTo>
                    <a:pt x="92" y="165"/>
                  </a:lnTo>
                  <a:lnTo>
                    <a:pt x="98" y="165"/>
                  </a:lnTo>
                  <a:lnTo>
                    <a:pt x="101" y="167"/>
                  </a:lnTo>
                  <a:lnTo>
                    <a:pt x="104" y="165"/>
                  </a:lnTo>
                  <a:lnTo>
                    <a:pt x="104" y="165"/>
                  </a:lnTo>
                  <a:lnTo>
                    <a:pt x="110" y="158"/>
                  </a:lnTo>
                  <a:lnTo>
                    <a:pt x="115" y="149"/>
                  </a:lnTo>
                  <a:lnTo>
                    <a:pt x="118" y="137"/>
                  </a:lnTo>
                  <a:lnTo>
                    <a:pt x="120" y="127"/>
                  </a:lnTo>
                  <a:lnTo>
                    <a:pt x="120" y="127"/>
                  </a:lnTo>
                  <a:lnTo>
                    <a:pt x="120" y="122"/>
                  </a:lnTo>
                  <a:lnTo>
                    <a:pt x="118" y="122"/>
                  </a:lnTo>
                  <a:lnTo>
                    <a:pt x="115" y="122"/>
                  </a:lnTo>
                  <a:lnTo>
                    <a:pt x="115" y="115"/>
                  </a:lnTo>
                  <a:lnTo>
                    <a:pt x="115" y="115"/>
                  </a:lnTo>
                  <a:lnTo>
                    <a:pt x="115" y="106"/>
                  </a:lnTo>
                  <a:lnTo>
                    <a:pt x="117" y="101"/>
                  </a:lnTo>
                  <a:lnTo>
                    <a:pt x="117" y="92"/>
                  </a:lnTo>
                  <a:lnTo>
                    <a:pt x="117" y="82"/>
                  </a:lnTo>
                  <a:lnTo>
                    <a:pt x="117" y="82"/>
                  </a:lnTo>
                  <a:lnTo>
                    <a:pt x="113" y="68"/>
                  </a:lnTo>
                  <a:lnTo>
                    <a:pt x="108" y="54"/>
                  </a:lnTo>
                  <a:lnTo>
                    <a:pt x="101" y="41"/>
                  </a:lnTo>
                  <a:lnTo>
                    <a:pt x="94" y="31"/>
                  </a:lnTo>
                  <a:lnTo>
                    <a:pt x="94" y="31"/>
                  </a:lnTo>
                  <a:lnTo>
                    <a:pt x="87" y="21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5" y="1"/>
                  </a:lnTo>
                  <a:lnTo>
                    <a:pt x="75" y="5"/>
                  </a:lnTo>
                  <a:lnTo>
                    <a:pt x="75" y="8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64" y="14"/>
                  </a:lnTo>
                  <a:lnTo>
                    <a:pt x="56" y="14"/>
                  </a:lnTo>
                  <a:lnTo>
                    <a:pt x="47" y="14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28" y="21"/>
                  </a:lnTo>
                  <a:lnTo>
                    <a:pt x="23" y="26"/>
                  </a:lnTo>
                  <a:lnTo>
                    <a:pt x="21" y="31"/>
                  </a:lnTo>
                  <a:lnTo>
                    <a:pt x="21" y="36"/>
                  </a:lnTo>
                  <a:lnTo>
                    <a:pt x="21" y="36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42"/>
            <p:cNvSpPr/>
            <p:nvPr/>
          </p:nvSpPr>
          <p:spPr>
            <a:xfrm>
              <a:off x="8539236" y="3656325"/>
              <a:ext cx="18616" cy="13963"/>
            </a:xfrm>
            <a:custGeom>
              <a:rect b="b" l="l" r="r" t="t"/>
              <a:pathLst>
                <a:path extrusionOk="0" h="19" w="28">
                  <a:moveTo>
                    <a:pt x="0" y="15"/>
                  </a:moveTo>
                  <a:lnTo>
                    <a:pt x="0" y="15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5"/>
                  </a:lnTo>
                  <a:lnTo>
                    <a:pt x="12" y="3"/>
                  </a:lnTo>
                  <a:lnTo>
                    <a:pt x="17" y="1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7"/>
                  </a:lnTo>
                  <a:lnTo>
                    <a:pt x="26" y="10"/>
                  </a:lnTo>
                  <a:lnTo>
                    <a:pt x="17" y="15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42"/>
            <p:cNvSpPr/>
            <p:nvPr/>
          </p:nvSpPr>
          <p:spPr>
            <a:xfrm>
              <a:off x="7699958" y="3820769"/>
              <a:ext cx="221842" cy="570896"/>
            </a:xfrm>
            <a:custGeom>
              <a:rect b="b" l="l" r="r" t="t"/>
              <a:pathLst>
                <a:path extrusionOk="0" h="810" w="313">
                  <a:moveTo>
                    <a:pt x="0" y="329"/>
                  </a:moveTo>
                  <a:lnTo>
                    <a:pt x="0" y="329"/>
                  </a:lnTo>
                  <a:lnTo>
                    <a:pt x="1" y="335"/>
                  </a:lnTo>
                  <a:lnTo>
                    <a:pt x="5" y="343"/>
                  </a:lnTo>
                  <a:lnTo>
                    <a:pt x="8" y="352"/>
                  </a:lnTo>
                  <a:lnTo>
                    <a:pt x="14" y="362"/>
                  </a:lnTo>
                  <a:lnTo>
                    <a:pt x="14" y="362"/>
                  </a:lnTo>
                  <a:lnTo>
                    <a:pt x="29" y="383"/>
                  </a:lnTo>
                  <a:lnTo>
                    <a:pt x="33" y="385"/>
                  </a:lnTo>
                  <a:lnTo>
                    <a:pt x="33" y="380"/>
                  </a:lnTo>
                  <a:lnTo>
                    <a:pt x="33" y="380"/>
                  </a:lnTo>
                  <a:lnTo>
                    <a:pt x="35" y="376"/>
                  </a:lnTo>
                  <a:lnTo>
                    <a:pt x="36" y="375"/>
                  </a:lnTo>
                  <a:lnTo>
                    <a:pt x="38" y="375"/>
                  </a:lnTo>
                  <a:lnTo>
                    <a:pt x="42" y="376"/>
                  </a:lnTo>
                  <a:lnTo>
                    <a:pt x="47" y="382"/>
                  </a:lnTo>
                  <a:lnTo>
                    <a:pt x="50" y="389"/>
                  </a:lnTo>
                  <a:lnTo>
                    <a:pt x="50" y="389"/>
                  </a:lnTo>
                  <a:lnTo>
                    <a:pt x="55" y="396"/>
                  </a:lnTo>
                  <a:lnTo>
                    <a:pt x="59" y="401"/>
                  </a:lnTo>
                  <a:lnTo>
                    <a:pt x="62" y="404"/>
                  </a:lnTo>
                  <a:lnTo>
                    <a:pt x="62" y="406"/>
                  </a:lnTo>
                  <a:lnTo>
                    <a:pt x="61" y="408"/>
                  </a:lnTo>
                  <a:lnTo>
                    <a:pt x="61" y="408"/>
                  </a:lnTo>
                  <a:lnTo>
                    <a:pt x="57" y="409"/>
                  </a:lnTo>
                  <a:lnTo>
                    <a:pt x="55" y="409"/>
                  </a:lnTo>
                  <a:lnTo>
                    <a:pt x="52" y="408"/>
                  </a:lnTo>
                  <a:lnTo>
                    <a:pt x="49" y="404"/>
                  </a:lnTo>
                  <a:lnTo>
                    <a:pt x="47" y="404"/>
                  </a:lnTo>
                  <a:lnTo>
                    <a:pt x="45" y="404"/>
                  </a:lnTo>
                  <a:lnTo>
                    <a:pt x="45" y="404"/>
                  </a:lnTo>
                  <a:lnTo>
                    <a:pt x="43" y="408"/>
                  </a:lnTo>
                  <a:lnTo>
                    <a:pt x="45" y="411"/>
                  </a:lnTo>
                  <a:lnTo>
                    <a:pt x="49" y="420"/>
                  </a:lnTo>
                  <a:lnTo>
                    <a:pt x="54" y="425"/>
                  </a:lnTo>
                  <a:lnTo>
                    <a:pt x="55" y="427"/>
                  </a:lnTo>
                  <a:lnTo>
                    <a:pt x="55" y="425"/>
                  </a:lnTo>
                  <a:lnTo>
                    <a:pt x="55" y="425"/>
                  </a:lnTo>
                  <a:lnTo>
                    <a:pt x="57" y="420"/>
                  </a:lnTo>
                  <a:lnTo>
                    <a:pt x="59" y="416"/>
                  </a:lnTo>
                  <a:lnTo>
                    <a:pt x="61" y="415"/>
                  </a:lnTo>
                  <a:lnTo>
                    <a:pt x="62" y="416"/>
                  </a:lnTo>
                  <a:lnTo>
                    <a:pt x="64" y="425"/>
                  </a:lnTo>
                  <a:lnTo>
                    <a:pt x="64" y="425"/>
                  </a:lnTo>
                  <a:lnTo>
                    <a:pt x="69" y="441"/>
                  </a:lnTo>
                  <a:lnTo>
                    <a:pt x="78" y="460"/>
                  </a:lnTo>
                  <a:lnTo>
                    <a:pt x="82" y="469"/>
                  </a:lnTo>
                  <a:lnTo>
                    <a:pt x="83" y="477"/>
                  </a:lnTo>
                  <a:lnTo>
                    <a:pt x="83" y="488"/>
                  </a:lnTo>
                  <a:lnTo>
                    <a:pt x="82" y="496"/>
                  </a:lnTo>
                  <a:lnTo>
                    <a:pt x="82" y="496"/>
                  </a:lnTo>
                  <a:lnTo>
                    <a:pt x="71" y="533"/>
                  </a:lnTo>
                  <a:lnTo>
                    <a:pt x="68" y="547"/>
                  </a:lnTo>
                  <a:lnTo>
                    <a:pt x="68" y="552"/>
                  </a:lnTo>
                  <a:lnTo>
                    <a:pt x="71" y="554"/>
                  </a:lnTo>
                  <a:lnTo>
                    <a:pt x="71" y="554"/>
                  </a:lnTo>
                  <a:lnTo>
                    <a:pt x="73" y="554"/>
                  </a:lnTo>
                  <a:lnTo>
                    <a:pt x="75" y="552"/>
                  </a:lnTo>
                  <a:lnTo>
                    <a:pt x="78" y="547"/>
                  </a:lnTo>
                  <a:lnTo>
                    <a:pt x="80" y="542"/>
                  </a:lnTo>
                  <a:lnTo>
                    <a:pt x="82" y="540"/>
                  </a:lnTo>
                  <a:lnTo>
                    <a:pt x="85" y="538"/>
                  </a:lnTo>
                  <a:lnTo>
                    <a:pt x="85" y="538"/>
                  </a:lnTo>
                  <a:lnTo>
                    <a:pt x="87" y="540"/>
                  </a:lnTo>
                  <a:lnTo>
                    <a:pt x="87" y="542"/>
                  </a:lnTo>
                  <a:lnTo>
                    <a:pt x="85" y="545"/>
                  </a:lnTo>
                  <a:lnTo>
                    <a:pt x="83" y="549"/>
                  </a:lnTo>
                  <a:lnTo>
                    <a:pt x="83" y="552"/>
                  </a:lnTo>
                  <a:lnTo>
                    <a:pt x="87" y="556"/>
                  </a:lnTo>
                  <a:lnTo>
                    <a:pt x="87" y="556"/>
                  </a:lnTo>
                  <a:lnTo>
                    <a:pt x="90" y="559"/>
                  </a:lnTo>
                  <a:lnTo>
                    <a:pt x="92" y="559"/>
                  </a:lnTo>
                  <a:lnTo>
                    <a:pt x="96" y="557"/>
                  </a:lnTo>
                  <a:lnTo>
                    <a:pt x="97" y="556"/>
                  </a:lnTo>
                  <a:lnTo>
                    <a:pt x="99" y="556"/>
                  </a:lnTo>
                  <a:lnTo>
                    <a:pt x="101" y="557"/>
                  </a:lnTo>
                  <a:lnTo>
                    <a:pt x="104" y="561"/>
                  </a:lnTo>
                  <a:lnTo>
                    <a:pt x="104" y="561"/>
                  </a:lnTo>
                  <a:lnTo>
                    <a:pt x="109" y="563"/>
                  </a:lnTo>
                  <a:lnTo>
                    <a:pt x="113" y="563"/>
                  </a:lnTo>
                  <a:lnTo>
                    <a:pt x="116" y="559"/>
                  </a:lnTo>
                  <a:lnTo>
                    <a:pt x="118" y="556"/>
                  </a:lnTo>
                  <a:lnTo>
                    <a:pt x="127" y="544"/>
                  </a:lnTo>
                  <a:lnTo>
                    <a:pt x="130" y="540"/>
                  </a:lnTo>
                  <a:lnTo>
                    <a:pt x="136" y="537"/>
                  </a:lnTo>
                  <a:lnTo>
                    <a:pt x="136" y="537"/>
                  </a:lnTo>
                  <a:lnTo>
                    <a:pt x="148" y="531"/>
                  </a:lnTo>
                  <a:lnTo>
                    <a:pt x="153" y="528"/>
                  </a:lnTo>
                  <a:lnTo>
                    <a:pt x="158" y="523"/>
                  </a:lnTo>
                  <a:lnTo>
                    <a:pt x="162" y="517"/>
                  </a:lnTo>
                  <a:lnTo>
                    <a:pt x="165" y="510"/>
                  </a:lnTo>
                  <a:lnTo>
                    <a:pt x="165" y="502"/>
                  </a:lnTo>
                  <a:lnTo>
                    <a:pt x="163" y="490"/>
                  </a:lnTo>
                  <a:lnTo>
                    <a:pt x="163" y="490"/>
                  </a:lnTo>
                  <a:lnTo>
                    <a:pt x="167" y="495"/>
                  </a:lnTo>
                  <a:lnTo>
                    <a:pt x="169" y="496"/>
                  </a:lnTo>
                  <a:lnTo>
                    <a:pt x="170" y="500"/>
                  </a:lnTo>
                  <a:lnTo>
                    <a:pt x="170" y="500"/>
                  </a:lnTo>
                  <a:lnTo>
                    <a:pt x="172" y="503"/>
                  </a:lnTo>
                  <a:lnTo>
                    <a:pt x="174" y="507"/>
                  </a:lnTo>
                  <a:lnTo>
                    <a:pt x="176" y="510"/>
                  </a:lnTo>
                  <a:lnTo>
                    <a:pt x="177" y="519"/>
                  </a:lnTo>
                  <a:lnTo>
                    <a:pt x="177" y="519"/>
                  </a:lnTo>
                  <a:lnTo>
                    <a:pt x="181" y="528"/>
                  </a:lnTo>
                  <a:lnTo>
                    <a:pt x="183" y="530"/>
                  </a:lnTo>
                  <a:lnTo>
                    <a:pt x="184" y="530"/>
                  </a:lnTo>
                  <a:lnTo>
                    <a:pt x="188" y="528"/>
                  </a:lnTo>
                  <a:lnTo>
                    <a:pt x="191" y="526"/>
                  </a:lnTo>
                  <a:lnTo>
                    <a:pt x="191" y="526"/>
                  </a:lnTo>
                  <a:lnTo>
                    <a:pt x="193" y="526"/>
                  </a:lnTo>
                  <a:lnTo>
                    <a:pt x="193" y="528"/>
                  </a:lnTo>
                  <a:lnTo>
                    <a:pt x="191" y="531"/>
                  </a:lnTo>
                  <a:lnTo>
                    <a:pt x="188" y="537"/>
                  </a:lnTo>
                  <a:lnTo>
                    <a:pt x="186" y="544"/>
                  </a:lnTo>
                  <a:lnTo>
                    <a:pt x="186" y="544"/>
                  </a:lnTo>
                  <a:lnTo>
                    <a:pt x="188" y="549"/>
                  </a:lnTo>
                  <a:lnTo>
                    <a:pt x="190" y="554"/>
                  </a:lnTo>
                  <a:lnTo>
                    <a:pt x="193" y="564"/>
                  </a:lnTo>
                  <a:lnTo>
                    <a:pt x="193" y="582"/>
                  </a:lnTo>
                  <a:lnTo>
                    <a:pt x="193" y="582"/>
                  </a:lnTo>
                  <a:lnTo>
                    <a:pt x="195" y="601"/>
                  </a:lnTo>
                  <a:lnTo>
                    <a:pt x="198" y="615"/>
                  </a:lnTo>
                  <a:lnTo>
                    <a:pt x="203" y="625"/>
                  </a:lnTo>
                  <a:lnTo>
                    <a:pt x="205" y="638"/>
                  </a:lnTo>
                  <a:lnTo>
                    <a:pt x="205" y="638"/>
                  </a:lnTo>
                  <a:lnTo>
                    <a:pt x="205" y="653"/>
                  </a:lnTo>
                  <a:lnTo>
                    <a:pt x="207" y="653"/>
                  </a:lnTo>
                  <a:lnTo>
                    <a:pt x="207" y="651"/>
                  </a:lnTo>
                  <a:lnTo>
                    <a:pt x="209" y="648"/>
                  </a:lnTo>
                  <a:lnTo>
                    <a:pt x="210" y="648"/>
                  </a:lnTo>
                  <a:lnTo>
                    <a:pt x="212" y="653"/>
                  </a:lnTo>
                  <a:lnTo>
                    <a:pt x="212" y="653"/>
                  </a:lnTo>
                  <a:lnTo>
                    <a:pt x="217" y="664"/>
                  </a:lnTo>
                  <a:lnTo>
                    <a:pt x="219" y="676"/>
                  </a:lnTo>
                  <a:lnTo>
                    <a:pt x="221" y="685"/>
                  </a:lnTo>
                  <a:lnTo>
                    <a:pt x="223" y="691"/>
                  </a:lnTo>
                  <a:lnTo>
                    <a:pt x="223" y="691"/>
                  </a:lnTo>
                  <a:lnTo>
                    <a:pt x="224" y="698"/>
                  </a:lnTo>
                  <a:lnTo>
                    <a:pt x="223" y="705"/>
                  </a:lnTo>
                  <a:lnTo>
                    <a:pt x="223" y="712"/>
                  </a:lnTo>
                  <a:lnTo>
                    <a:pt x="223" y="714"/>
                  </a:lnTo>
                  <a:lnTo>
                    <a:pt x="224" y="716"/>
                  </a:lnTo>
                  <a:lnTo>
                    <a:pt x="224" y="716"/>
                  </a:lnTo>
                  <a:lnTo>
                    <a:pt x="224" y="719"/>
                  </a:lnTo>
                  <a:lnTo>
                    <a:pt x="224" y="721"/>
                  </a:lnTo>
                  <a:lnTo>
                    <a:pt x="223" y="728"/>
                  </a:lnTo>
                  <a:lnTo>
                    <a:pt x="223" y="733"/>
                  </a:lnTo>
                  <a:lnTo>
                    <a:pt x="223" y="735"/>
                  </a:lnTo>
                  <a:lnTo>
                    <a:pt x="226" y="737"/>
                  </a:lnTo>
                  <a:lnTo>
                    <a:pt x="226" y="737"/>
                  </a:lnTo>
                  <a:lnTo>
                    <a:pt x="230" y="737"/>
                  </a:lnTo>
                  <a:lnTo>
                    <a:pt x="230" y="739"/>
                  </a:lnTo>
                  <a:lnTo>
                    <a:pt x="230" y="744"/>
                  </a:lnTo>
                  <a:lnTo>
                    <a:pt x="226" y="752"/>
                  </a:lnTo>
                  <a:lnTo>
                    <a:pt x="226" y="761"/>
                  </a:lnTo>
                  <a:lnTo>
                    <a:pt x="226" y="761"/>
                  </a:lnTo>
                  <a:lnTo>
                    <a:pt x="226" y="768"/>
                  </a:lnTo>
                  <a:lnTo>
                    <a:pt x="223" y="773"/>
                  </a:lnTo>
                  <a:lnTo>
                    <a:pt x="221" y="782"/>
                  </a:lnTo>
                  <a:lnTo>
                    <a:pt x="219" y="801"/>
                  </a:lnTo>
                  <a:lnTo>
                    <a:pt x="219" y="801"/>
                  </a:lnTo>
                  <a:lnTo>
                    <a:pt x="221" y="808"/>
                  </a:lnTo>
                  <a:lnTo>
                    <a:pt x="221" y="810"/>
                  </a:lnTo>
                  <a:lnTo>
                    <a:pt x="221" y="810"/>
                  </a:lnTo>
                  <a:lnTo>
                    <a:pt x="228" y="796"/>
                  </a:lnTo>
                  <a:lnTo>
                    <a:pt x="228" y="796"/>
                  </a:lnTo>
                  <a:lnTo>
                    <a:pt x="230" y="789"/>
                  </a:lnTo>
                  <a:lnTo>
                    <a:pt x="231" y="782"/>
                  </a:lnTo>
                  <a:lnTo>
                    <a:pt x="231" y="777"/>
                  </a:lnTo>
                  <a:lnTo>
                    <a:pt x="238" y="768"/>
                  </a:lnTo>
                  <a:lnTo>
                    <a:pt x="238" y="768"/>
                  </a:lnTo>
                  <a:lnTo>
                    <a:pt x="247" y="758"/>
                  </a:lnTo>
                  <a:lnTo>
                    <a:pt x="250" y="751"/>
                  </a:lnTo>
                  <a:lnTo>
                    <a:pt x="252" y="745"/>
                  </a:lnTo>
                  <a:lnTo>
                    <a:pt x="257" y="739"/>
                  </a:lnTo>
                  <a:lnTo>
                    <a:pt x="257" y="739"/>
                  </a:lnTo>
                  <a:lnTo>
                    <a:pt x="261" y="733"/>
                  </a:lnTo>
                  <a:lnTo>
                    <a:pt x="261" y="732"/>
                  </a:lnTo>
                  <a:lnTo>
                    <a:pt x="259" y="728"/>
                  </a:lnTo>
                  <a:lnTo>
                    <a:pt x="259" y="723"/>
                  </a:lnTo>
                  <a:lnTo>
                    <a:pt x="259" y="723"/>
                  </a:lnTo>
                  <a:lnTo>
                    <a:pt x="257" y="719"/>
                  </a:lnTo>
                  <a:lnTo>
                    <a:pt x="257" y="718"/>
                  </a:lnTo>
                  <a:lnTo>
                    <a:pt x="254" y="718"/>
                  </a:lnTo>
                  <a:lnTo>
                    <a:pt x="254" y="714"/>
                  </a:lnTo>
                  <a:lnTo>
                    <a:pt x="254" y="714"/>
                  </a:lnTo>
                  <a:lnTo>
                    <a:pt x="252" y="709"/>
                  </a:lnTo>
                  <a:lnTo>
                    <a:pt x="252" y="702"/>
                  </a:lnTo>
                  <a:lnTo>
                    <a:pt x="249" y="690"/>
                  </a:lnTo>
                  <a:lnTo>
                    <a:pt x="240" y="676"/>
                  </a:lnTo>
                  <a:lnTo>
                    <a:pt x="240" y="676"/>
                  </a:lnTo>
                  <a:lnTo>
                    <a:pt x="244" y="669"/>
                  </a:lnTo>
                  <a:lnTo>
                    <a:pt x="245" y="662"/>
                  </a:lnTo>
                  <a:lnTo>
                    <a:pt x="245" y="657"/>
                  </a:lnTo>
                  <a:lnTo>
                    <a:pt x="244" y="650"/>
                  </a:lnTo>
                  <a:lnTo>
                    <a:pt x="242" y="644"/>
                  </a:lnTo>
                  <a:lnTo>
                    <a:pt x="238" y="638"/>
                  </a:lnTo>
                  <a:lnTo>
                    <a:pt x="226" y="624"/>
                  </a:lnTo>
                  <a:lnTo>
                    <a:pt x="226" y="624"/>
                  </a:lnTo>
                  <a:lnTo>
                    <a:pt x="219" y="617"/>
                  </a:lnTo>
                  <a:lnTo>
                    <a:pt x="216" y="610"/>
                  </a:lnTo>
                  <a:lnTo>
                    <a:pt x="212" y="601"/>
                  </a:lnTo>
                  <a:lnTo>
                    <a:pt x="210" y="596"/>
                  </a:lnTo>
                  <a:lnTo>
                    <a:pt x="210" y="589"/>
                  </a:lnTo>
                  <a:lnTo>
                    <a:pt x="210" y="585"/>
                  </a:lnTo>
                  <a:lnTo>
                    <a:pt x="212" y="584"/>
                  </a:lnTo>
                  <a:lnTo>
                    <a:pt x="214" y="584"/>
                  </a:lnTo>
                  <a:lnTo>
                    <a:pt x="214" y="584"/>
                  </a:lnTo>
                  <a:lnTo>
                    <a:pt x="217" y="584"/>
                  </a:lnTo>
                  <a:lnTo>
                    <a:pt x="217" y="582"/>
                  </a:lnTo>
                  <a:lnTo>
                    <a:pt x="217" y="580"/>
                  </a:lnTo>
                  <a:lnTo>
                    <a:pt x="221" y="580"/>
                  </a:lnTo>
                  <a:lnTo>
                    <a:pt x="221" y="580"/>
                  </a:lnTo>
                  <a:lnTo>
                    <a:pt x="223" y="578"/>
                  </a:lnTo>
                  <a:lnTo>
                    <a:pt x="224" y="577"/>
                  </a:lnTo>
                  <a:lnTo>
                    <a:pt x="223" y="566"/>
                  </a:lnTo>
                  <a:lnTo>
                    <a:pt x="223" y="554"/>
                  </a:lnTo>
                  <a:lnTo>
                    <a:pt x="224" y="550"/>
                  </a:lnTo>
                  <a:lnTo>
                    <a:pt x="228" y="547"/>
                  </a:lnTo>
                  <a:lnTo>
                    <a:pt x="228" y="547"/>
                  </a:lnTo>
                  <a:lnTo>
                    <a:pt x="231" y="545"/>
                  </a:lnTo>
                  <a:lnTo>
                    <a:pt x="233" y="542"/>
                  </a:lnTo>
                  <a:lnTo>
                    <a:pt x="235" y="535"/>
                  </a:lnTo>
                  <a:lnTo>
                    <a:pt x="233" y="533"/>
                  </a:lnTo>
                  <a:lnTo>
                    <a:pt x="233" y="533"/>
                  </a:lnTo>
                  <a:lnTo>
                    <a:pt x="230" y="533"/>
                  </a:lnTo>
                  <a:lnTo>
                    <a:pt x="228" y="538"/>
                  </a:lnTo>
                  <a:lnTo>
                    <a:pt x="228" y="538"/>
                  </a:lnTo>
                  <a:lnTo>
                    <a:pt x="226" y="540"/>
                  </a:lnTo>
                  <a:lnTo>
                    <a:pt x="226" y="540"/>
                  </a:lnTo>
                  <a:lnTo>
                    <a:pt x="223" y="535"/>
                  </a:lnTo>
                  <a:lnTo>
                    <a:pt x="221" y="526"/>
                  </a:lnTo>
                  <a:lnTo>
                    <a:pt x="219" y="516"/>
                  </a:lnTo>
                  <a:lnTo>
                    <a:pt x="219" y="516"/>
                  </a:lnTo>
                  <a:lnTo>
                    <a:pt x="219" y="510"/>
                  </a:lnTo>
                  <a:lnTo>
                    <a:pt x="219" y="507"/>
                  </a:lnTo>
                  <a:lnTo>
                    <a:pt x="216" y="505"/>
                  </a:lnTo>
                  <a:lnTo>
                    <a:pt x="210" y="500"/>
                  </a:lnTo>
                  <a:lnTo>
                    <a:pt x="210" y="500"/>
                  </a:lnTo>
                  <a:lnTo>
                    <a:pt x="203" y="491"/>
                  </a:lnTo>
                  <a:lnTo>
                    <a:pt x="198" y="483"/>
                  </a:lnTo>
                  <a:lnTo>
                    <a:pt x="193" y="472"/>
                  </a:lnTo>
                  <a:lnTo>
                    <a:pt x="191" y="460"/>
                  </a:lnTo>
                  <a:lnTo>
                    <a:pt x="191" y="460"/>
                  </a:lnTo>
                  <a:lnTo>
                    <a:pt x="190" y="453"/>
                  </a:lnTo>
                  <a:lnTo>
                    <a:pt x="190" y="453"/>
                  </a:lnTo>
                  <a:lnTo>
                    <a:pt x="188" y="453"/>
                  </a:lnTo>
                  <a:lnTo>
                    <a:pt x="186" y="453"/>
                  </a:lnTo>
                  <a:lnTo>
                    <a:pt x="184" y="453"/>
                  </a:lnTo>
                  <a:lnTo>
                    <a:pt x="183" y="451"/>
                  </a:lnTo>
                  <a:lnTo>
                    <a:pt x="181" y="446"/>
                  </a:lnTo>
                  <a:lnTo>
                    <a:pt x="181" y="446"/>
                  </a:lnTo>
                  <a:lnTo>
                    <a:pt x="181" y="443"/>
                  </a:lnTo>
                  <a:lnTo>
                    <a:pt x="183" y="441"/>
                  </a:lnTo>
                  <a:lnTo>
                    <a:pt x="188" y="441"/>
                  </a:lnTo>
                  <a:lnTo>
                    <a:pt x="191" y="441"/>
                  </a:lnTo>
                  <a:lnTo>
                    <a:pt x="193" y="441"/>
                  </a:lnTo>
                  <a:lnTo>
                    <a:pt x="195" y="437"/>
                  </a:lnTo>
                  <a:lnTo>
                    <a:pt x="193" y="432"/>
                  </a:lnTo>
                  <a:lnTo>
                    <a:pt x="193" y="432"/>
                  </a:lnTo>
                  <a:lnTo>
                    <a:pt x="191" y="427"/>
                  </a:lnTo>
                  <a:lnTo>
                    <a:pt x="191" y="423"/>
                  </a:lnTo>
                  <a:lnTo>
                    <a:pt x="193" y="422"/>
                  </a:lnTo>
                  <a:lnTo>
                    <a:pt x="195" y="420"/>
                  </a:lnTo>
                  <a:lnTo>
                    <a:pt x="198" y="416"/>
                  </a:lnTo>
                  <a:lnTo>
                    <a:pt x="198" y="415"/>
                  </a:lnTo>
                  <a:lnTo>
                    <a:pt x="197" y="411"/>
                  </a:lnTo>
                  <a:lnTo>
                    <a:pt x="197" y="411"/>
                  </a:lnTo>
                  <a:lnTo>
                    <a:pt x="195" y="404"/>
                  </a:lnTo>
                  <a:lnTo>
                    <a:pt x="197" y="401"/>
                  </a:lnTo>
                  <a:lnTo>
                    <a:pt x="200" y="397"/>
                  </a:lnTo>
                  <a:lnTo>
                    <a:pt x="203" y="390"/>
                  </a:lnTo>
                  <a:lnTo>
                    <a:pt x="203" y="390"/>
                  </a:lnTo>
                  <a:lnTo>
                    <a:pt x="205" y="387"/>
                  </a:lnTo>
                  <a:lnTo>
                    <a:pt x="209" y="389"/>
                  </a:lnTo>
                  <a:lnTo>
                    <a:pt x="212" y="392"/>
                  </a:lnTo>
                  <a:lnTo>
                    <a:pt x="214" y="392"/>
                  </a:lnTo>
                  <a:lnTo>
                    <a:pt x="217" y="392"/>
                  </a:lnTo>
                  <a:lnTo>
                    <a:pt x="217" y="392"/>
                  </a:lnTo>
                  <a:lnTo>
                    <a:pt x="228" y="389"/>
                  </a:lnTo>
                  <a:lnTo>
                    <a:pt x="233" y="387"/>
                  </a:lnTo>
                  <a:lnTo>
                    <a:pt x="237" y="387"/>
                  </a:lnTo>
                  <a:lnTo>
                    <a:pt x="238" y="382"/>
                  </a:lnTo>
                  <a:lnTo>
                    <a:pt x="238" y="382"/>
                  </a:lnTo>
                  <a:lnTo>
                    <a:pt x="242" y="373"/>
                  </a:lnTo>
                  <a:lnTo>
                    <a:pt x="244" y="371"/>
                  </a:lnTo>
                  <a:lnTo>
                    <a:pt x="245" y="373"/>
                  </a:lnTo>
                  <a:lnTo>
                    <a:pt x="249" y="375"/>
                  </a:lnTo>
                  <a:lnTo>
                    <a:pt x="250" y="375"/>
                  </a:lnTo>
                  <a:lnTo>
                    <a:pt x="252" y="373"/>
                  </a:lnTo>
                  <a:lnTo>
                    <a:pt x="252" y="373"/>
                  </a:lnTo>
                  <a:lnTo>
                    <a:pt x="254" y="373"/>
                  </a:lnTo>
                  <a:lnTo>
                    <a:pt x="256" y="369"/>
                  </a:lnTo>
                  <a:lnTo>
                    <a:pt x="254" y="366"/>
                  </a:lnTo>
                  <a:lnTo>
                    <a:pt x="254" y="362"/>
                  </a:lnTo>
                  <a:lnTo>
                    <a:pt x="256" y="362"/>
                  </a:lnTo>
                  <a:lnTo>
                    <a:pt x="259" y="362"/>
                  </a:lnTo>
                  <a:lnTo>
                    <a:pt x="259" y="362"/>
                  </a:lnTo>
                  <a:lnTo>
                    <a:pt x="266" y="362"/>
                  </a:lnTo>
                  <a:lnTo>
                    <a:pt x="268" y="361"/>
                  </a:lnTo>
                  <a:lnTo>
                    <a:pt x="271" y="359"/>
                  </a:lnTo>
                  <a:lnTo>
                    <a:pt x="277" y="361"/>
                  </a:lnTo>
                  <a:lnTo>
                    <a:pt x="277" y="361"/>
                  </a:lnTo>
                  <a:lnTo>
                    <a:pt x="278" y="352"/>
                  </a:lnTo>
                  <a:lnTo>
                    <a:pt x="280" y="349"/>
                  </a:lnTo>
                  <a:lnTo>
                    <a:pt x="282" y="345"/>
                  </a:lnTo>
                  <a:lnTo>
                    <a:pt x="285" y="343"/>
                  </a:lnTo>
                  <a:lnTo>
                    <a:pt x="289" y="340"/>
                  </a:lnTo>
                  <a:lnTo>
                    <a:pt x="291" y="336"/>
                  </a:lnTo>
                  <a:lnTo>
                    <a:pt x="292" y="329"/>
                  </a:lnTo>
                  <a:lnTo>
                    <a:pt x="292" y="329"/>
                  </a:lnTo>
                  <a:lnTo>
                    <a:pt x="294" y="324"/>
                  </a:lnTo>
                  <a:lnTo>
                    <a:pt x="296" y="321"/>
                  </a:lnTo>
                  <a:lnTo>
                    <a:pt x="301" y="317"/>
                  </a:lnTo>
                  <a:lnTo>
                    <a:pt x="308" y="315"/>
                  </a:lnTo>
                  <a:lnTo>
                    <a:pt x="313" y="312"/>
                  </a:lnTo>
                  <a:lnTo>
                    <a:pt x="313" y="312"/>
                  </a:lnTo>
                  <a:lnTo>
                    <a:pt x="313" y="305"/>
                  </a:lnTo>
                  <a:lnTo>
                    <a:pt x="311" y="301"/>
                  </a:lnTo>
                  <a:lnTo>
                    <a:pt x="310" y="300"/>
                  </a:lnTo>
                  <a:lnTo>
                    <a:pt x="306" y="301"/>
                  </a:lnTo>
                  <a:lnTo>
                    <a:pt x="299" y="308"/>
                  </a:lnTo>
                  <a:lnTo>
                    <a:pt x="299" y="308"/>
                  </a:lnTo>
                  <a:lnTo>
                    <a:pt x="296" y="312"/>
                  </a:lnTo>
                  <a:lnTo>
                    <a:pt x="292" y="314"/>
                  </a:lnTo>
                  <a:lnTo>
                    <a:pt x="291" y="315"/>
                  </a:lnTo>
                  <a:lnTo>
                    <a:pt x="289" y="315"/>
                  </a:lnTo>
                  <a:lnTo>
                    <a:pt x="285" y="314"/>
                  </a:lnTo>
                  <a:lnTo>
                    <a:pt x="284" y="314"/>
                  </a:lnTo>
                  <a:lnTo>
                    <a:pt x="282" y="314"/>
                  </a:lnTo>
                  <a:lnTo>
                    <a:pt x="282" y="314"/>
                  </a:lnTo>
                  <a:lnTo>
                    <a:pt x="280" y="315"/>
                  </a:lnTo>
                  <a:lnTo>
                    <a:pt x="278" y="315"/>
                  </a:lnTo>
                  <a:lnTo>
                    <a:pt x="277" y="312"/>
                  </a:lnTo>
                  <a:lnTo>
                    <a:pt x="277" y="307"/>
                  </a:lnTo>
                  <a:lnTo>
                    <a:pt x="273" y="303"/>
                  </a:lnTo>
                  <a:lnTo>
                    <a:pt x="273" y="303"/>
                  </a:lnTo>
                  <a:lnTo>
                    <a:pt x="271" y="300"/>
                  </a:lnTo>
                  <a:lnTo>
                    <a:pt x="271" y="296"/>
                  </a:lnTo>
                  <a:lnTo>
                    <a:pt x="271" y="291"/>
                  </a:lnTo>
                  <a:lnTo>
                    <a:pt x="266" y="288"/>
                  </a:lnTo>
                  <a:lnTo>
                    <a:pt x="266" y="288"/>
                  </a:lnTo>
                  <a:lnTo>
                    <a:pt x="257" y="286"/>
                  </a:lnTo>
                  <a:lnTo>
                    <a:pt x="249" y="284"/>
                  </a:lnTo>
                  <a:lnTo>
                    <a:pt x="245" y="284"/>
                  </a:lnTo>
                  <a:lnTo>
                    <a:pt x="244" y="282"/>
                  </a:lnTo>
                  <a:lnTo>
                    <a:pt x="244" y="279"/>
                  </a:lnTo>
                  <a:lnTo>
                    <a:pt x="245" y="275"/>
                  </a:lnTo>
                  <a:lnTo>
                    <a:pt x="245" y="275"/>
                  </a:lnTo>
                  <a:lnTo>
                    <a:pt x="250" y="267"/>
                  </a:lnTo>
                  <a:lnTo>
                    <a:pt x="250" y="263"/>
                  </a:lnTo>
                  <a:lnTo>
                    <a:pt x="249" y="260"/>
                  </a:lnTo>
                  <a:lnTo>
                    <a:pt x="249" y="254"/>
                  </a:lnTo>
                  <a:lnTo>
                    <a:pt x="249" y="254"/>
                  </a:lnTo>
                  <a:lnTo>
                    <a:pt x="250" y="251"/>
                  </a:lnTo>
                  <a:lnTo>
                    <a:pt x="252" y="249"/>
                  </a:lnTo>
                  <a:lnTo>
                    <a:pt x="257" y="244"/>
                  </a:lnTo>
                  <a:lnTo>
                    <a:pt x="257" y="242"/>
                  </a:lnTo>
                  <a:lnTo>
                    <a:pt x="256" y="242"/>
                  </a:lnTo>
                  <a:lnTo>
                    <a:pt x="245" y="241"/>
                  </a:lnTo>
                  <a:lnTo>
                    <a:pt x="245" y="241"/>
                  </a:lnTo>
                  <a:lnTo>
                    <a:pt x="240" y="241"/>
                  </a:lnTo>
                  <a:lnTo>
                    <a:pt x="237" y="239"/>
                  </a:lnTo>
                  <a:lnTo>
                    <a:pt x="233" y="237"/>
                  </a:lnTo>
                  <a:lnTo>
                    <a:pt x="233" y="234"/>
                  </a:lnTo>
                  <a:lnTo>
                    <a:pt x="231" y="227"/>
                  </a:lnTo>
                  <a:lnTo>
                    <a:pt x="228" y="218"/>
                  </a:lnTo>
                  <a:lnTo>
                    <a:pt x="228" y="218"/>
                  </a:lnTo>
                  <a:lnTo>
                    <a:pt x="228" y="213"/>
                  </a:lnTo>
                  <a:lnTo>
                    <a:pt x="228" y="209"/>
                  </a:lnTo>
                  <a:lnTo>
                    <a:pt x="230" y="201"/>
                  </a:lnTo>
                  <a:lnTo>
                    <a:pt x="231" y="197"/>
                  </a:lnTo>
                  <a:lnTo>
                    <a:pt x="231" y="195"/>
                  </a:lnTo>
                  <a:lnTo>
                    <a:pt x="228" y="197"/>
                  </a:lnTo>
                  <a:lnTo>
                    <a:pt x="228" y="197"/>
                  </a:lnTo>
                  <a:lnTo>
                    <a:pt x="224" y="199"/>
                  </a:lnTo>
                  <a:lnTo>
                    <a:pt x="221" y="199"/>
                  </a:lnTo>
                  <a:lnTo>
                    <a:pt x="214" y="197"/>
                  </a:lnTo>
                  <a:lnTo>
                    <a:pt x="207" y="197"/>
                  </a:lnTo>
                  <a:lnTo>
                    <a:pt x="203" y="199"/>
                  </a:lnTo>
                  <a:lnTo>
                    <a:pt x="198" y="202"/>
                  </a:lnTo>
                  <a:lnTo>
                    <a:pt x="198" y="202"/>
                  </a:lnTo>
                  <a:lnTo>
                    <a:pt x="191" y="207"/>
                  </a:lnTo>
                  <a:lnTo>
                    <a:pt x="190" y="207"/>
                  </a:lnTo>
                  <a:lnTo>
                    <a:pt x="188" y="206"/>
                  </a:lnTo>
                  <a:lnTo>
                    <a:pt x="188" y="202"/>
                  </a:lnTo>
                  <a:lnTo>
                    <a:pt x="193" y="195"/>
                  </a:lnTo>
                  <a:lnTo>
                    <a:pt x="193" y="195"/>
                  </a:lnTo>
                  <a:lnTo>
                    <a:pt x="193" y="192"/>
                  </a:lnTo>
                  <a:lnTo>
                    <a:pt x="193" y="188"/>
                  </a:lnTo>
                  <a:lnTo>
                    <a:pt x="188" y="181"/>
                  </a:lnTo>
                  <a:lnTo>
                    <a:pt x="186" y="176"/>
                  </a:lnTo>
                  <a:lnTo>
                    <a:pt x="184" y="173"/>
                  </a:lnTo>
                  <a:lnTo>
                    <a:pt x="186" y="169"/>
                  </a:lnTo>
                  <a:lnTo>
                    <a:pt x="191" y="167"/>
                  </a:lnTo>
                  <a:lnTo>
                    <a:pt x="191" y="167"/>
                  </a:lnTo>
                  <a:lnTo>
                    <a:pt x="193" y="166"/>
                  </a:lnTo>
                  <a:lnTo>
                    <a:pt x="195" y="162"/>
                  </a:lnTo>
                  <a:lnTo>
                    <a:pt x="193" y="157"/>
                  </a:lnTo>
                  <a:lnTo>
                    <a:pt x="193" y="150"/>
                  </a:lnTo>
                  <a:lnTo>
                    <a:pt x="195" y="148"/>
                  </a:lnTo>
                  <a:lnTo>
                    <a:pt x="198" y="147"/>
                  </a:lnTo>
                  <a:lnTo>
                    <a:pt x="198" y="147"/>
                  </a:lnTo>
                  <a:lnTo>
                    <a:pt x="202" y="145"/>
                  </a:lnTo>
                  <a:lnTo>
                    <a:pt x="203" y="143"/>
                  </a:lnTo>
                  <a:lnTo>
                    <a:pt x="207" y="138"/>
                  </a:lnTo>
                  <a:lnTo>
                    <a:pt x="209" y="133"/>
                  </a:lnTo>
                  <a:lnTo>
                    <a:pt x="210" y="133"/>
                  </a:lnTo>
                  <a:lnTo>
                    <a:pt x="212" y="133"/>
                  </a:lnTo>
                  <a:lnTo>
                    <a:pt x="212" y="133"/>
                  </a:lnTo>
                  <a:lnTo>
                    <a:pt x="216" y="133"/>
                  </a:lnTo>
                  <a:lnTo>
                    <a:pt x="217" y="133"/>
                  </a:lnTo>
                  <a:lnTo>
                    <a:pt x="219" y="129"/>
                  </a:lnTo>
                  <a:lnTo>
                    <a:pt x="219" y="124"/>
                  </a:lnTo>
                  <a:lnTo>
                    <a:pt x="221" y="122"/>
                  </a:lnTo>
                  <a:lnTo>
                    <a:pt x="224" y="122"/>
                  </a:lnTo>
                  <a:lnTo>
                    <a:pt x="224" y="122"/>
                  </a:lnTo>
                  <a:lnTo>
                    <a:pt x="228" y="120"/>
                  </a:lnTo>
                  <a:lnTo>
                    <a:pt x="228" y="119"/>
                  </a:lnTo>
                  <a:lnTo>
                    <a:pt x="228" y="113"/>
                  </a:lnTo>
                  <a:lnTo>
                    <a:pt x="226" y="105"/>
                  </a:lnTo>
                  <a:lnTo>
                    <a:pt x="226" y="98"/>
                  </a:lnTo>
                  <a:lnTo>
                    <a:pt x="228" y="91"/>
                  </a:lnTo>
                  <a:lnTo>
                    <a:pt x="228" y="91"/>
                  </a:lnTo>
                  <a:lnTo>
                    <a:pt x="230" y="84"/>
                  </a:lnTo>
                  <a:lnTo>
                    <a:pt x="230" y="77"/>
                  </a:lnTo>
                  <a:lnTo>
                    <a:pt x="228" y="68"/>
                  </a:lnTo>
                  <a:lnTo>
                    <a:pt x="226" y="63"/>
                  </a:lnTo>
                  <a:lnTo>
                    <a:pt x="226" y="61"/>
                  </a:lnTo>
                  <a:lnTo>
                    <a:pt x="226" y="58"/>
                  </a:lnTo>
                  <a:lnTo>
                    <a:pt x="226" y="58"/>
                  </a:lnTo>
                  <a:lnTo>
                    <a:pt x="228" y="54"/>
                  </a:lnTo>
                  <a:lnTo>
                    <a:pt x="230" y="51"/>
                  </a:lnTo>
                  <a:lnTo>
                    <a:pt x="228" y="42"/>
                  </a:lnTo>
                  <a:lnTo>
                    <a:pt x="224" y="40"/>
                  </a:lnTo>
                  <a:lnTo>
                    <a:pt x="223" y="39"/>
                  </a:lnTo>
                  <a:lnTo>
                    <a:pt x="219" y="39"/>
                  </a:lnTo>
                  <a:lnTo>
                    <a:pt x="216" y="40"/>
                  </a:lnTo>
                  <a:lnTo>
                    <a:pt x="216" y="40"/>
                  </a:lnTo>
                  <a:lnTo>
                    <a:pt x="214" y="40"/>
                  </a:lnTo>
                  <a:lnTo>
                    <a:pt x="212" y="40"/>
                  </a:lnTo>
                  <a:lnTo>
                    <a:pt x="210" y="32"/>
                  </a:lnTo>
                  <a:lnTo>
                    <a:pt x="209" y="25"/>
                  </a:lnTo>
                  <a:lnTo>
                    <a:pt x="207" y="19"/>
                  </a:lnTo>
                  <a:lnTo>
                    <a:pt x="203" y="12"/>
                  </a:lnTo>
                  <a:lnTo>
                    <a:pt x="198" y="6"/>
                  </a:lnTo>
                  <a:lnTo>
                    <a:pt x="198" y="6"/>
                  </a:lnTo>
                  <a:lnTo>
                    <a:pt x="193" y="2"/>
                  </a:lnTo>
                  <a:lnTo>
                    <a:pt x="190" y="0"/>
                  </a:lnTo>
                  <a:lnTo>
                    <a:pt x="186" y="0"/>
                  </a:lnTo>
                  <a:lnTo>
                    <a:pt x="184" y="2"/>
                  </a:lnTo>
                  <a:lnTo>
                    <a:pt x="183" y="7"/>
                  </a:lnTo>
                  <a:lnTo>
                    <a:pt x="179" y="14"/>
                  </a:lnTo>
                  <a:lnTo>
                    <a:pt x="179" y="14"/>
                  </a:lnTo>
                  <a:lnTo>
                    <a:pt x="179" y="21"/>
                  </a:lnTo>
                  <a:lnTo>
                    <a:pt x="177" y="26"/>
                  </a:lnTo>
                  <a:lnTo>
                    <a:pt x="174" y="32"/>
                  </a:lnTo>
                  <a:lnTo>
                    <a:pt x="170" y="35"/>
                  </a:lnTo>
                  <a:lnTo>
                    <a:pt x="169" y="39"/>
                  </a:lnTo>
                  <a:lnTo>
                    <a:pt x="165" y="42"/>
                  </a:lnTo>
                  <a:lnTo>
                    <a:pt x="165" y="46"/>
                  </a:lnTo>
                  <a:lnTo>
                    <a:pt x="167" y="51"/>
                  </a:lnTo>
                  <a:lnTo>
                    <a:pt x="167" y="51"/>
                  </a:lnTo>
                  <a:lnTo>
                    <a:pt x="170" y="61"/>
                  </a:lnTo>
                  <a:lnTo>
                    <a:pt x="170" y="63"/>
                  </a:lnTo>
                  <a:lnTo>
                    <a:pt x="170" y="65"/>
                  </a:lnTo>
                  <a:lnTo>
                    <a:pt x="169" y="65"/>
                  </a:lnTo>
                  <a:lnTo>
                    <a:pt x="167" y="63"/>
                  </a:lnTo>
                  <a:lnTo>
                    <a:pt x="162" y="58"/>
                  </a:lnTo>
                  <a:lnTo>
                    <a:pt x="162" y="58"/>
                  </a:lnTo>
                  <a:lnTo>
                    <a:pt x="158" y="53"/>
                  </a:lnTo>
                  <a:lnTo>
                    <a:pt x="153" y="53"/>
                  </a:lnTo>
                  <a:lnTo>
                    <a:pt x="146" y="53"/>
                  </a:lnTo>
                  <a:lnTo>
                    <a:pt x="141" y="56"/>
                  </a:lnTo>
                  <a:lnTo>
                    <a:pt x="129" y="65"/>
                  </a:lnTo>
                  <a:lnTo>
                    <a:pt x="120" y="75"/>
                  </a:lnTo>
                  <a:lnTo>
                    <a:pt x="120" y="75"/>
                  </a:lnTo>
                  <a:lnTo>
                    <a:pt x="115" y="80"/>
                  </a:lnTo>
                  <a:lnTo>
                    <a:pt x="111" y="82"/>
                  </a:lnTo>
                  <a:lnTo>
                    <a:pt x="109" y="84"/>
                  </a:lnTo>
                  <a:lnTo>
                    <a:pt x="108" y="84"/>
                  </a:lnTo>
                  <a:lnTo>
                    <a:pt x="104" y="84"/>
                  </a:lnTo>
                  <a:lnTo>
                    <a:pt x="101" y="89"/>
                  </a:lnTo>
                  <a:lnTo>
                    <a:pt x="101" y="89"/>
                  </a:lnTo>
                  <a:lnTo>
                    <a:pt x="99" y="93"/>
                  </a:lnTo>
                  <a:lnTo>
                    <a:pt x="101" y="96"/>
                  </a:lnTo>
                  <a:lnTo>
                    <a:pt x="102" y="101"/>
                  </a:lnTo>
                  <a:lnTo>
                    <a:pt x="104" y="103"/>
                  </a:lnTo>
                  <a:lnTo>
                    <a:pt x="104" y="106"/>
                  </a:lnTo>
                  <a:lnTo>
                    <a:pt x="104" y="112"/>
                  </a:lnTo>
                  <a:lnTo>
                    <a:pt x="101" y="120"/>
                  </a:lnTo>
                  <a:lnTo>
                    <a:pt x="101" y="120"/>
                  </a:lnTo>
                  <a:lnTo>
                    <a:pt x="97" y="127"/>
                  </a:lnTo>
                  <a:lnTo>
                    <a:pt x="94" y="133"/>
                  </a:lnTo>
                  <a:lnTo>
                    <a:pt x="85" y="140"/>
                  </a:lnTo>
                  <a:lnTo>
                    <a:pt x="83" y="143"/>
                  </a:lnTo>
                  <a:lnTo>
                    <a:pt x="82" y="145"/>
                  </a:lnTo>
                  <a:lnTo>
                    <a:pt x="83" y="147"/>
                  </a:lnTo>
                  <a:lnTo>
                    <a:pt x="85" y="150"/>
                  </a:lnTo>
                  <a:lnTo>
                    <a:pt x="85" y="150"/>
                  </a:lnTo>
                  <a:lnTo>
                    <a:pt x="89" y="154"/>
                  </a:lnTo>
                  <a:lnTo>
                    <a:pt x="89" y="157"/>
                  </a:lnTo>
                  <a:lnTo>
                    <a:pt x="85" y="164"/>
                  </a:lnTo>
                  <a:lnTo>
                    <a:pt x="78" y="174"/>
                  </a:lnTo>
                  <a:lnTo>
                    <a:pt x="75" y="181"/>
                  </a:lnTo>
                  <a:lnTo>
                    <a:pt x="71" y="192"/>
                  </a:lnTo>
                  <a:lnTo>
                    <a:pt x="71" y="192"/>
                  </a:lnTo>
                  <a:lnTo>
                    <a:pt x="68" y="206"/>
                  </a:lnTo>
                  <a:lnTo>
                    <a:pt x="66" y="209"/>
                  </a:lnTo>
                  <a:lnTo>
                    <a:pt x="64" y="209"/>
                  </a:lnTo>
                  <a:lnTo>
                    <a:pt x="61" y="207"/>
                  </a:lnTo>
                  <a:lnTo>
                    <a:pt x="57" y="204"/>
                  </a:lnTo>
                  <a:lnTo>
                    <a:pt x="52" y="202"/>
                  </a:lnTo>
                  <a:lnTo>
                    <a:pt x="52" y="202"/>
                  </a:lnTo>
                  <a:lnTo>
                    <a:pt x="43" y="199"/>
                  </a:lnTo>
                  <a:lnTo>
                    <a:pt x="38" y="197"/>
                  </a:lnTo>
                  <a:lnTo>
                    <a:pt x="38" y="199"/>
                  </a:lnTo>
                  <a:lnTo>
                    <a:pt x="38" y="202"/>
                  </a:lnTo>
                  <a:lnTo>
                    <a:pt x="40" y="218"/>
                  </a:lnTo>
                  <a:lnTo>
                    <a:pt x="40" y="218"/>
                  </a:lnTo>
                  <a:lnTo>
                    <a:pt x="42" y="234"/>
                  </a:lnTo>
                  <a:lnTo>
                    <a:pt x="42" y="242"/>
                  </a:lnTo>
                  <a:lnTo>
                    <a:pt x="40" y="246"/>
                  </a:lnTo>
                  <a:lnTo>
                    <a:pt x="36" y="246"/>
                  </a:lnTo>
                  <a:lnTo>
                    <a:pt x="35" y="246"/>
                  </a:lnTo>
                  <a:lnTo>
                    <a:pt x="31" y="246"/>
                  </a:lnTo>
                  <a:lnTo>
                    <a:pt x="29" y="251"/>
                  </a:lnTo>
                  <a:lnTo>
                    <a:pt x="29" y="261"/>
                  </a:lnTo>
                  <a:lnTo>
                    <a:pt x="29" y="261"/>
                  </a:lnTo>
                  <a:lnTo>
                    <a:pt x="31" y="267"/>
                  </a:lnTo>
                  <a:lnTo>
                    <a:pt x="33" y="272"/>
                  </a:lnTo>
                  <a:lnTo>
                    <a:pt x="33" y="277"/>
                  </a:lnTo>
                  <a:lnTo>
                    <a:pt x="29" y="288"/>
                  </a:lnTo>
                  <a:lnTo>
                    <a:pt x="29" y="288"/>
                  </a:lnTo>
                  <a:lnTo>
                    <a:pt x="26" y="291"/>
                  </a:lnTo>
                  <a:lnTo>
                    <a:pt x="24" y="293"/>
                  </a:lnTo>
                  <a:lnTo>
                    <a:pt x="22" y="291"/>
                  </a:lnTo>
                  <a:lnTo>
                    <a:pt x="21" y="288"/>
                  </a:lnTo>
                  <a:lnTo>
                    <a:pt x="19" y="286"/>
                  </a:lnTo>
                  <a:lnTo>
                    <a:pt x="19" y="284"/>
                  </a:lnTo>
                  <a:lnTo>
                    <a:pt x="15" y="286"/>
                  </a:lnTo>
                  <a:lnTo>
                    <a:pt x="14" y="291"/>
                  </a:lnTo>
                  <a:lnTo>
                    <a:pt x="14" y="291"/>
                  </a:lnTo>
                  <a:lnTo>
                    <a:pt x="14" y="310"/>
                  </a:lnTo>
                  <a:lnTo>
                    <a:pt x="14" y="321"/>
                  </a:lnTo>
                  <a:lnTo>
                    <a:pt x="14" y="322"/>
                  </a:lnTo>
                  <a:lnTo>
                    <a:pt x="12" y="322"/>
                  </a:lnTo>
                  <a:lnTo>
                    <a:pt x="8" y="319"/>
                  </a:lnTo>
                  <a:lnTo>
                    <a:pt x="5" y="315"/>
                  </a:lnTo>
                  <a:lnTo>
                    <a:pt x="3" y="315"/>
                  </a:lnTo>
                  <a:lnTo>
                    <a:pt x="1" y="315"/>
                  </a:lnTo>
                  <a:lnTo>
                    <a:pt x="1" y="319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42"/>
            <p:cNvSpPr/>
            <p:nvPr/>
          </p:nvSpPr>
          <p:spPr>
            <a:xfrm>
              <a:off x="7895427" y="4010033"/>
              <a:ext cx="187713" cy="263729"/>
            </a:xfrm>
            <a:custGeom>
              <a:rect b="b" l="l" r="r" t="t"/>
              <a:pathLst>
                <a:path extrusionOk="0" h="371" w="264">
                  <a:moveTo>
                    <a:pt x="0" y="91"/>
                  </a:moveTo>
                  <a:lnTo>
                    <a:pt x="0" y="91"/>
                  </a:lnTo>
                  <a:lnTo>
                    <a:pt x="0" y="96"/>
                  </a:lnTo>
                  <a:lnTo>
                    <a:pt x="3" y="94"/>
                  </a:lnTo>
                  <a:lnTo>
                    <a:pt x="7" y="92"/>
                  </a:lnTo>
                  <a:lnTo>
                    <a:pt x="8" y="92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5" y="99"/>
                  </a:lnTo>
                  <a:lnTo>
                    <a:pt x="15" y="105"/>
                  </a:lnTo>
                  <a:lnTo>
                    <a:pt x="12" y="117"/>
                  </a:lnTo>
                  <a:lnTo>
                    <a:pt x="10" y="120"/>
                  </a:lnTo>
                  <a:lnTo>
                    <a:pt x="10" y="126"/>
                  </a:lnTo>
                  <a:lnTo>
                    <a:pt x="12" y="127"/>
                  </a:lnTo>
                  <a:lnTo>
                    <a:pt x="15" y="129"/>
                  </a:lnTo>
                  <a:lnTo>
                    <a:pt x="15" y="129"/>
                  </a:lnTo>
                  <a:lnTo>
                    <a:pt x="24" y="129"/>
                  </a:lnTo>
                  <a:lnTo>
                    <a:pt x="26" y="126"/>
                  </a:lnTo>
                  <a:lnTo>
                    <a:pt x="29" y="124"/>
                  </a:lnTo>
                  <a:lnTo>
                    <a:pt x="34" y="124"/>
                  </a:lnTo>
                  <a:lnTo>
                    <a:pt x="34" y="124"/>
                  </a:lnTo>
                  <a:lnTo>
                    <a:pt x="38" y="126"/>
                  </a:lnTo>
                  <a:lnTo>
                    <a:pt x="40" y="127"/>
                  </a:lnTo>
                  <a:lnTo>
                    <a:pt x="40" y="131"/>
                  </a:lnTo>
                  <a:lnTo>
                    <a:pt x="38" y="138"/>
                  </a:lnTo>
                  <a:lnTo>
                    <a:pt x="40" y="141"/>
                  </a:lnTo>
                  <a:lnTo>
                    <a:pt x="41" y="145"/>
                  </a:lnTo>
                  <a:lnTo>
                    <a:pt x="41" y="145"/>
                  </a:lnTo>
                  <a:lnTo>
                    <a:pt x="43" y="150"/>
                  </a:lnTo>
                  <a:lnTo>
                    <a:pt x="43" y="153"/>
                  </a:lnTo>
                  <a:lnTo>
                    <a:pt x="38" y="166"/>
                  </a:lnTo>
                  <a:lnTo>
                    <a:pt x="34" y="174"/>
                  </a:lnTo>
                  <a:lnTo>
                    <a:pt x="33" y="178"/>
                  </a:lnTo>
                  <a:lnTo>
                    <a:pt x="34" y="179"/>
                  </a:lnTo>
                  <a:lnTo>
                    <a:pt x="34" y="179"/>
                  </a:lnTo>
                  <a:lnTo>
                    <a:pt x="38" y="183"/>
                  </a:lnTo>
                  <a:lnTo>
                    <a:pt x="38" y="188"/>
                  </a:lnTo>
                  <a:lnTo>
                    <a:pt x="34" y="199"/>
                  </a:lnTo>
                  <a:lnTo>
                    <a:pt x="29" y="209"/>
                  </a:lnTo>
                  <a:lnTo>
                    <a:pt x="29" y="213"/>
                  </a:lnTo>
                  <a:lnTo>
                    <a:pt x="29" y="214"/>
                  </a:lnTo>
                  <a:lnTo>
                    <a:pt x="29" y="214"/>
                  </a:lnTo>
                  <a:lnTo>
                    <a:pt x="34" y="216"/>
                  </a:lnTo>
                  <a:lnTo>
                    <a:pt x="38" y="216"/>
                  </a:lnTo>
                  <a:lnTo>
                    <a:pt x="45" y="211"/>
                  </a:lnTo>
                  <a:lnTo>
                    <a:pt x="55" y="197"/>
                  </a:lnTo>
                  <a:lnTo>
                    <a:pt x="55" y="197"/>
                  </a:lnTo>
                  <a:lnTo>
                    <a:pt x="62" y="192"/>
                  </a:lnTo>
                  <a:lnTo>
                    <a:pt x="66" y="188"/>
                  </a:lnTo>
                  <a:lnTo>
                    <a:pt x="69" y="186"/>
                  </a:lnTo>
                  <a:lnTo>
                    <a:pt x="73" y="188"/>
                  </a:lnTo>
                  <a:lnTo>
                    <a:pt x="76" y="192"/>
                  </a:lnTo>
                  <a:lnTo>
                    <a:pt x="78" y="195"/>
                  </a:lnTo>
                  <a:lnTo>
                    <a:pt x="81" y="195"/>
                  </a:lnTo>
                  <a:lnTo>
                    <a:pt x="81" y="195"/>
                  </a:lnTo>
                  <a:lnTo>
                    <a:pt x="83" y="195"/>
                  </a:lnTo>
                  <a:lnTo>
                    <a:pt x="85" y="197"/>
                  </a:lnTo>
                  <a:lnTo>
                    <a:pt x="87" y="200"/>
                  </a:lnTo>
                  <a:lnTo>
                    <a:pt x="87" y="202"/>
                  </a:lnTo>
                  <a:lnTo>
                    <a:pt x="92" y="200"/>
                  </a:lnTo>
                  <a:lnTo>
                    <a:pt x="92" y="200"/>
                  </a:lnTo>
                  <a:lnTo>
                    <a:pt x="97" y="197"/>
                  </a:lnTo>
                  <a:lnTo>
                    <a:pt x="102" y="192"/>
                  </a:lnTo>
                  <a:lnTo>
                    <a:pt x="108" y="183"/>
                  </a:lnTo>
                  <a:lnTo>
                    <a:pt x="109" y="179"/>
                  </a:lnTo>
                  <a:lnTo>
                    <a:pt x="113" y="178"/>
                  </a:lnTo>
                  <a:lnTo>
                    <a:pt x="116" y="178"/>
                  </a:lnTo>
                  <a:lnTo>
                    <a:pt x="120" y="178"/>
                  </a:lnTo>
                  <a:lnTo>
                    <a:pt x="120" y="178"/>
                  </a:lnTo>
                  <a:lnTo>
                    <a:pt x="125" y="181"/>
                  </a:lnTo>
                  <a:lnTo>
                    <a:pt x="128" y="181"/>
                  </a:lnTo>
                  <a:lnTo>
                    <a:pt x="134" y="181"/>
                  </a:lnTo>
                  <a:lnTo>
                    <a:pt x="137" y="181"/>
                  </a:lnTo>
                  <a:lnTo>
                    <a:pt x="139" y="183"/>
                  </a:lnTo>
                  <a:lnTo>
                    <a:pt x="142" y="192"/>
                  </a:lnTo>
                  <a:lnTo>
                    <a:pt x="142" y="192"/>
                  </a:lnTo>
                  <a:lnTo>
                    <a:pt x="146" y="200"/>
                  </a:lnTo>
                  <a:lnTo>
                    <a:pt x="151" y="206"/>
                  </a:lnTo>
                  <a:lnTo>
                    <a:pt x="158" y="213"/>
                  </a:lnTo>
                  <a:lnTo>
                    <a:pt x="162" y="218"/>
                  </a:lnTo>
                  <a:lnTo>
                    <a:pt x="163" y="223"/>
                  </a:lnTo>
                  <a:lnTo>
                    <a:pt x="165" y="230"/>
                  </a:lnTo>
                  <a:lnTo>
                    <a:pt x="163" y="242"/>
                  </a:lnTo>
                  <a:lnTo>
                    <a:pt x="163" y="242"/>
                  </a:lnTo>
                  <a:lnTo>
                    <a:pt x="162" y="253"/>
                  </a:lnTo>
                  <a:lnTo>
                    <a:pt x="163" y="261"/>
                  </a:lnTo>
                  <a:lnTo>
                    <a:pt x="168" y="268"/>
                  </a:lnTo>
                  <a:lnTo>
                    <a:pt x="172" y="274"/>
                  </a:lnTo>
                  <a:lnTo>
                    <a:pt x="181" y="279"/>
                  </a:lnTo>
                  <a:lnTo>
                    <a:pt x="184" y="282"/>
                  </a:lnTo>
                  <a:lnTo>
                    <a:pt x="184" y="284"/>
                  </a:lnTo>
                  <a:lnTo>
                    <a:pt x="184" y="284"/>
                  </a:lnTo>
                  <a:lnTo>
                    <a:pt x="184" y="286"/>
                  </a:lnTo>
                  <a:lnTo>
                    <a:pt x="186" y="289"/>
                  </a:lnTo>
                  <a:lnTo>
                    <a:pt x="189" y="294"/>
                  </a:lnTo>
                  <a:lnTo>
                    <a:pt x="191" y="300"/>
                  </a:lnTo>
                  <a:lnTo>
                    <a:pt x="193" y="307"/>
                  </a:lnTo>
                  <a:lnTo>
                    <a:pt x="193" y="317"/>
                  </a:lnTo>
                  <a:lnTo>
                    <a:pt x="189" y="331"/>
                  </a:lnTo>
                  <a:lnTo>
                    <a:pt x="189" y="331"/>
                  </a:lnTo>
                  <a:lnTo>
                    <a:pt x="189" y="336"/>
                  </a:lnTo>
                  <a:lnTo>
                    <a:pt x="189" y="341"/>
                  </a:lnTo>
                  <a:lnTo>
                    <a:pt x="188" y="347"/>
                  </a:lnTo>
                  <a:lnTo>
                    <a:pt x="179" y="355"/>
                  </a:lnTo>
                  <a:lnTo>
                    <a:pt x="179" y="355"/>
                  </a:lnTo>
                  <a:lnTo>
                    <a:pt x="181" y="359"/>
                  </a:lnTo>
                  <a:lnTo>
                    <a:pt x="184" y="362"/>
                  </a:lnTo>
                  <a:lnTo>
                    <a:pt x="186" y="362"/>
                  </a:lnTo>
                  <a:lnTo>
                    <a:pt x="189" y="362"/>
                  </a:lnTo>
                  <a:lnTo>
                    <a:pt x="195" y="362"/>
                  </a:lnTo>
                  <a:lnTo>
                    <a:pt x="196" y="362"/>
                  </a:lnTo>
                  <a:lnTo>
                    <a:pt x="200" y="366"/>
                  </a:lnTo>
                  <a:lnTo>
                    <a:pt x="200" y="366"/>
                  </a:lnTo>
                  <a:lnTo>
                    <a:pt x="202" y="369"/>
                  </a:lnTo>
                  <a:lnTo>
                    <a:pt x="205" y="371"/>
                  </a:lnTo>
                  <a:lnTo>
                    <a:pt x="209" y="371"/>
                  </a:lnTo>
                  <a:lnTo>
                    <a:pt x="210" y="371"/>
                  </a:lnTo>
                  <a:lnTo>
                    <a:pt x="210" y="369"/>
                  </a:lnTo>
                  <a:lnTo>
                    <a:pt x="212" y="366"/>
                  </a:lnTo>
                  <a:lnTo>
                    <a:pt x="210" y="362"/>
                  </a:lnTo>
                  <a:lnTo>
                    <a:pt x="209" y="359"/>
                  </a:lnTo>
                  <a:lnTo>
                    <a:pt x="209" y="359"/>
                  </a:lnTo>
                  <a:lnTo>
                    <a:pt x="207" y="355"/>
                  </a:lnTo>
                  <a:lnTo>
                    <a:pt x="207" y="354"/>
                  </a:lnTo>
                  <a:lnTo>
                    <a:pt x="209" y="352"/>
                  </a:lnTo>
                  <a:lnTo>
                    <a:pt x="210" y="350"/>
                  </a:lnTo>
                  <a:lnTo>
                    <a:pt x="217" y="348"/>
                  </a:lnTo>
                  <a:lnTo>
                    <a:pt x="222" y="345"/>
                  </a:lnTo>
                  <a:lnTo>
                    <a:pt x="222" y="345"/>
                  </a:lnTo>
                  <a:lnTo>
                    <a:pt x="226" y="343"/>
                  </a:lnTo>
                  <a:lnTo>
                    <a:pt x="228" y="343"/>
                  </a:lnTo>
                  <a:lnTo>
                    <a:pt x="231" y="348"/>
                  </a:lnTo>
                  <a:lnTo>
                    <a:pt x="233" y="352"/>
                  </a:lnTo>
                  <a:lnTo>
                    <a:pt x="235" y="354"/>
                  </a:lnTo>
                  <a:lnTo>
                    <a:pt x="238" y="354"/>
                  </a:lnTo>
                  <a:lnTo>
                    <a:pt x="238" y="354"/>
                  </a:lnTo>
                  <a:lnTo>
                    <a:pt x="243" y="350"/>
                  </a:lnTo>
                  <a:lnTo>
                    <a:pt x="247" y="345"/>
                  </a:lnTo>
                  <a:lnTo>
                    <a:pt x="250" y="343"/>
                  </a:lnTo>
                  <a:lnTo>
                    <a:pt x="254" y="341"/>
                  </a:lnTo>
                  <a:lnTo>
                    <a:pt x="254" y="341"/>
                  </a:lnTo>
                  <a:lnTo>
                    <a:pt x="256" y="343"/>
                  </a:lnTo>
                  <a:lnTo>
                    <a:pt x="257" y="343"/>
                  </a:lnTo>
                  <a:lnTo>
                    <a:pt x="259" y="340"/>
                  </a:lnTo>
                  <a:lnTo>
                    <a:pt x="259" y="340"/>
                  </a:lnTo>
                  <a:lnTo>
                    <a:pt x="259" y="334"/>
                  </a:lnTo>
                  <a:lnTo>
                    <a:pt x="261" y="329"/>
                  </a:lnTo>
                  <a:lnTo>
                    <a:pt x="264" y="321"/>
                  </a:lnTo>
                  <a:lnTo>
                    <a:pt x="264" y="317"/>
                  </a:lnTo>
                  <a:lnTo>
                    <a:pt x="264" y="312"/>
                  </a:lnTo>
                  <a:lnTo>
                    <a:pt x="264" y="308"/>
                  </a:lnTo>
                  <a:lnTo>
                    <a:pt x="259" y="305"/>
                  </a:lnTo>
                  <a:lnTo>
                    <a:pt x="259" y="305"/>
                  </a:lnTo>
                  <a:lnTo>
                    <a:pt x="252" y="296"/>
                  </a:lnTo>
                  <a:lnTo>
                    <a:pt x="249" y="291"/>
                  </a:lnTo>
                  <a:lnTo>
                    <a:pt x="249" y="289"/>
                  </a:lnTo>
                  <a:lnTo>
                    <a:pt x="249" y="287"/>
                  </a:lnTo>
                  <a:lnTo>
                    <a:pt x="254" y="286"/>
                  </a:lnTo>
                  <a:lnTo>
                    <a:pt x="254" y="286"/>
                  </a:lnTo>
                  <a:lnTo>
                    <a:pt x="257" y="282"/>
                  </a:lnTo>
                  <a:lnTo>
                    <a:pt x="259" y="280"/>
                  </a:lnTo>
                  <a:lnTo>
                    <a:pt x="257" y="279"/>
                  </a:lnTo>
                  <a:lnTo>
                    <a:pt x="254" y="279"/>
                  </a:lnTo>
                  <a:lnTo>
                    <a:pt x="254" y="279"/>
                  </a:lnTo>
                  <a:lnTo>
                    <a:pt x="252" y="279"/>
                  </a:lnTo>
                  <a:lnTo>
                    <a:pt x="250" y="277"/>
                  </a:lnTo>
                  <a:lnTo>
                    <a:pt x="245" y="270"/>
                  </a:lnTo>
                  <a:lnTo>
                    <a:pt x="240" y="263"/>
                  </a:lnTo>
                  <a:lnTo>
                    <a:pt x="236" y="261"/>
                  </a:lnTo>
                  <a:lnTo>
                    <a:pt x="235" y="261"/>
                  </a:lnTo>
                  <a:lnTo>
                    <a:pt x="235" y="261"/>
                  </a:lnTo>
                  <a:lnTo>
                    <a:pt x="231" y="261"/>
                  </a:lnTo>
                  <a:lnTo>
                    <a:pt x="229" y="260"/>
                  </a:lnTo>
                  <a:lnTo>
                    <a:pt x="226" y="247"/>
                  </a:lnTo>
                  <a:lnTo>
                    <a:pt x="222" y="233"/>
                  </a:lnTo>
                  <a:lnTo>
                    <a:pt x="219" y="228"/>
                  </a:lnTo>
                  <a:lnTo>
                    <a:pt x="216" y="226"/>
                  </a:lnTo>
                  <a:lnTo>
                    <a:pt x="216" y="226"/>
                  </a:lnTo>
                  <a:lnTo>
                    <a:pt x="209" y="223"/>
                  </a:lnTo>
                  <a:lnTo>
                    <a:pt x="202" y="214"/>
                  </a:lnTo>
                  <a:lnTo>
                    <a:pt x="195" y="204"/>
                  </a:lnTo>
                  <a:lnTo>
                    <a:pt x="191" y="193"/>
                  </a:lnTo>
                  <a:lnTo>
                    <a:pt x="191" y="193"/>
                  </a:lnTo>
                  <a:lnTo>
                    <a:pt x="188" y="186"/>
                  </a:lnTo>
                  <a:lnTo>
                    <a:pt x="184" y="185"/>
                  </a:lnTo>
                  <a:lnTo>
                    <a:pt x="181" y="183"/>
                  </a:lnTo>
                  <a:lnTo>
                    <a:pt x="177" y="179"/>
                  </a:lnTo>
                  <a:lnTo>
                    <a:pt x="177" y="179"/>
                  </a:lnTo>
                  <a:lnTo>
                    <a:pt x="175" y="174"/>
                  </a:lnTo>
                  <a:lnTo>
                    <a:pt x="177" y="171"/>
                  </a:lnTo>
                  <a:lnTo>
                    <a:pt x="177" y="169"/>
                  </a:lnTo>
                  <a:lnTo>
                    <a:pt x="177" y="166"/>
                  </a:lnTo>
                  <a:lnTo>
                    <a:pt x="177" y="166"/>
                  </a:lnTo>
                  <a:lnTo>
                    <a:pt x="174" y="162"/>
                  </a:lnTo>
                  <a:lnTo>
                    <a:pt x="167" y="160"/>
                  </a:lnTo>
                  <a:lnTo>
                    <a:pt x="156" y="157"/>
                  </a:lnTo>
                  <a:lnTo>
                    <a:pt x="146" y="150"/>
                  </a:lnTo>
                  <a:lnTo>
                    <a:pt x="146" y="150"/>
                  </a:lnTo>
                  <a:lnTo>
                    <a:pt x="139" y="143"/>
                  </a:lnTo>
                  <a:lnTo>
                    <a:pt x="135" y="139"/>
                  </a:lnTo>
                  <a:lnTo>
                    <a:pt x="134" y="136"/>
                  </a:lnTo>
                  <a:lnTo>
                    <a:pt x="135" y="134"/>
                  </a:lnTo>
                  <a:lnTo>
                    <a:pt x="137" y="131"/>
                  </a:lnTo>
                  <a:lnTo>
                    <a:pt x="139" y="129"/>
                  </a:lnTo>
                  <a:lnTo>
                    <a:pt x="139" y="127"/>
                  </a:lnTo>
                  <a:lnTo>
                    <a:pt x="139" y="127"/>
                  </a:lnTo>
                  <a:lnTo>
                    <a:pt x="137" y="122"/>
                  </a:lnTo>
                  <a:lnTo>
                    <a:pt x="139" y="120"/>
                  </a:lnTo>
                  <a:lnTo>
                    <a:pt x="148" y="122"/>
                  </a:lnTo>
                  <a:lnTo>
                    <a:pt x="156" y="124"/>
                  </a:lnTo>
                  <a:lnTo>
                    <a:pt x="160" y="122"/>
                  </a:lnTo>
                  <a:lnTo>
                    <a:pt x="162" y="119"/>
                  </a:lnTo>
                  <a:lnTo>
                    <a:pt x="162" y="119"/>
                  </a:lnTo>
                  <a:lnTo>
                    <a:pt x="163" y="115"/>
                  </a:lnTo>
                  <a:lnTo>
                    <a:pt x="165" y="112"/>
                  </a:lnTo>
                  <a:lnTo>
                    <a:pt x="168" y="108"/>
                  </a:lnTo>
                  <a:lnTo>
                    <a:pt x="170" y="106"/>
                  </a:lnTo>
                  <a:lnTo>
                    <a:pt x="172" y="105"/>
                  </a:lnTo>
                  <a:lnTo>
                    <a:pt x="170" y="101"/>
                  </a:lnTo>
                  <a:lnTo>
                    <a:pt x="170" y="101"/>
                  </a:lnTo>
                  <a:lnTo>
                    <a:pt x="167" y="99"/>
                  </a:lnTo>
                  <a:lnTo>
                    <a:pt x="163" y="99"/>
                  </a:lnTo>
                  <a:lnTo>
                    <a:pt x="162" y="99"/>
                  </a:lnTo>
                  <a:lnTo>
                    <a:pt x="160" y="96"/>
                  </a:lnTo>
                  <a:lnTo>
                    <a:pt x="160" y="96"/>
                  </a:lnTo>
                  <a:lnTo>
                    <a:pt x="160" y="92"/>
                  </a:lnTo>
                  <a:lnTo>
                    <a:pt x="158" y="91"/>
                  </a:lnTo>
                  <a:lnTo>
                    <a:pt x="153" y="91"/>
                  </a:lnTo>
                  <a:lnTo>
                    <a:pt x="151" y="89"/>
                  </a:lnTo>
                  <a:lnTo>
                    <a:pt x="153" y="87"/>
                  </a:lnTo>
                  <a:lnTo>
                    <a:pt x="153" y="87"/>
                  </a:lnTo>
                  <a:lnTo>
                    <a:pt x="158" y="82"/>
                  </a:lnTo>
                  <a:lnTo>
                    <a:pt x="160" y="79"/>
                  </a:lnTo>
                  <a:lnTo>
                    <a:pt x="156" y="77"/>
                  </a:lnTo>
                  <a:lnTo>
                    <a:pt x="151" y="72"/>
                  </a:lnTo>
                  <a:lnTo>
                    <a:pt x="151" y="72"/>
                  </a:lnTo>
                  <a:lnTo>
                    <a:pt x="142" y="68"/>
                  </a:lnTo>
                  <a:lnTo>
                    <a:pt x="137" y="65"/>
                  </a:lnTo>
                  <a:lnTo>
                    <a:pt x="135" y="65"/>
                  </a:lnTo>
                  <a:lnTo>
                    <a:pt x="134" y="65"/>
                  </a:lnTo>
                  <a:lnTo>
                    <a:pt x="130" y="70"/>
                  </a:lnTo>
                  <a:lnTo>
                    <a:pt x="130" y="70"/>
                  </a:lnTo>
                  <a:lnTo>
                    <a:pt x="128" y="75"/>
                  </a:lnTo>
                  <a:lnTo>
                    <a:pt x="127" y="77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16" y="72"/>
                  </a:lnTo>
                  <a:lnTo>
                    <a:pt x="115" y="72"/>
                  </a:lnTo>
                  <a:lnTo>
                    <a:pt x="111" y="72"/>
                  </a:lnTo>
                  <a:lnTo>
                    <a:pt x="111" y="72"/>
                  </a:lnTo>
                  <a:lnTo>
                    <a:pt x="108" y="72"/>
                  </a:lnTo>
                  <a:lnTo>
                    <a:pt x="106" y="70"/>
                  </a:lnTo>
                  <a:lnTo>
                    <a:pt x="102" y="66"/>
                  </a:lnTo>
                  <a:lnTo>
                    <a:pt x="101" y="61"/>
                  </a:lnTo>
                  <a:lnTo>
                    <a:pt x="97" y="56"/>
                  </a:lnTo>
                  <a:lnTo>
                    <a:pt x="97" y="56"/>
                  </a:lnTo>
                  <a:lnTo>
                    <a:pt x="97" y="52"/>
                  </a:lnTo>
                  <a:lnTo>
                    <a:pt x="99" y="49"/>
                  </a:lnTo>
                  <a:lnTo>
                    <a:pt x="99" y="47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97" y="44"/>
                  </a:lnTo>
                  <a:lnTo>
                    <a:pt x="99" y="42"/>
                  </a:lnTo>
                  <a:lnTo>
                    <a:pt x="101" y="38"/>
                  </a:lnTo>
                  <a:lnTo>
                    <a:pt x="102" y="35"/>
                  </a:lnTo>
                  <a:lnTo>
                    <a:pt x="101" y="33"/>
                  </a:lnTo>
                  <a:lnTo>
                    <a:pt x="101" y="33"/>
                  </a:lnTo>
                  <a:lnTo>
                    <a:pt x="101" y="33"/>
                  </a:lnTo>
                  <a:lnTo>
                    <a:pt x="97" y="31"/>
                  </a:lnTo>
                  <a:lnTo>
                    <a:pt x="95" y="30"/>
                  </a:lnTo>
                  <a:lnTo>
                    <a:pt x="95" y="28"/>
                  </a:lnTo>
                  <a:lnTo>
                    <a:pt x="92" y="31"/>
                  </a:lnTo>
                  <a:lnTo>
                    <a:pt x="92" y="31"/>
                  </a:lnTo>
                  <a:lnTo>
                    <a:pt x="90" y="35"/>
                  </a:lnTo>
                  <a:lnTo>
                    <a:pt x="88" y="30"/>
                  </a:lnTo>
                  <a:lnTo>
                    <a:pt x="83" y="19"/>
                  </a:lnTo>
                  <a:lnTo>
                    <a:pt x="78" y="12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62" y="0"/>
                  </a:lnTo>
                  <a:lnTo>
                    <a:pt x="59" y="2"/>
                  </a:lnTo>
                  <a:lnTo>
                    <a:pt x="55" y="2"/>
                  </a:lnTo>
                  <a:lnTo>
                    <a:pt x="52" y="5"/>
                  </a:lnTo>
                  <a:lnTo>
                    <a:pt x="52" y="9"/>
                  </a:lnTo>
                  <a:lnTo>
                    <a:pt x="52" y="12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59" y="33"/>
                  </a:lnTo>
                  <a:lnTo>
                    <a:pt x="59" y="40"/>
                  </a:lnTo>
                  <a:lnTo>
                    <a:pt x="57" y="44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61" y="54"/>
                  </a:lnTo>
                  <a:lnTo>
                    <a:pt x="59" y="56"/>
                  </a:lnTo>
                  <a:lnTo>
                    <a:pt x="57" y="58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0" y="52"/>
                  </a:lnTo>
                  <a:lnTo>
                    <a:pt x="48" y="54"/>
                  </a:lnTo>
                  <a:lnTo>
                    <a:pt x="43" y="56"/>
                  </a:lnTo>
                  <a:lnTo>
                    <a:pt x="41" y="56"/>
                  </a:lnTo>
                  <a:lnTo>
                    <a:pt x="40" y="54"/>
                  </a:lnTo>
                  <a:lnTo>
                    <a:pt x="38" y="49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1" y="45"/>
                  </a:lnTo>
                  <a:lnTo>
                    <a:pt x="24" y="47"/>
                  </a:lnTo>
                  <a:lnTo>
                    <a:pt x="19" y="51"/>
                  </a:lnTo>
                  <a:lnTo>
                    <a:pt x="17" y="54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4" y="66"/>
                  </a:lnTo>
                  <a:lnTo>
                    <a:pt x="12" y="70"/>
                  </a:lnTo>
                  <a:lnTo>
                    <a:pt x="8" y="73"/>
                  </a:lnTo>
                  <a:lnTo>
                    <a:pt x="5" y="75"/>
                  </a:lnTo>
                  <a:lnTo>
                    <a:pt x="3" y="79"/>
                  </a:lnTo>
                  <a:lnTo>
                    <a:pt x="1" y="82"/>
                  </a:lnTo>
                  <a:lnTo>
                    <a:pt x="0" y="9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42"/>
            <p:cNvSpPr/>
            <p:nvPr/>
          </p:nvSpPr>
          <p:spPr>
            <a:xfrm>
              <a:off x="7949724" y="4250493"/>
              <a:ext cx="131865" cy="128761"/>
            </a:xfrm>
            <a:custGeom>
              <a:rect b="b" l="l" r="r" t="t"/>
              <a:pathLst>
                <a:path extrusionOk="0" h="182" w="187">
                  <a:moveTo>
                    <a:pt x="183" y="0"/>
                  </a:moveTo>
                  <a:lnTo>
                    <a:pt x="183" y="0"/>
                  </a:lnTo>
                  <a:lnTo>
                    <a:pt x="183" y="7"/>
                  </a:lnTo>
                  <a:lnTo>
                    <a:pt x="180" y="15"/>
                  </a:lnTo>
                  <a:lnTo>
                    <a:pt x="178" y="22"/>
                  </a:lnTo>
                  <a:lnTo>
                    <a:pt x="178" y="26"/>
                  </a:lnTo>
                  <a:lnTo>
                    <a:pt x="180" y="28"/>
                  </a:lnTo>
                  <a:lnTo>
                    <a:pt x="180" y="28"/>
                  </a:lnTo>
                  <a:lnTo>
                    <a:pt x="181" y="29"/>
                  </a:lnTo>
                  <a:lnTo>
                    <a:pt x="181" y="33"/>
                  </a:lnTo>
                  <a:lnTo>
                    <a:pt x="183" y="36"/>
                  </a:lnTo>
                  <a:lnTo>
                    <a:pt x="185" y="43"/>
                  </a:lnTo>
                  <a:lnTo>
                    <a:pt x="185" y="43"/>
                  </a:lnTo>
                  <a:lnTo>
                    <a:pt x="187" y="48"/>
                  </a:lnTo>
                  <a:lnTo>
                    <a:pt x="187" y="52"/>
                  </a:lnTo>
                  <a:lnTo>
                    <a:pt x="185" y="61"/>
                  </a:lnTo>
                  <a:lnTo>
                    <a:pt x="183" y="69"/>
                  </a:lnTo>
                  <a:lnTo>
                    <a:pt x="183" y="73"/>
                  </a:lnTo>
                  <a:lnTo>
                    <a:pt x="183" y="78"/>
                  </a:lnTo>
                  <a:lnTo>
                    <a:pt x="183" y="78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5" y="99"/>
                  </a:lnTo>
                  <a:lnTo>
                    <a:pt x="183" y="101"/>
                  </a:lnTo>
                  <a:lnTo>
                    <a:pt x="181" y="102"/>
                  </a:lnTo>
                  <a:lnTo>
                    <a:pt x="178" y="102"/>
                  </a:lnTo>
                  <a:lnTo>
                    <a:pt x="178" y="102"/>
                  </a:lnTo>
                  <a:lnTo>
                    <a:pt x="174" y="102"/>
                  </a:lnTo>
                  <a:lnTo>
                    <a:pt x="171" y="102"/>
                  </a:lnTo>
                  <a:lnTo>
                    <a:pt x="167" y="108"/>
                  </a:lnTo>
                  <a:lnTo>
                    <a:pt x="162" y="113"/>
                  </a:lnTo>
                  <a:lnTo>
                    <a:pt x="159" y="115"/>
                  </a:lnTo>
                  <a:lnTo>
                    <a:pt x="153" y="115"/>
                  </a:lnTo>
                  <a:lnTo>
                    <a:pt x="153" y="115"/>
                  </a:lnTo>
                  <a:lnTo>
                    <a:pt x="148" y="115"/>
                  </a:lnTo>
                  <a:lnTo>
                    <a:pt x="146" y="116"/>
                  </a:lnTo>
                  <a:lnTo>
                    <a:pt x="146" y="120"/>
                  </a:lnTo>
                  <a:lnTo>
                    <a:pt x="146" y="123"/>
                  </a:lnTo>
                  <a:lnTo>
                    <a:pt x="146" y="127"/>
                  </a:lnTo>
                  <a:lnTo>
                    <a:pt x="146" y="129"/>
                  </a:lnTo>
                  <a:lnTo>
                    <a:pt x="145" y="129"/>
                  </a:lnTo>
                  <a:lnTo>
                    <a:pt x="140" y="125"/>
                  </a:lnTo>
                  <a:lnTo>
                    <a:pt x="140" y="125"/>
                  </a:lnTo>
                  <a:lnTo>
                    <a:pt x="136" y="123"/>
                  </a:lnTo>
                  <a:lnTo>
                    <a:pt x="133" y="123"/>
                  </a:lnTo>
                  <a:lnTo>
                    <a:pt x="129" y="123"/>
                  </a:lnTo>
                  <a:lnTo>
                    <a:pt x="127" y="125"/>
                  </a:lnTo>
                  <a:lnTo>
                    <a:pt x="126" y="130"/>
                  </a:lnTo>
                  <a:lnTo>
                    <a:pt x="126" y="135"/>
                  </a:lnTo>
                  <a:lnTo>
                    <a:pt x="126" y="135"/>
                  </a:lnTo>
                  <a:lnTo>
                    <a:pt x="127" y="139"/>
                  </a:lnTo>
                  <a:lnTo>
                    <a:pt x="127" y="142"/>
                  </a:lnTo>
                  <a:lnTo>
                    <a:pt x="127" y="146"/>
                  </a:lnTo>
                  <a:lnTo>
                    <a:pt x="131" y="151"/>
                  </a:lnTo>
                  <a:lnTo>
                    <a:pt x="131" y="151"/>
                  </a:lnTo>
                  <a:lnTo>
                    <a:pt x="136" y="156"/>
                  </a:lnTo>
                  <a:lnTo>
                    <a:pt x="140" y="160"/>
                  </a:lnTo>
                  <a:lnTo>
                    <a:pt x="138" y="163"/>
                  </a:lnTo>
                  <a:lnTo>
                    <a:pt x="136" y="165"/>
                  </a:lnTo>
                  <a:lnTo>
                    <a:pt x="133" y="165"/>
                  </a:lnTo>
                  <a:lnTo>
                    <a:pt x="129" y="165"/>
                  </a:lnTo>
                  <a:lnTo>
                    <a:pt x="126" y="162"/>
                  </a:lnTo>
                  <a:lnTo>
                    <a:pt x="124" y="160"/>
                  </a:lnTo>
                  <a:lnTo>
                    <a:pt x="124" y="160"/>
                  </a:lnTo>
                  <a:lnTo>
                    <a:pt x="122" y="156"/>
                  </a:lnTo>
                  <a:lnTo>
                    <a:pt x="119" y="156"/>
                  </a:lnTo>
                  <a:lnTo>
                    <a:pt x="113" y="158"/>
                  </a:lnTo>
                  <a:lnTo>
                    <a:pt x="108" y="162"/>
                  </a:lnTo>
                  <a:lnTo>
                    <a:pt x="106" y="162"/>
                  </a:lnTo>
                  <a:lnTo>
                    <a:pt x="103" y="160"/>
                  </a:lnTo>
                  <a:lnTo>
                    <a:pt x="103" y="160"/>
                  </a:lnTo>
                  <a:lnTo>
                    <a:pt x="99" y="158"/>
                  </a:lnTo>
                  <a:lnTo>
                    <a:pt x="98" y="160"/>
                  </a:lnTo>
                  <a:lnTo>
                    <a:pt x="98" y="167"/>
                  </a:lnTo>
                  <a:lnTo>
                    <a:pt x="98" y="167"/>
                  </a:lnTo>
                  <a:lnTo>
                    <a:pt x="98" y="170"/>
                  </a:lnTo>
                  <a:lnTo>
                    <a:pt x="96" y="174"/>
                  </a:lnTo>
                  <a:lnTo>
                    <a:pt x="94" y="176"/>
                  </a:lnTo>
                  <a:lnTo>
                    <a:pt x="91" y="176"/>
                  </a:lnTo>
                  <a:lnTo>
                    <a:pt x="82" y="177"/>
                  </a:lnTo>
                  <a:lnTo>
                    <a:pt x="79" y="179"/>
                  </a:lnTo>
                  <a:lnTo>
                    <a:pt x="75" y="182"/>
                  </a:lnTo>
                  <a:lnTo>
                    <a:pt x="75" y="182"/>
                  </a:lnTo>
                  <a:lnTo>
                    <a:pt x="72" y="179"/>
                  </a:lnTo>
                  <a:lnTo>
                    <a:pt x="70" y="177"/>
                  </a:lnTo>
                  <a:lnTo>
                    <a:pt x="65" y="176"/>
                  </a:lnTo>
                  <a:lnTo>
                    <a:pt x="61" y="176"/>
                  </a:lnTo>
                  <a:lnTo>
                    <a:pt x="58" y="174"/>
                  </a:lnTo>
                  <a:lnTo>
                    <a:pt x="58" y="174"/>
                  </a:lnTo>
                  <a:lnTo>
                    <a:pt x="56" y="172"/>
                  </a:lnTo>
                  <a:lnTo>
                    <a:pt x="54" y="172"/>
                  </a:lnTo>
                  <a:lnTo>
                    <a:pt x="52" y="176"/>
                  </a:lnTo>
                  <a:lnTo>
                    <a:pt x="49" y="177"/>
                  </a:lnTo>
                  <a:lnTo>
                    <a:pt x="47" y="177"/>
                  </a:lnTo>
                  <a:lnTo>
                    <a:pt x="45" y="176"/>
                  </a:lnTo>
                  <a:lnTo>
                    <a:pt x="45" y="176"/>
                  </a:lnTo>
                  <a:lnTo>
                    <a:pt x="44" y="174"/>
                  </a:lnTo>
                  <a:lnTo>
                    <a:pt x="44" y="170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49" y="158"/>
                  </a:lnTo>
                  <a:lnTo>
                    <a:pt x="47" y="155"/>
                  </a:lnTo>
                  <a:lnTo>
                    <a:pt x="47" y="155"/>
                  </a:lnTo>
                  <a:lnTo>
                    <a:pt x="44" y="151"/>
                  </a:lnTo>
                  <a:lnTo>
                    <a:pt x="42" y="149"/>
                  </a:lnTo>
                  <a:lnTo>
                    <a:pt x="40" y="151"/>
                  </a:lnTo>
                  <a:lnTo>
                    <a:pt x="40" y="153"/>
                  </a:lnTo>
                  <a:lnTo>
                    <a:pt x="40" y="158"/>
                  </a:lnTo>
                  <a:lnTo>
                    <a:pt x="40" y="160"/>
                  </a:lnTo>
                  <a:lnTo>
                    <a:pt x="39" y="162"/>
                  </a:lnTo>
                  <a:lnTo>
                    <a:pt x="39" y="162"/>
                  </a:lnTo>
                  <a:lnTo>
                    <a:pt x="35" y="162"/>
                  </a:lnTo>
                  <a:lnTo>
                    <a:pt x="32" y="163"/>
                  </a:lnTo>
                  <a:lnTo>
                    <a:pt x="30" y="163"/>
                  </a:lnTo>
                  <a:lnTo>
                    <a:pt x="30" y="162"/>
                  </a:lnTo>
                  <a:lnTo>
                    <a:pt x="28" y="155"/>
                  </a:lnTo>
                  <a:lnTo>
                    <a:pt x="28" y="155"/>
                  </a:lnTo>
                  <a:lnTo>
                    <a:pt x="28" y="146"/>
                  </a:lnTo>
                  <a:lnTo>
                    <a:pt x="30" y="142"/>
                  </a:lnTo>
                  <a:lnTo>
                    <a:pt x="28" y="137"/>
                  </a:lnTo>
                  <a:lnTo>
                    <a:pt x="23" y="127"/>
                  </a:lnTo>
                  <a:lnTo>
                    <a:pt x="23" y="127"/>
                  </a:lnTo>
                  <a:lnTo>
                    <a:pt x="19" y="118"/>
                  </a:lnTo>
                  <a:lnTo>
                    <a:pt x="18" y="113"/>
                  </a:lnTo>
                  <a:lnTo>
                    <a:pt x="18" y="102"/>
                  </a:lnTo>
                  <a:lnTo>
                    <a:pt x="18" y="97"/>
                  </a:lnTo>
                  <a:lnTo>
                    <a:pt x="16" y="94"/>
                  </a:lnTo>
                  <a:lnTo>
                    <a:pt x="14" y="90"/>
                  </a:lnTo>
                  <a:lnTo>
                    <a:pt x="14" y="90"/>
                  </a:lnTo>
                  <a:lnTo>
                    <a:pt x="9" y="85"/>
                  </a:lnTo>
                  <a:lnTo>
                    <a:pt x="7" y="80"/>
                  </a:lnTo>
                  <a:lnTo>
                    <a:pt x="7" y="71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2" y="47"/>
                  </a:lnTo>
                  <a:lnTo>
                    <a:pt x="4" y="47"/>
                  </a:lnTo>
                  <a:lnTo>
                    <a:pt x="7" y="47"/>
                  </a:lnTo>
                  <a:lnTo>
                    <a:pt x="9" y="45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9" y="41"/>
                  </a:lnTo>
                  <a:lnTo>
                    <a:pt x="11" y="41"/>
                  </a:lnTo>
                  <a:lnTo>
                    <a:pt x="14" y="36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23" y="19"/>
                  </a:lnTo>
                  <a:lnTo>
                    <a:pt x="30" y="14"/>
                  </a:lnTo>
                  <a:lnTo>
                    <a:pt x="37" y="12"/>
                  </a:lnTo>
                  <a:lnTo>
                    <a:pt x="45" y="10"/>
                  </a:lnTo>
                  <a:lnTo>
                    <a:pt x="65" y="10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7" y="8"/>
                  </a:lnTo>
                  <a:lnTo>
                    <a:pt x="92" y="10"/>
                  </a:lnTo>
                  <a:lnTo>
                    <a:pt x="94" y="12"/>
                  </a:lnTo>
                  <a:lnTo>
                    <a:pt x="96" y="14"/>
                  </a:lnTo>
                  <a:lnTo>
                    <a:pt x="98" y="17"/>
                  </a:lnTo>
                  <a:lnTo>
                    <a:pt x="99" y="17"/>
                  </a:lnTo>
                  <a:lnTo>
                    <a:pt x="103" y="15"/>
                  </a:lnTo>
                  <a:lnTo>
                    <a:pt x="103" y="15"/>
                  </a:lnTo>
                  <a:lnTo>
                    <a:pt x="105" y="19"/>
                  </a:lnTo>
                  <a:lnTo>
                    <a:pt x="108" y="22"/>
                  </a:lnTo>
                  <a:lnTo>
                    <a:pt x="110" y="22"/>
                  </a:lnTo>
                  <a:lnTo>
                    <a:pt x="113" y="22"/>
                  </a:lnTo>
                  <a:lnTo>
                    <a:pt x="119" y="22"/>
                  </a:lnTo>
                  <a:lnTo>
                    <a:pt x="120" y="22"/>
                  </a:lnTo>
                  <a:lnTo>
                    <a:pt x="124" y="26"/>
                  </a:lnTo>
                  <a:lnTo>
                    <a:pt x="124" y="26"/>
                  </a:lnTo>
                  <a:lnTo>
                    <a:pt x="126" y="29"/>
                  </a:lnTo>
                  <a:lnTo>
                    <a:pt x="129" y="31"/>
                  </a:lnTo>
                  <a:lnTo>
                    <a:pt x="133" y="31"/>
                  </a:lnTo>
                  <a:lnTo>
                    <a:pt x="134" y="31"/>
                  </a:lnTo>
                  <a:lnTo>
                    <a:pt x="134" y="29"/>
                  </a:lnTo>
                  <a:lnTo>
                    <a:pt x="136" y="26"/>
                  </a:lnTo>
                  <a:lnTo>
                    <a:pt x="134" y="22"/>
                  </a:lnTo>
                  <a:lnTo>
                    <a:pt x="133" y="19"/>
                  </a:lnTo>
                  <a:lnTo>
                    <a:pt x="133" y="19"/>
                  </a:lnTo>
                  <a:lnTo>
                    <a:pt x="131" y="15"/>
                  </a:lnTo>
                  <a:lnTo>
                    <a:pt x="131" y="14"/>
                  </a:lnTo>
                  <a:lnTo>
                    <a:pt x="133" y="12"/>
                  </a:lnTo>
                  <a:lnTo>
                    <a:pt x="134" y="10"/>
                  </a:lnTo>
                  <a:lnTo>
                    <a:pt x="141" y="8"/>
                  </a:lnTo>
                  <a:lnTo>
                    <a:pt x="146" y="5"/>
                  </a:lnTo>
                  <a:lnTo>
                    <a:pt x="146" y="5"/>
                  </a:lnTo>
                  <a:lnTo>
                    <a:pt x="150" y="3"/>
                  </a:lnTo>
                  <a:lnTo>
                    <a:pt x="152" y="3"/>
                  </a:lnTo>
                  <a:lnTo>
                    <a:pt x="155" y="8"/>
                  </a:lnTo>
                  <a:lnTo>
                    <a:pt x="157" y="12"/>
                  </a:lnTo>
                  <a:lnTo>
                    <a:pt x="159" y="14"/>
                  </a:lnTo>
                  <a:lnTo>
                    <a:pt x="162" y="14"/>
                  </a:lnTo>
                  <a:lnTo>
                    <a:pt x="162" y="14"/>
                  </a:lnTo>
                  <a:lnTo>
                    <a:pt x="167" y="10"/>
                  </a:lnTo>
                  <a:lnTo>
                    <a:pt x="171" y="5"/>
                  </a:lnTo>
                  <a:lnTo>
                    <a:pt x="174" y="3"/>
                  </a:lnTo>
                  <a:lnTo>
                    <a:pt x="178" y="1"/>
                  </a:lnTo>
                  <a:lnTo>
                    <a:pt x="178" y="1"/>
                  </a:lnTo>
                  <a:lnTo>
                    <a:pt x="180" y="3"/>
                  </a:lnTo>
                  <a:lnTo>
                    <a:pt x="181" y="3"/>
                  </a:lnTo>
                  <a:lnTo>
                    <a:pt x="183" y="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42"/>
            <p:cNvSpPr/>
            <p:nvPr/>
          </p:nvSpPr>
          <p:spPr>
            <a:xfrm>
              <a:off x="8553199" y="4554556"/>
              <a:ext cx="4654" cy="17065"/>
            </a:xfrm>
            <a:custGeom>
              <a:rect b="b" l="l" r="r" t="t"/>
              <a:pathLst>
                <a:path extrusionOk="0" h="24" w="9">
                  <a:moveTo>
                    <a:pt x="4" y="0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7" y="7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12"/>
                  </a:lnTo>
                  <a:lnTo>
                    <a:pt x="9" y="14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5" y="22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4" y="15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42"/>
            <p:cNvSpPr/>
            <p:nvPr/>
          </p:nvSpPr>
          <p:spPr>
            <a:xfrm>
              <a:off x="8129681" y="4481643"/>
              <a:ext cx="237357" cy="184611"/>
            </a:xfrm>
            <a:custGeom>
              <a:rect b="b" l="l" r="r" t="t"/>
              <a:pathLst>
                <a:path extrusionOk="0" h="259" w="340">
                  <a:moveTo>
                    <a:pt x="192" y="89"/>
                  </a:moveTo>
                  <a:lnTo>
                    <a:pt x="192" y="89"/>
                  </a:lnTo>
                  <a:lnTo>
                    <a:pt x="190" y="92"/>
                  </a:lnTo>
                  <a:lnTo>
                    <a:pt x="188" y="92"/>
                  </a:lnTo>
                  <a:lnTo>
                    <a:pt x="187" y="92"/>
                  </a:lnTo>
                  <a:lnTo>
                    <a:pt x="185" y="94"/>
                  </a:lnTo>
                  <a:lnTo>
                    <a:pt x="185" y="94"/>
                  </a:lnTo>
                  <a:lnTo>
                    <a:pt x="183" y="97"/>
                  </a:lnTo>
                  <a:lnTo>
                    <a:pt x="183" y="102"/>
                  </a:lnTo>
                  <a:lnTo>
                    <a:pt x="187" y="108"/>
                  </a:lnTo>
                  <a:lnTo>
                    <a:pt x="187" y="108"/>
                  </a:lnTo>
                  <a:lnTo>
                    <a:pt x="187" y="111"/>
                  </a:lnTo>
                  <a:lnTo>
                    <a:pt x="185" y="116"/>
                  </a:lnTo>
                  <a:lnTo>
                    <a:pt x="183" y="123"/>
                  </a:lnTo>
                  <a:lnTo>
                    <a:pt x="180" y="125"/>
                  </a:lnTo>
                  <a:lnTo>
                    <a:pt x="180" y="125"/>
                  </a:lnTo>
                  <a:lnTo>
                    <a:pt x="178" y="125"/>
                  </a:lnTo>
                  <a:lnTo>
                    <a:pt x="176" y="123"/>
                  </a:lnTo>
                  <a:lnTo>
                    <a:pt x="175" y="120"/>
                  </a:lnTo>
                  <a:lnTo>
                    <a:pt x="173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68" y="116"/>
                  </a:lnTo>
                  <a:lnTo>
                    <a:pt x="168" y="115"/>
                  </a:lnTo>
                  <a:lnTo>
                    <a:pt x="168" y="111"/>
                  </a:lnTo>
                  <a:lnTo>
                    <a:pt x="166" y="106"/>
                  </a:lnTo>
                  <a:lnTo>
                    <a:pt x="162" y="104"/>
                  </a:lnTo>
                  <a:lnTo>
                    <a:pt x="159" y="102"/>
                  </a:lnTo>
                  <a:lnTo>
                    <a:pt x="159" y="102"/>
                  </a:lnTo>
                  <a:lnTo>
                    <a:pt x="157" y="101"/>
                  </a:lnTo>
                  <a:lnTo>
                    <a:pt x="155" y="102"/>
                  </a:lnTo>
                  <a:lnTo>
                    <a:pt x="155" y="111"/>
                  </a:lnTo>
                  <a:lnTo>
                    <a:pt x="155" y="111"/>
                  </a:lnTo>
                  <a:lnTo>
                    <a:pt x="154" y="116"/>
                  </a:lnTo>
                  <a:lnTo>
                    <a:pt x="152" y="122"/>
                  </a:lnTo>
                  <a:lnTo>
                    <a:pt x="143" y="130"/>
                  </a:lnTo>
                  <a:lnTo>
                    <a:pt x="133" y="143"/>
                  </a:lnTo>
                  <a:lnTo>
                    <a:pt x="129" y="151"/>
                  </a:lnTo>
                  <a:lnTo>
                    <a:pt x="126" y="158"/>
                  </a:lnTo>
                  <a:lnTo>
                    <a:pt x="126" y="158"/>
                  </a:lnTo>
                  <a:lnTo>
                    <a:pt x="122" y="163"/>
                  </a:lnTo>
                  <a:lnTo>
                    <a:pt x="115" y="167"/>
                  </a:lnTo>
                  <a:lnTo>
                    <a:pt x="98" y="170"/>
                  </a:lnTo>
                  <a:lnTo>
                    <a:pt x="79" y="174"/>
                  </a:lnTo>
                  <a:lnTo>
                    <a:pt x="72" y="176"/>
                  </a:lnTo>
                  <a:lnTo>
                    <a:pt x="68" y="179"/>
                  </a:lnTo>
                  <a:lnTo>
                    <a:pt x="68" y="179"/>
                  </a:lnTo>
                  <a:lnTo>
                    <a:pt x="67" y="183"/>
                  </a:lnTo>
                  <a:lnTo>
                    <a:pt x="67" y="186"/>
                  </a:lnTo>
                  <a:lnTo>
                    <a:pt x="67" y="193"/>
                  </a:lnTo>
                  <a:lnTo>
                    <a:pt x="67" y="198"/>
                  </a:lnTo>
                  <a:lnTo>
                    <a:pt x="65" y="198"/>
                  </a:lnTo>
                  <a:lnTo>
                    <a:pt x="61" y="196"/>
                  </a:lnTo>
                  <a:lnTo>
                    <a:pt x="61" y="196"/>
                  </a:lnTo>
                  <a:lnTo>
                    <a:pt x="60" y="195"/>
                  </a:lnTo>
                  <a:lnTo>
                    <a:pt x="58" y="195"/>
                  </a:lnTo>
                  <a:lnTo>
                    <a:pt x="56" y="198"/>
                  </a:lnTo>
                  <a:lnTo>
                    <a:pt x="56" y="202"/>
                  </a:lnTo>
                  <a:lnTo>
                    <a:pt x="58" y="205"/>
                  </a:lnTo>
                  <a:lnTo>
                    <a:pt x="58" y="205"/>
                  </a:lnTo>
                  <a:lnTo>
                    <a:pt x="60" y="207"/>
                  </a:lnTo>
                  <a:lnTo>
                    <a:pt x="60" y="209"/>
                  </a:lnTo>
                  <a:lnTo>
                    <a:pt x="58" y="210"/>
                  </a:lnTo>
                  <a:lnTo>
                    <a:pt x="56" y="217"/>
                  </a:lnTo>
                  <a:lnTo>
                    <a:pt x="56" y="217"/>
                  </a:lnTo>
                  <a:lnTo>
                    <a:pt x="54" y="223"/>
                  </a:lnTo>
                  <a:lnTo>
                    <a:pt x="53" y="226"/>
                  </a:lnTo>
                  <a:lnTo>
                    <a:pt x="51" y="228"/>
                  </a:lnTo>
                  <a:lnTo>
                    <a:pt x="54" y="233"/>
                  </a:lnTo>
                  <a:lnTo>
                    <a:pt x="54" y="233"/>
                  </a:lnTo>
                  <a:lnTo>
                    <a:pt x="56" y="237"/>
                  </a:lnTo>
                  <a:lnTo>
                    <a:pt x="56" y="238"/>
                  </a:lnTo>
                  <a:lnTo>
                    <a:pt x="49" y="233"/>
                  </a:lnTo>
                  <a:lnTo>
                    <a:pt x="49" y="233"/>
                  </a:lnTo>
                  <a:lnTo>
                    <a:pt x="44" y="231"/>
                  </a:lnTo>
                  <a:lnTo>
                    <a:pt x="39" y="230"/>
                  </a:lnTo>
                  <a:lnTo>
                    <a:pt x="35" y="230"/>
                  </a:lnTo>
                  <a:lnTo>
                    <a:pt x="34" y="228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35" y="223"/>
                  </a:lnTo>
                  <a:lnTo>
                    <a:pt x="34" y="223"/>
                  </a:lnTo>
                  <a:lnTo>
                    <a:pt x="32" y="223"/>
                  </a:lnTo>
                  <a:lnTo>
                    <a:pt x="28" y="221"/>
                  </a:lnTo>
                  <a:lnTo>
                    <a:pt x="28" y="221"/>
                  </a:lnTo>
                  <a:lnTo>
                    <a:pt x="27" y="219"/>
                  </a:lnTo>
                  <a:lnTo>
                    <a:pt x="27" y="221"/>
                  </a:lnTo>
                  <a:lnTo>
                    <a:pt x="25" y="223"/>
                  </a:lnTo>
                  <a:lnTo>
                    <a:pt x="20" y="224"/>
                  </a:lnTo>
                  <a:lnTo>
                    <a:pt x="20" y="224"/>
                  </a:lnTo>
                  <a:lnTo>
                    <a:pt x="16" y="224"/>
                  </a:lnTo>
                  <a:lnTo>
                    <a:pt x="11" y="221"/>
                  </a:lnTo>
                  <a:lnTo>
                    <a:pt x="6" y="217"/>
                  </a:lnTo>
                  <a:lnTo>
                    <a:pt x="4" y="210"/>
                  </a:lnTo>
                  <a:lnTo>
                    <a:pt x="4" y="210"/>
                  </a:lnTo>
                  <a:lnTo>
                    <a:pt x="2" y="216"/>
                  </a:lnTo>
                  <a:lnTo>
                    <a:pt x="0" y="219"/>
                  </a:lnTo>
                  <a:lnTo>
                    <a:pt x="2" y="223"/>
                  </a:lnTo>
                  <a:lnTo>
                    <a:pt x="2" y="223"/>
                  </a:lnTo>
                  <a:lnTo>
                    <a:pt x="4" y="226"/>
                  </a:lnTo>
                  <a:lnTo>
                    <a:pt x="4" y="230"/>
                  </a:lnTo>
                  <a:lnTo>
                    <a:pt x="4" y="233"/>
                  </a:lnTo>
                  <a:lnTo>
                    <a:pt x="7" y="235"/>
                  </a:lnTo>
                  <a:lnTo>
                    <a:pt x="7" y="235"/>
                  </a:lnTo>
                  <a:lnTo>
                    <a:pt x="13" y="238"/>
                  </a:lnTo>
                  <a:lnTo>
                    <a:pt x="18" y="243"/>
                  </a:lnTo>
                  <a:lnTo>
                    <a:pt x="30" y="257"/>
                  </a:lnTo>
                  <a:lnTo>
                    <a:pt x="30" y="257"/>
                  </a:lnTo>
                  <a:lnTo>
                    <a:pt x="34" y="259"/>
                  </a:lnTo>
                  <a:lnTo>
                    <a:pt x="37" y="259"/>
                  </a:lnTo>
                  <a:lnTo>
                    <a:pt x="44" y="256"/>
                  </a:lnTo>
                  <a:lnTo>
                    <a:pt x="51" y="252"/>
                  </a:lnTo>
                  <a:lnTo>
                    <a:pt x="58" y="252"/>
                  </a:lnTo>
                  <a:lnTo>
                    <a:pt x="63" y="252"/>
                  </a:lnTo>
                  <a:lnTo>
                    <a:pt x="63" y="252"/>
                  </a:lnTo>
                  <a:lnTo>
                    <a:pt x="75" y="254"/>
                  </a:lnTo>
                  <a:lnTo>
                    <a:pt x="81" y="254"/>
                  </a:lnTo>
                  <a:lnTo>
                    <a:pt x="84" y="250"/>
                  </a:lnTo>
                  <a:lnTo>
                    <a:pt x="87" y="249"/>
                  </a:lnTo>
                  <a:lnTo>
                    <a:pt x="87" y="249"/>
                  </a:lnTo>
                  <a:lnTo>
                    <a:pt x="91" y="249"/>
                  </a:lnTo>
                  <a:lnTo>
                    <a:pt x="91" y="245"/>
                  </a:lnTo>
                  <a:lnTo>
                    <a:pt x="93" y="240"/>
                  </a:lnTo>
                  <a:lnTo>
                    <a:pt x="94" y="237"/>
                  </a:lnTo>
                  <a:lnTo>
                    <a:pt x="96" y="233"/>
                  </a:lnTo>
                  <a:lnTo>
                    <a:pt x="101" y="231"/>
                  </a:lnTo>
                  <a:lnTo>
                    <a:pt x="110" y="230"/>
                  </a:lnTo>
                  <a:lnTo>
                    <a:pt x="110" y="230"/>
                  </a:lnTo>
                  <a:lnTo>
                    <a:pt x="119" y="231"/>
                  </a:lnTo>
                  <a:lnTo>
                    <a:pt x="122" y="233"/>
                  </a:lnTo>
                  <a:lnTo>
                    <a:pt x="122" y="235"/>
                  </a:lnTo>
                  <a:lnTo>
                    <a:pt x="126" y="237"/>
                  </a:lnTo>
                  <a:lnTo>
                    <a:pt x="126" y="237"/>
                  </a:lnTo>
                  <a:lnTo>
                    <a:pt x="138" y="242"/>
                  </a:lnTo>
                  <a:lnTo>
                    <a:pt x="145" y="243"/>
                  </a:lnTo>
                  <a:lnTo>
                    <a:pt x="148" y="242"/>
                  </a:lnTo>
                  <a:lnTo>
                    <a:pt x="152" y="238"/>
                  </a:lnTo>
                  <a:lnTo>
                    <a:pt x="152" y="238"/>
                  </a:lnTo>
                  <a:lnTo>
                    <a:pt x="154" y="237"/>
                  </a:lnTo>
                  <a:lnTo>
                    <a:pt x="159" y="235"/>
                  </a:lnTo>
                  <a:lnTo>
                    <a:pt x="166" y="235"/>
                  </a:lnTo>
                  <a:lnTo>
                    <a:pt x="173" y="235"/>
                  </a:lnTo>
                  <a:lnTo>
                    <a:pt x="176" y="233"/>
                  </a:lnTo>
                  <a:lnTo>
                    <a:pt x="178" y="231"/>
                  </a:lnTo>
                  <a:lnTo>
                    <a:pt x="178" y="231"/>
                  </a:lnTo>
                  <a:lnTo>
                    <a:pt x="183" y="217"/>
                  </a:lnTo>
                  <a:lnTo>
                    <a:pt x="185" y="214"/>
                  </a:lnTo>
                  <a:lnTo>
                    <a:pt x="185" y="209"/>
                  </a:lnTo>
                  <a:lnTo>
                    <a:pt x="185" y="209"/>
                  </a:lnTo>
                  <a:lnTo>
                    <a:pt x="185" y="205"/>
                  </a:lnTo>
                  <a:lnTo>
                    <a:pt x="187" y="202"/>
                  </a:lnTo>
                  <a:lnTo>
                    <a:pt x="192" y="196"/>
                  </a:lnTo>
                  <a:lnTo>
                    <a:pt x="197" y="191"/>
                  </a:lnTo>
                  <a:lnTo>
                    <a:pt x="199" y="190"/>
                  </a:lnTo>
                  <a:lnTo>
                    <a:pt x="197" y="188"/>
                  </a:lnTo>
                  <a:lnTo>
                    <a:pt x="197" y="188"/>
                  </a:lnTo>
                  <a:lnTo>
                    <a:pt x="195" y="186"/>
                  </a:lnTo>
                  <a:lnTo>
                    <a:pt x="195" y="184"/>
                  </a:lnTo>
                  <a:lnTo>
                    <a:pt x="195" y="174"/>
                  </a:lnTo>
                  <a:lnTo>
                    <a:pt x="195" y="174"/>
                  </a:lnTo>
                  <a:lnTo>
                    <a:pt x="197" y="170"/>
                  </a:lnTo>
                  <a:lnTo>
                    <a:pt x="199" y="169"/>
                  </a:lnTo>
                  <a:lnTo>
                    <a:pt x="204" y="169"/>
                  </a:lnTo>
                  <a:lnTo>
                    <a:pt x="206" y="169"/>
                  </a:lnTo>
                  <a:lnTo>
                    <a:pt x="208" y="169"/>
                  </a:lnTo>
                  <a:lnTo>
                    <a:pt x="209" y="165"/>
                  </a:lnTo>
                  <a:lnTo>
                    <a:pt x="209" y="162"/>
                  </a:lnTo>
                  <a:lnTo>
                    <a:pt x="209" y="162"/>
                  </a:lnTo>
                  <a:lnTo>
                    <a:pt x="209" y="149"/>
                  </a:lnTo>
                  <a:lnTo>
                    <a:pt x="211" y="139"/>
                  </a:lnTo>
                  <a:lnTo>
                    <a:pt x="213" y="129"/>
                  </a:lnTo>
                  <a:lnTo>
                    <a:pt x="218" y="118"/>
                  </a:lnTo>
                  <a:lnTo>
                    <a:pt x="218" y="118"/>
                  </a:lnTo>
                  <a:lnTo>
                    <a:pt x="222" y="115"/>
                  </a:lnTo>
                  <a:lnTo>
                    <a:pt x="225" y="113"/>
                  </a:lnTo>
                  <a:lnTo>
                    <a:pt x="230" y="111"/>
                  </a:lnTo>
                  <a:lnTo>
                    <a:pt x="235" y="111"/>
                  </a:lnTo>
                  <a:lnTo>
                    <a:pt x="246" y="113"/>
                  </a:lnTo>
                  <a:lnTo>
                    <a:pt x="253" y="113"/>
                  </a:lnTo>
                  <a:lnTo>
                    <a:pt x="262" y="113"/>
                  </a:lnTo>
                  <a:lnTo>
                    <a:pt x="262" y="113"/>
                  </a:lnTo>
                  <a:lnTo>
                    <a:pt x="265" y="111"/>
                  </a:lnTo>
                  <a:lnTo>
                    <a:pt x="269" y="111"/>
                  </a:lnTo>
                  <a:lnTo>
                    <a:pt x="274" y="115"/>
                  </a:lnTo>
                  <a:lnTo>
                    <a:pt x="281" y="120"/>
                  </a:lnTo>
                  <a:lnTo>
                    <a:pt x="281" y="120"/>
                  </a:lnTo>
                  <a:lnTo>
                    <a:pt x="284" y="118"/>
                  </a:lnTo>
                  <a:lnTo>
                    <a:pt x="284" y="118"/>
                  </a:lnTo>
                  <a:lnTo>
                    <a:pt x="284" y="113"/>
                  </a:lnTo>
                  <a:lnTo>
                    <a:pt x="284" y="111"/>
                  </a:lnTo>
                  <a:lnTo>
                    <a:pt x="289" y="115"/>
                  </a:lnTo>
                  <a:lnTo>
                    <a:pt x="289" y="115"/>
                  </a:lnTo>
                  <a:lnTo>
                    <a:pt x="295" y="116"/>
                  </a:lnTo>
                  <a:lnTo>
                    <a:pt x="298" y="116"/>
                  </a:lnTo>
                  <a:lnTo>
                    <a:pt x="302" y="115"/>
                  </a:lnTo>
                  <a:lnTo>
                    <a:pt x="307" y="113"/>
                  </a:lnTo>
                  <a:lnTo>
                    <a:pt x="307" y="113"/>
                  </a:lnTo>
                  <a:lnTo>
                    <a:pt x="312" y="113"/>
                  </a:lnTo>
                  <a:lnTo>
                    <a:pt x="317" y="111"/>
                  </a:lnTo>
                  <a:lnTo>
                    <a:pt x="317" y="109"/>
                  </a:lnTo>
                  <a:lnTo>
                    <a:pt x="317" y="108"/>
                  </a:lnTo>
                  <a:lnTo>
                    <a:pt x="312" y="102"/>
                  </a:lnTo>
                  <a:lnTo>
                    <a:pt x="312" y="102"/>
                  </a:lnTo>
                  <a:lnTo>
                    <a:pt x="305" y="95"/>
                  </a:lnTo>
                  <a:lnTo>
                    <a:pt x="302" y="92"/>
                  </a:lnTo>
                  <a:lnTo>
                    <a:pt x="303" y="89"/>
                  </a:lnTo>
                  <a:lnTo>
                    <a:pt x="307" y="85"/>
                  </a:lnTo>
                  <a:lnTo>
                    <a:pt x="307" y="85"/>
                  </a:lnTo>
                  <a:lnTo>
                    <a:pt x="309" y="83"/>
                  </a:lnTo>
                  <a:lnTo>
                    <a:pt x="312" y="85"/>
                  </a:lnTo>
                  <a:lnTo>
                    <a:pt x="314" y="87"/>
                  </a:lnTo>
                  <a:lnTo>
                    <a:pt x="323" y="85"/>
                  </a:lnTo>
                  <a:lnTo>
                    <a:pt x="323" y="85"/>
                  </a:lnTo>
                  <a:lnTo>
                    <a:pt x="331" y="83"/>
                  </a:lnTo>
                  <a:lnTo>
                    <a:pt x="336" y="80"/>
                  </a:lnTo>
                  <a:lnTo>
                    <a:pt x="340" y="75"/>
                  </a:lnTo>
                  <a:lnTo>
                    <a:pt x="340" y="69"/>
                  </a:lnTo>
                  <a:lnTo>
                    <a:pt x="340" y="69"/>
                  </a:lnTo>
                  <a:lnTo>
                    <a:pt x="340" y="68"/>
                  </a:lnTo>
                  <a:lnTo>
                    <a:pt x="338" y="66"/>
                  </a:lnTo>
                  <a:lnTo>
                    <a:pt x="335" y="66"/>
                  </a:lnTo>
                  <a:lnTo>
                    <a:pt x="331" y="68"/>
                  </a:lnTo>
                  <a:lnTo>
                    <a:pt x="330" y="66"/>
                  </a:lnTo>
                  <a:lnTo>
                    <a:pt x="328" y="64"/>
                  </a:lnTo>
                  <a:lnTo>
                    <a:pt x="328" y="64"/>
                  </a:lnTo>
                  <a:lnTo>
                    <a:pt x="324" y="62"/>
                  </a:lnTo>
                  <a:lnTo>
                    <a:pt x="323" y="61"/>
                  </a:lnTo>
                  <a:lnTo>
                    <a:pt x="319" y="61"/>
                  </a:lnTo>
                  <a:lnTo>
                    <a:pt x="317" y="57"/>
                  </a:lnTo>
                  <a:lnTo>
                    <a:pt x="317" y="57"/>
                  </a:lnTo>
                  <a:lnTo>
                    <a:pt x="314" y="54"/>
                  </a:lnTo>
                  <a:lnTo>
                    <a:pt x="310" y="50"/>
                  </a:lnTo>
                  <a:lnTo>
                    <a:pt x="305" y="50"/>
                  </a:lnTo>
                  <a:lnTo>
                    <a:pt x="303" y="52"/>
                  </a:lnTo>
                  <a:lnTo>
                    <a:pt x="303" y="52"/>
                  </a:lnTo>
                  <a:lnTo>
                    <a:pt x="298" y="55"/>
                  </a:lnTo>
                  <a:lnTo>
                    <a:pt x="296" y="55"/>
                  </a:lnTo>
                  <a:lnTo>
                    <a:pt x="295" y="54"/>
                  </a:lnTo>
                  <a:lnTo>
                    <a:pt x="295" y="54"/>
                  </a:lnTo>
                  <a:lnTo>
                    <a:pt x="295" y="52"/>
                  </a:lnTo>
                  <a:lnTo>
                    <a:pt x="296" y="50"/>
                  </a:lnTo>
                  <a:lnTo>
                    <a:pt x="298" y="48"/>
                  </a:lnTo>
                  <a:lnTo>
                    <a:pt x="298" y="43"/>
                  </a:lnTo>
                  <a:lnTo>
                    <a:pt x="298" y="43"/>
                  </a:lnTo>
                  <a:lnTo>
                    <a:pt x="296" y="42"/>
                  </a:lnTo>
                  <a:lnTo>
                    <a:pt x="296" y="40"/>
                  </a:lnTo>
                  <a:lnTo>
                    <a:pt x="291" y="42"/>
                  </a:lnTo>
                  <a:lnTo>
                    <a:pt x="288" y="43"/>
                  </a:lnTo>
                  <a:lnTo>
                    <a:pt x="286" y="43"/>
                  </a:lnTo>
                  <a:lnTo>
                    <a:pt x="284" y="42"/>
                  </a:lnTo>
                  <a:lnTo>
                    <a:pt x="284" y="42"/>
                  </a:lnTo>
                  <a:lnTo>
                    <a:pt x="284" y="35"/>
                  </a:lnTo>
                  <a:lnTo>
                    <a:pt x="284" y="29"/>
                  </a:lnTo>
                  <a:lnTo>
                    <a:pt x="286" y="24"/>
                  </a:lnTo>
                  <a:lnTo>
                    <a:pt x="283" y="19"/>
                  </a:lnTo>
                  <a:lnTo>
                    <a:pt x="283" y="19"/>
                  </a:lnTo>
                  <a:lnTo>
                    <a:pt x="279" y="15"/>
                  </a:lnTo>
                  <a:lnTo>
                    <a:pt x="277" y="17"/>
                  </a:lnTo>
                  <a:lnTo>
                    <a:pt x="277" y="17"/>
                  </a:lnTo>
                  <a:lnTo>
                    <a:pt x="276" y="17"/>
                  </a:lnTo>
                  <a:lnTo>
                    <a:pt x="272" y="15"/>
                  </a:lnTo>
                  <a:lnTo>
                    <a:pt x="270" y="8"/>
                  </a:lnTo>
                  <a:lnTo>
                    <a:pt x="269" y="1"/>
                  </a:lnTo>
                  <a:lnTo>
                    <a:pt x="267" y="0"/>
                  </a:lnTo>
                  <a:lnTo>
                    <a:pt x="265" y="0"/>
                  </a:lnTo>
                  <a:lnTo>
                    <a:pt x="265" y="0"/>
                  </a:lnTo>
                  <a:lnTo>
                    <a:pt x="263" y="3"/>
                  </a:lnTo>
                  <a:lnTo>
                    <a:pt x="262" y="7"/>
                  </a:lnTo>
                  <a:lnTo>
                    <a:pt x="260" y="12"/>
                  </a:lnTo>
                  <a:lnTo>
                    <a:pt x="256" y="17"/>
                  </a:lnTo>
                  <a:lnTo>
                    <a:pt x="256" y="17"/>
                  </a:lnTo>
                  <a:lnTo>
                    <a:pt x="255" y="17"/>
                  </a:lnTo>
                  <a:lnTo>
                    <a:pt x="255" y="17"/>
                  </a:lnTo>
                  <a:lnTo>
                    <a:pt x="255" y="10"/>
                  </a:lnTo>
                  <a:lnTo>
                    <a:pt x="256" y="1"/>
                  </a:lnTo>
                  <a:lnTo>
                    <a:pt x="255" y="0"/>
                  </a:lnTo>
                  <a:lnTo>
                    <a:pt x="253" y="0"/>
                  </a:lnTo>
                  <a:lnTo>
                    <a:pt x="253" y="0"/>
                  </a:lnTo>
                  <a:lnTo>
                    <a:pt x="249" y="0"/>
                  </a:lnTo>
                  <a:lnTo>
                    <a:pt x="249" y="5"/>
                  </a:lnTo>
                  <a:lnTo>
                    <a:pt x="246" y="12"/>
                  </a:lnTo>
                  <a:lnTo>
                    <a:pt x="241" y="22"/>
                  </a:lnTo>
                  <a:lnTo>
                    <a:pt x="241" y="22"/>
                  </a:lnTo>
                  <a:lnTo>
                    <a:pt x="235" y="33"/>
                  </a:lnTo>
                  <a:lnTo>
                    <a:pt x="232" y="35"/>
                  </a:lnTo>
                  <a:lnTo>
                    <a:pt x="230" y="36"/>
                  </a:lnTo>
                  <a:lnTo>
                    <a:pt x="229" y="42"/>
                  </a:lnTo>
                  <a:lnTo>
                    <a:pt x="229" y="42"/>
                  </a:lnTo>
                  <a:lnTo>
                    <a:pt x="227" y="48"/>
                  </a:lnTo>
                  <a:lnTo>
                    <a:pt x="225" y="50"/>
                  </a:lnTo>
                  <a:lnTo>
                    <a:pt x="223" y="52"/>
                  </a:lnTo>
                  <a:lnTo>
                    <a:pt x="223" y="54"/>
                  </a:lnTo>
                  <a:lnTo>
                    <a:pt x="223" y="54"/>
                  </a:lnTo>
                  <a:lnTo>
                    <a:pt x="222" y="59"/>
                  </a:lnTo>
                  <a:lnTo>
                    <a:pt x="220" y="62"/>
                  </a:lnTo>
                  <a:lnTo>
                    <a:pt x="216" y="62"/>
                  </a:lnTo>
                  <a:lnTo>
                    <a:pt x="215" y="62"/>
                  </a:lnTo>
                  <a:lnTo>
                    <a:pt x="215" y="62"/>
                  </a:lnTo>
                  <a:lnTo>
                    <a:pt x="213" y="61"/>
                  </a:lnTo>
                  <a:lnTo>
                    <a:pt x="209" y="62"/>
                  </a:lnTo>
                  <a:lnTo>
                    <a:pt x="204" y="69"/>
                  </a:lnTo>
                  <a:lnTo>
                    <a:pt x="204" y="69"/>
                  </a:lnTo>
                  <a:lnTo>
                    <a:pt x="204" y="71"/>
                  </a:lnTo>
                  <a:lnTo>
                    <a:pt x="206" y="71"/>
                  </a:lnTo>
                  <a:lnTo>
                    <a:pt x="209" y="75"/>
                  </a:lnTo>
                  <a:lnTo>
                    <a:pt x="211" y="78"/>
                  </a:lnTo>
                  <a:lnTo>
                    <a:pt x="211" y="82"/>
                  </a:lnTo>
                  <a:lnTo>
                    <a:pt x="208" y="85"/>
                  </a:lnTo>
                  <a:lnTo>
                    <a:pt x="208" y="85"/>
                  </a:lnTo>
                  <a:lnTo>
                    <a:pt x="204" y="87"/>
                  </a:lnTo>
                  <a:lnTo>
                    <a:pt x="202" y="87"/>
                  </a:lnTo>
                  <a:lnTo>
                    <a:pt x="199" y="87"/>
                  </a:lnTo>
                  <a:lnTo>
                    <a:pt x="195" y="90"/>
                  </a:lnTo>
                  <a:lnTo>
                    <a:pt x="195" y="90"/>
                  </a:lnTo>
                  <a:lnTo>
                    <a:pt x="199" y="95"/>
                  </a:lnTo>
                  <a:lnTo>
                    <a:pt x="201" y="99"/>
                  </a:lnTo>
                  <a:lnTo>
                    <a:pt x="201" y="102"/>
                  </a:lnTo>
                  <a:lnTo>
                    <a:pt x="202" y="108"/>
                  </a:lnTo>
                  <a:lnTo>
                    <a:pt x="202" y="108"/>
                  </a:lnTo>
                  <a:lnTo>
                    <a:pt x="204" y="113"/>
                  </a:lnTo>
                  <a:lnTo>
                    <a:pt x="204" y="115"/>
                  </a:lnTo>
                  <a:lnTo>
                    <a:pt x="197" y="111"/>
                  </a:lnTo>
                  <a:lnTo>
                    <a:pt x="197" y="111"/>
                  </a:lnTo>
                  <a:lnTo>
                    <a:pt x="195" y="111"/>
                  </a:lnTo>
                  <a:lnTo>
                    <a:pt x="194" y="108"/>
                  </a:lnTo>
                  <a:lnTo>
                    <a:pt x="192" y="92"/>
                  </a:lnTo>
                  <a:lnTo>
                    <a:pt x="192" y="89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42"/>
            <p:cNvSpPr/>
            <p:nvPr/>
          </p:nvSpPr>
          <p:spPr>
            <a:xfrm>
              <a:off x="7893876" y="4489400"/>
              <a:ext cx="103941" cy="164443"/>
            </a:xfrm>
            <a:custGeom>
              <a:rect b="b" l="l" r="r" t="t"/>
              <a:pathLst>
                <a:path extrusionOk="0" h="232" w="146">
                  <a:moveTo>
                    <a:pt x="69" y="21"/>
                  </a:moveTo>
                  <a:lnTo>
                    <a:pt x="69" y="21"/>
                  </a:lnTo>
                  <a:lnTo>
                    <a:pt x="76" y="23"/>
                  </a:lnTo>
                  <a:lnTo>
                    <a:pt x="80" y="27"/>
                  </a:lnTo>
                  <a:lnTo>
                    <a:pt x="81" y="32"/>
                  </a:lnTo>
                  <a:lnTo>
                    <a:pt x="81" y="32"/>
                  </a:lnTo>
                  <a:lnTo>
                    <a:pt x="83" y="37"/>
                  </a:lnTo>
                  <a:lnTo>
                    <a:pt x="88" y="40"/>
                  </a:lnTo>
                  <a:lnTo>
                    <a:pt x="97" y="53"/>
                  </a:lnTo>
                  <a:lnTo>
                    <a:pt x="108" y="63"/>
                  </a:lnTo>
                  <a:lnTo>
                    <a:pt x="113" y="70"/>
                  </a:lnTo>
                  <a:lnTo>
                    <a:pt x="116" y="77"/>
                  </a:lnTo>
                  <a:lnTo>
                    <a:pt x="116" y="77"/>
                  </a:lnTo>
                  <a:lnTo>
                    <a:pt x="118" y="91"/>
                  </a:lnTo>
                  <a:lnTo>
                    <a:pt x="118" y="101"/>
                  </a:lnTo>
                  <a:lnTo>
                    <a:pt x="116" y="110"/>
                  </a:lnTo>
                  <a:lnTo>
                    <a:pt x="116" y="115"/>
                  </a:lnTo>
                  <a:lnTo>
                    <a:pt x="116" y="115"/>
                  </a:lnTo>
                  <a:lnTo>
                    <a:pt x="116" y="119"/>
                  </a:lnTo>
                  <a:lnTo>
                    <a:pt x="115" y="124"/>
                  </a:lnTo>
                  <a:lnTo>
                    <a:pt x="115" y="129"/>
                  </a:lnTo>
                  <a:lnTo>
                    <a:pt x="116" y="135"/>
                  </a:lnTo>
                  <a:lnTo>
                    <a:pt x="116" y="135"/>
                  </a:lnTo>
                  <a:lnTo>
                    <a:pt x="118" y="138"/>
                  </a:lnTo>
                  <a:lnTo>
                    <a:pt x="118" y="141"/>
                  </a:lnTo>
                  <a:lnTo>
                    <a:pt x="116" y="152"/>
                  </a:lnTo>
                  <a:lnTo>
                    <a:pt x="116" y="157"/>
                  </a:lnTo>
                  <a:lnTo>
                    <a:pt x="116" y="162"/>
                  </a:lnTo>
                  <a:lnTo>
                    <a:pt x="120" y="168"/>
                  </a:lnTo>
                  <a:lnTo>
                    <a:pt x="125" y="173"/>
                  </a:lnTo>
                  <a:lnTo>
                    <a:pt x="125" y="173"/>
                  </a:lnTo>
                  <a:lnTo>
                    <a:pt x="130" y="176"/>
                  </a:lnTo>
                  <a:lnTo>
                    <a:pt x="132" y="182"/>
                  </a:lnTo>
                  <a:lnTo>
                    <a:pt x="135" y="190"/>
                  </a:lnTo>
                  <a:lnTo>
                    <a:pt x="137" y="201"/>
                  </a:lnTo>
                  <a:lnTo>
                    <a:pt x="139" y="204"/>
                  </a:lnTo>
                  <a:lnTo>
                    <a:pt x="141" y="208"/>
                  </a:lnTo>
                  <a:lnTo>
                    <a:pt x="141" y="208"/>
                  </a:lnTo>
                  <a:lnTo>
                    <a:pt x="144" y="215"/>
                  </a:lnTo>
                  <a:lnTo>
                    <a:pt x="146" y="222"/>
                  </a:lnTo>
                  <a:lnTo>
                    <a:pt x="146" y="229"/>
                  </a:lnTo>
                  <a:lnTo>
                    <a:pt x="144" y="230"/>
                  </a:lnTo>
                  <a:lnTo>
                    <a:pt x="142" y="230"/>
                  </a:lnTo>
                  <a:lnTo>
                    <a:pt x="142" y="230"/>
                  </a:lnTo>
                  <a:lnTo>
                    <a:pt x="139" y="229"/>
                  </a:lnTo>
                  <a:lnTo>
                    <a:pt x="141" y="225"/>
                  </a:lnTo>
                  <a:lnTo>
                    <a:pt x="141" y="223"/>
                  </a:lnTo>
                  <a:lnTo>
                    <a:pt x="139" y="222"/>
                  </a:lnTo>
                  <a:lnTo>
                    <a:pt x="139" y="222"/>
                  </a:lnTo>
                  <a:lnTo>
                    <a:pt x="135" y="222"/>
                  </a:lnTo>
                  <a:lnTo>
                    <a:pt x="135" y="223"/>
                  </a:lnTo>
                  <a:lnTo>
                    <a:pt x="134" y="227"/>
                  </a:lnTo>
                  <a:lnTo>
                    <a:pt x="130" y="227"/>
                  </a:lnTo>
                  <a:lnTo>
                    <a:pt x="130" y="227"/>
                  </a:lnTo>
                  <a:lnTo>
                    <a:pt x="127" y="225"/>
                  </a:lnTo>
                  <a:lnTo>
                    <a:pt x="123" y="227"/>
                  </a:lnTo>
                  <a:lnTo>
                    <a:pt x="120" y="230"/>
                  </a:lnTo>
                  <a:lnTo>
                    <a:pt x="118" y="232"/>
                  </a:lnTo>
                  <a:lnTo>
                    <a:pt x="116" y="227"/>
                  </a:lnTo>
                  <a:lnTo>
                    <a:pt x="116" y="227"/>
                  </a:lnTo>
                  <a:lnTo>
                    <a:pt x="113" y="223"/>
                  </a:lnTo>
                  <a:lnTo>
                    <a:pt x="111" y="220"/>
                  </a:lnTo>
                  <a:lnTo>
                    <a:pt x="106" y="218"/>
                  </a:lnTo>
                  <a:lnTo>
                    <a:pt x="95" y="211"/>
                  </a:lnTo>
                  <a:lnTo>
                    <a:pt x="88" y="206"/>
                  </a:lnTo>
                  <a:lnTo>
                    <a:pt x="78" y="197"/>
                  </a:lnTo>
                  <a:lnTo>
                    <a:pt x="78" y="197"/>
                  </a:lnTo>
                  <a:lnTo>
                    <a:pt x="68" y="187"/>
                  </a:lnTo>
                  <a:lnTo>
                    <a:pt x="59" y="180"/>
                  </a:lnTo>
                  <a:lnTo>
                    <a:pt x="47" y="171"/>
                  </a:lnTo>
                  <a:lnTo>
                    <a:pt x="41" y="168"/>
                  </a:lnTo>
                  <a:lnTo>
                    <a:pt x="41" y="166"/>
                  </a:lnTo>
                  <a:lnTo>
                    <a:pt x="41" y="162"/>
                  </a:lnTo>
                  <a:lnTo>
                    <a:pt x="41" y="162"/>
                  </a:lnTo>
                  <a:lnTo>
                    <a:pt x="43" y="155"/>
                  </a:lnTo>
                  <a:lnTo>
                    <a:pt x="40" y="148"/>
                  </a:lnTo>
                  <a:lnTo>
                    <a:pt x="36" y="141"/>
                  </a:lnTo>
                  <a:lnTo>
                    <a:pt x="33" y="136"/>
                  </a:lnTo>
                  <a:lnTo>
                    <a:pt x="24" y="126"/>
                  </a:lnTo>
                  <a:lnTo>
                    <a:pt x="20" y="121"/>
                  </a:lnTo>
                  <a:lnTo>
                    <a:pt x="20" y="117"/>
                  </a:lnTo>
                  <a:lnTo>
                    <a:pt x="20" y="117"/>
                  </a:lnTo>
                  <a:lnTo>
                    <a:pt x="20" y="114"/>
                  </a:lnTo>
                  <a:lnTo>
                    <a:pt x="19" y="112"/>
                  </a:lnTo>
                  <a:lnTo>
                    <a:pt x="15" y="108"/>
                  </a:lnTo>
                  <a:lnTo>
                    <a:pt x="15" y="96"/>
                  </a:lnTo>
                  <a:lnTo>
                    <a:pt x="15" y="96"/>
                  </a:lnTo>
                  <a:lnTo>
                    <a:pt x="17" y="89"/>
                  </a:lnTo>
                  <a:lnTo>
                    <a:pt x="15" y="84"/>
                  </a:lnTo>
                  <a:lnTo>
                    <a:pt x="14" y="81"/>
                  </a:lnTo>
                  <a:lnTo>
                    <a:pt x="12" y="79"/>
                  </a:lnTo>
                  <a:lnTo>
                    <a:pt x="10" y="74"/>
                  </a:lnTo>
                  <a:lnTo>
                    <a:pt x="8" y="72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2" y="60"/>
                  </a:lnTo>
                  <a:lnTo>
                    <a:pt x="10" y="46"/>
                  </a:lnTo>
                  <a:lnTo>
                    <a:pt x="7" y="30"/>
                  </a:lnTo>
                  <a:lnTo>
                    <a:pt x="5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6"/>
                  </a:lnTo>
                  <a:lnTo>
                    <a:pt x="3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8" y="6"/>
                  </a:lnTo>
                  <a:lnTo>
                    <a:pt x="8" y="6"/>
                  </a:lnTo>
                  <a:lnTo>
                    <a:pt x="10" y="7"/>
                  </a:lnTo>
                  <a:lnTo>
                    <a:pt x="12" y="9"/>
                  </a:lnTo>
                  <a:lnTo>
                    <a:pt x="17" y="9"/>
                  </a:lnTo>
                  <a:lnTo>
                    <a:pt x="22" y="11"/>
                  </a:lnTo>
                  <a:lnTo>
                    <a:pt x="24" y="13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6" y="20"/>
                  </a:lnTo>
                  <a:lnTo>
                    <a:pt x="27" y="20"/>
                  </a:lnTo>
                  <a:lnTo>
                    <a:pt x="31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4" y="28"/>
                  </a:lnTo>
                  <a:lnTo>
                    <a:pt x="33" y="35"/>
                  </a:lnTo>
                  <a:lnTo>
                    <a:pt x="31" y="40"/>
                  </a:lnTo>
                  <a:lnTo>
                    <a:pt x="31" y="44"/>
                  </a:lnTo>
                  <a:lnTo>
                    <a:pt x="33" y="46"/>
                  </a:lnTo>
                  <a:lnTo>
                    <a:pt x="33" y="46"/>
                  </a:lnTo>
                  <a:lnTo>
                    <a:pt x="36" y="47"/>
                  </a:lnTo>
                  <a:lnTo>
                    <a:pt x="38" y="46"/>
                  </a:lnTo>
                  <a:lnTo>
                    <a:pt x="43" y="40"/>
                  </a:lnTo>
                  <a:lnTo>
                    <a:pt x="48" y="35"/>
                  </a:lnTo>
                  <a:lnTo>
                    <a:pt x="50" y="35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9" y="42"/>
                  </a:lnTo>
                  <a:lnTo>
                    <a:pt x="61" y="42"/>
                  </a:lnTo>
                  <a:lnTo>
                    <a:pt x="62" y="40"/>
                  </a:lnTo>
                  <a:lnTo>
                    <a:pt x="66" y="35"/>
                  </a:lnTo>
                  <a:lnTo>
                    <a:pt x="69" y="21"/>
                  </a:lnTo>
                  <a:lnTo>
                    <a:pt x="69" y="21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42"/>
            <p:cNvSpPr/>
            <p:nvPr/>
          </p:nvSpPr>
          <p:spPr>
            <a:xfrm>
              <a:off x="8578020" y="3873514"/>
              <a:ext cx="18616" cy="21719"/>
            </a:xfrm>
            <a:custGeom>
              <a:rect b="b" l="l" r="r" t="t"/>
              <a:pathLst>
                <a:path extrusionOk="0" h="31" w="24">
                  <a:moveTo>
                    <a:pt x="0" y="26"/>
                  </a:moveTo>
                  <a:lnTo>
                    <a:pt x="0" y="26"/>
                  </a:lnTo>
                  <a:lnTo>
                    <a:pt x="3" y="18"/>
                  </a:lnTo>
                  <a:lnTo>
                    <a:pt x="7" y="12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8" y="21"/>
                  </a:lnTo>
                  <a:lnTo>
                    <a:pt x="7" y="25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5" y="31"/>
                  </a:lnTo>
                  <a:lnTo>
                    <a:pt x="1" y="31"/>
                  </a:lnTo>
                  <a:lnTo>
                    <a:pt x="0" y="3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42"/>
            <p:cNvSpPr/>
            <p:nvPr/>
          </p:nvSpPr>
          <p:spPr>
            <a:xfrm>
              <a:off x="8619906" y="3820769"/>
              <a:ext cx="9308" cy="10860"/>
            </a:xfrm>
            <a:custGeom>
              <a:rect b="b" l="l" r="r" t="t"/>
              <a:pathLst>
                <a:path extrusionOk="0" h="16" w="14">
                  <a:moveTo>
                    <a:pt x="0" y="14"/>
                  </a:moveTo>
                  <a:lnTo>
                    <a:pt x="0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7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4" y="6"/>
                  </a:lnTo>
                  <a:lnTo>
                    <a:pt x="9" y="12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42"/>
            <p:cNvSpPr/>
            <p:nvPr/>
          </p:nvSpPr>
          <p:spPr>
            <a:xfrm>
              <a:off x="6528690" y="1769887"/>
              <a:ext cx="93081" cy="21719"/>
            </a:xfrm>
            <a:custGeom>
              <a:rect b="b" l="l" r="r" t="t"/>
              <a:pathLst>
                <a:path extrusionOk="0" h="31" w="132">
                  <a:moveTo>
                    <a:pt x="12" y="26"/>
                  </a:moveTo>
                  <a:lnTo>
                    <a:pt x="12" y="26"/>
                  </a:lnTo>
                  <a:lnTo>
                    <a:pt x="4" y="25"/>
                  </a:lnTo>
                  <a:lnTo>
                    <a:pt x="0" y="23"/>
                  </a:lnTo>
                  <a:lnTo>
                    <a:pt x="4" y="21"/>
                  </a:lnTo>
                  <a:lnTo>
                    <a:pt x="9" y="19"/>
                  </a:lnTo>
                  <a:lnTo>
                    <a:pt x="30" y="16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66" y="9"/>
                  </a:lnTo>
                  <a:lnTo>
                    <a:pt x="72" y="7"/>
                  </a:lnTo>
                  <a:lnTo>
                    <a:pt x="75" y="5"/>
                  </a:lnTo>
                  <a:lnTo>
                    <a:pt x="77" y="2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103" y="4"/>
                  </a:lnTo>
                  <a:lnTo>
                    <a:pt x="103" y="4"/>
                  </a:lnTo>
                  <a:lnTo>
                    <a:pt x="117" y="7"/>
                  </a:lnTo>
                  <a:lnTo>
                    <a:pt x="125" y="11"/>
                  </a:lnTo>
                  <a:lnTo>
                    <a:pt x="131" y="14"/>
                  </a:lnTo>
                  <a:lnTo>
                    <a:pt x="132" y="18"/>
                  </a:lnTo>
                  <a:lnTo>
                    <a:pt x="131" y="19"/>
                  </a:lnTo>
                  <a:lnTo>
                    <a:pt x="125" y="19"/>
                  </a:lnTo>
                  <a:lnTo>
                    <a:pt x="119" y="19"/>
                  </a:lnTo>
                  <a:lnTo>
                    <a:pt x="110" y="16"/>
                  </a:lnTo>
                  <a:lnTo>
                    <a:pt x="110" y="16"/>
                  </a:lnTo>
                  <a:lnTo>
                    <a:pt x="101" y="14"/>
                  </a:lnTo>
                  <a:lnTo>
                    <a:pt x="94" y="12"/>
                  </a:lnTo>
                  <a:lnTo>
                    <a:pt x="89" y="14"/>
                  </a:lnTo>
                  <a:lnTo>
                    <a:pt x="85" y="16"/>
                  </a:lnTo>
                  <a:lnTo>
                    <a:pt x="75" y="21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52" y="31"/>
                  </a:lnTo>
                  <a:lnTo>
                    <a:pt x="47" y="31"/>
                  </a:lnTo>
                  <a:lnTo>
                    <a:pt x="42" y="31"/>
                  </a:lnTo>
                  <a:lnTo>
                    <a:pt x="38" y="30"/>
                  </a:lnTo>
                  <a:lnTo>
                    <a:pt x="33" y="26"/>
                  </a:lnTo>
                  <a:lnTo>
                    <a:pt x="30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19" y="28"/>
                  </a:lnTo>
                  <a:lnTo>
                    <a:pt x="12" y="26"/>
                  </a:lnTo>
                  <a:lnTo>
                    <a:pt x="12" y="26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42"/>
            <p:cNvSpPr/>
            <p:nvPr/>
          </p:nvSpPr>
          <p:spPr>
            <a:xfrm>
              <a:off x="6964619" y="1752822"/>
              <a:ext cx="72913" cy="26372"/>
            </a:xfrm>
            <a:custGeom>
              <a:rect b="b" l="l" r="r" t="t"/>
              <a:pathLst>
                <a:path extrusionOk="0" h="38" w="102">
                  <a:moveTo>
                    <a:pt x="6" y="24"/>
                  </a:moveTo>
                  <a:lnTo>
                    <a:pt x="6" y="24"/>
                  </a:lnTo>
                  <a:lnTo>
                    <a:pt x="17" y="17"/>
                  </a:lnTo>
                  <a:lnTo>
                    <a:pt x="24" y="15"/>
                  </a:lnTo>
                  <a:lnTo>
                    <a:pt x="38" y="12"/>
                  </a:lnTo>
                  <a:lnTo>
                    <a:pt x="48" y="12"/>
                  </a:lnTo>
                  <a:lnTo>
                    <a:pt x="52" y="10"/>
                  </a:lnTo>
                  <a:lnTo>
                    <a:pt x="57" y="7"/>
                  </a:lnTo>
                  <a:lnTo>
                    <a:pt x="57" y="7"/>
                  </a:lnTo>
                  <a:lnTo>
                    <a:pt x="62" y="3"/>
                  </a:lnTo>
                  <a:lnTo>
                    <a:pt x="69" y="2"/>
                  </a:lnTo>
                  <a:lnTo>
                    <a:pt x="76" y="0"/>
                  </a:lnTo>
                  <a:lnTo>
                    <a:pt x="85" y="2"/>
                  </a:lnTo>
                  <a:lnTo>
                    <a:pt x="92" y="3"/>
                  </a:lnTo>
                  <a:lnTo>
                    <a:pt x="97" y="5"/>
                  </a:lnTo>
                  <a:lnTo>
                    <a:pt x="100" y="10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2" y="21"/>
                  </a:lnTo>
                  <a:lnTo>
                    <a:pt x="99" y="26"/>
                  </a:lnTo>
                  <a:lnTo>
                    <a:pt x="95" y="28"/>
                  </a:lnTo>
                  <a:lnTo>
                    <a:pt x="88" y="29"/>
                  </a:lnTo>
                  <a:lnTo>
                    <a:pt x="71" y="33"/>
                  </a:lnTo>
                  <a:lnTo>
                    <a:pt x="48" y="35"/>
                  </a:lnTo>
                  <a:lnTo>
                    <a:pt x="48" y="35"/>
                  </a:lnTo>
                  <a:lnTo>
                    <a:pt x="24" y="38"/>
                  </a:lnTo>
                  <a:lnTo>
                    <a:pt x="15" y="38"/>
                  </a:lnTo>
                  <a:lnTo>
                    <a:pt x="6" y="36"/>
                  </a:lnTo>
                  <a:lnTo>
                    <a:pt x="1" y="35"/>
                  </a:lnTo>
                  <a:lnTo>
                    <a:pt x="0" y="31"/>
                  </a:lnTo>
                  <a:lnTo>
                    <a:pt x="1" y="28"/>
                  </a:lnTo>
                  <a:lnTo>
                    <a:pt x="6" y="24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42"/>
            <p:cNvSpPr/>
            <p:nvPr/>
          </p:nvSpPr>
          <p:spPr>
            <a:xfrm>
              <a:off x="6829651" y="1790055"/>
              <a:ext cx="52745" cy="21719"/>
            </a:xfrm>
            <a:custGeom>
              <a:rect b="b" l="l" r="r" t="t"/>
              <a:pathLst>
                <a:path extrusionOk="0" h="29" w="73">
                  <a:moveTo>
                    <a:pt x="3" y="14"/>
                  </a:moveTo>
                  <a:lnTo>
                    <a:pt x="3" y="14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1"/>
                  </a:lnTo>
                  <a:lnTo>
                    <a:pt x="10" y="0"/>
                  </a:lnTo>
                  <a:lnTo>
                    <a:pt x="29" y="0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68" y="5"/>
                  </a:lnTo>
                  <a:lnTo>
                    <a:pt x="71" y="7"/>
                  </a:lnTo>
                  <a:lnTo>
                    <a:pt x="73" y="8"/>
                  </a:lnTo>
                  <a:lnTo>
                    <a:pt x="71" y="10"/>
                  </a:lnTo>
                  <a:lnTo>
                    <a:pt x="68" y="12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45" y="14"/>
                  </a:lnTo>
                  <a:lnTo>
                    <a:pt x="40" y="15"/>
                  </a:lnTo>
                  <a:lnTo>
                    <a:pt x="38" y="19"/>
                  </a:lnTo>
                  <a:lnTo>
                    <a:pt x="36" y="22"/>
                  </a:lnTo>
                  <a:lnTo>
                    <a:pt x="36" y="26"/>
                  </a:lnTo>
                  <a:lnTo>
                    <a:pt x="35" y="28"/>
                  </a:lnTo>
                  <a:lnTo>
                    <a:pt x="31" y="29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15" y="24"/>
                  </a:lnTo>
                  <a:lnTo>
                    <a:pt x="8" y="21"/>
                  </a:lnTo>
                  <a:lnTo>
                    <a:pt x="3" y="14"/>
                  </a:lnTo>
                  <a:lnTo>
                    <a:pt x="3" y="14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42"/>
            <p:cNvSpPr/>
            <p:nvPr/>
          </p:nvSpPr>
          <p:spPr>
            <a:xfrm>
              <a:off x="6806382" y="1757476"/>
              <a:ext cx="51194" cy="12411"/>
            </a:xfrm>
            <a:custGeom>
              <a:rect b="b" l="l" r="r" t="t"/>
              <a:pathLst>
                <a:path extrusionOk="0" h="16" w="75">
                  <a:moveTo>
                    <a:pt x="2" y="0"/>
                  </a:moveTo>
                  <a:lnTo>
                    <a:pt x="2" y="0"/>
                  </a:lnTo>
                  <a:lnTo>
                    <a:pt x="12" y="0"/>
                  </a:lnTo>
                  <a:lnTo>
                    <a:pt x="26" y="2"/>
                  </a:lnTo>
                  <a:lnTo>
                    <a:pt x="42" y="4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4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49" y="16"/>
                  </a:lnTo>
                  <a:lnTo>
                    <a:pt x="40" y="14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16" y="6"/>
                  </a:lnTo>
                  <a:lnTo>
                    <a:pt x="7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42"/>
            <p:cNvSpPr/>
            <p:nvPr/>
          </p:nvSpPr>
          <p:spPr>
            <a:xfrm>
              <a:off x="8658691" y="3392597"/>
              <a:ext cx="276140" cy="271486"/>
            </a:xfrm>
            <a:custGeom>
              <a:rect b="b" l="l" r="r" t="t"/>
              <a:pathLst>
                <a:path extrusionOk="0" h="383" w="390">
                  <a:moveTo>
                    <a:pt x="165" y="380"/>
                  </a:moveTo>
                  <a:lnTo>
                    <a:pt x="165" y="380"/>
                  </a:lnTo>
                  <a:lnTo>
                    <a:pt x="157" y="375"/>
                  </a:lnTo>
                  <a:lnTo>
                    <a:pt x="155" y="371"/>
                  </a:lnTo>
                  <a:lnTo>
                    <a:pt x="155" y="368"/>
                  </a:lnTo>
                  <a:lnTo>
                    <a:pt x="150" y="366"/>
                  </a:lnTo>
                  <a:lnTo>
                    <a:pt x="150" y="366"/>
                  </a:lnTo>
                  <a:lnTo>
                    <a:pt x="148" y="364"/>
                  </a:lnTo>
                  <a:lnTo>
                    <a:pt x="146" y="361"/>
                  </a:lnTo>
                  <a:lnTo>
                    <a:pt x="146" y="357"/>
                  </a:lnTo>
                  <a:lnTo>
                    <a:pt x="148" y="352"/>
                  </a:lnTo>
                  <a:lnTo>
                    <a:pt x="148" y="347"/>
                  </a:lnTo>
                  <a:lnTo>
                    <a:pt x="148" y="347"/>
                  </a:lnTo>
                  <a:lnTo>
                    <a:pt x="148" y="343"/>
                  </a:lnTo>
                  <a:lnTo>
                    <a:pt x="150" y="342"/>
                  </a:lnTo>
                  <a:lnTo>
                    <a:pt x="153" y="338"/>
                  </a:lnTo>
                  <a:lnTo>
                    <a:pt x="157" y="335"/>
                  </a:lnTo>
                  <a:lnTo>
                    <a:pt x="158" y="331"/>
                  </a:lnTo>
                  <a:lnTo>
                    <a:pt x="158" y="328"/>
                  </a:lnTo>
                  <a:lnTo>
                    <a:pt x="158" y="328"/>
                  </a:lnTo>
                  <a:lnTo>
                    <a:pt x="157" y="322"/>
                  </a:lnTo>
                  <a:lnTo>
                    <a:pt x="153" y="324"/>
                  </a:lnTo>
                  <a:lnTo>
                    <a:pt x="144" y="326"/>
                  </a:lnTo>
                  <a:lnTo>
                    <a:pt x="139" y="326"/>
                  </a:lnTo>
                  <a:lnTo>
                    <a:pt x="132" y="324"/>
                  </a:lnTo>
                  <a:lnTo>
                    <a:pt x="132" y="324"/>
                  </a:lnTo>
                  <a:lnTo>
                    <a:pt x="122" y="321"/>
                  </a:lnTo>
                  <a:lnTo>
                    <a:pt x="120" y="321"/>
                  </a:lnTo>
                  <a:lnTo>
                    <a:pt x="118" y="322"/>
                  </a:lnTo>
                  <a:lnTo>
                    <a:pt x="117" y="328"/>
                  </a:lnTo>
                  <a:lnTo>
                    <a:pt x="113" y="329"/>
                  </a:lnTo>
                  <a:lnTo>
                    <a:pt x="110" y="331"/>
                  </a:lnTo>
                  <a:lnTo>
                    <a:pt x="110" y="331"/>
                  </a:lnTo>
                  <a:lnTo>
                    <a:pt x="87" y="338"/>
                  </a:lnTo>
                  <a:lnTo>
                    <a:pt x="66" y="343"/>
                  </a:lnTo>
                  <a:lnTo>
                    <a:pt x="66" y="343"/>
                  </a:lnTo>
                  <a:lnTo>
                    <a:pt x="57" y="343"/>
                  </a:lnTo>
                  <a:lnTo>
                    <a:pt x="56" y="340"/>
                  </a:lnTo>
                  <a:lnTo>
                    <a:pt x="52" y="338"/>
                  </a:lnTo>
                  <a:lnTo>
                    <a:pt x="49" y="340"/>
                  </a:lnTo>
                  <a:lnTo>
                    <a:pt x="49" y="340"/>
                  </a:lnTo>
                  <a:lnTo>
                    <a:pt x="45" y="343"/>
                  </a:lnTo>
                  <a:lnTo>
                    <a:pt x="43" y="347"/>
                  </a:lnTo>
                  <a:lnTo>
                    <a:pt x="43" y="354"/>
                  </a:lnTo>
                  <a:lnTo>
                    <a:pt x="43" y="357"/>
                  </a:lnTo>
                  <a:lnTo>
                    <a:pt x="43" y="361"/>
                  </a:lnTo>
                  <a:lnTo>
                    <a:pt x="40" y="361"/>
                  </a:lnTo>
                  <a:lnTo>
                    <a:pt x="35" y="357"/>
                  </a:lnTo>
                  <a:lnTo>
                    <a:pt x="35" y="357"/>
                  </a:lnTo>
                  <a:lnTo>
                    <a:pt x="29" y="356"/>
                  </a:lnTo>
                  <a:lnTo>
                    <a:pt x="23" y="356"/>
                  </a:lnTo>
                  <a:lnTo>
                    <a:pt x="10" y="357"/>
                  </a:lnTo>
                  <a:lnTo>
                    <a:pt x="7" y="357"/>
                  </a:lnTo>
                  <a:lnTo>
                    <a:pt x="3" y="357"/>
                  </a:lnTo>
                  <a:lnTo>
                    <a:pt x="0" y="354"/>
                  </a:lnTo>
                  <a:lnTo>
                    <a:pt x="0" y="349"/>
                  </a:lnTo>
                  <a:lnTo>
                    <a:pt x="0" y="349"/>
                  </a:lnTo>
                  <a:lnTo>
                    <a:pt x="0" y="343"/>
                  </a:lnTo>
                  <a:lnTo>
                    <a:pt x="2" y="340"/>
                  </a:lnTo>
                  <a:lnTo>
                    <a:pt x="3" y="338"/>
                  </a:lnTo>
                  <a:lnTo>
                    <a:pt x="7" y="338"/>
                  </a:lnTo>
                  <a:lnTo>
                    <a:pt x="12" y="338"/>
                  </a:lnTo>
                  <a:lnTo>
                    <a:pt x="16" y="335"/>
                  </a:lnTo>
                  <a:lnTo>
                    <a:pt x="19" y="331"/>
                  </a:lnTo>
                  <a:lnTo>
                    <a:pt x="19" y="331"/>
                  </a:lnTo>
                  <a:lnTo>
                    <a:pt x="24" y="322"/>
                  </a:lnTo>
                  <a:lnTo>
                    <a:pt x="29" y="321"/>
                  </a:lnTo>
                  <a:lnTo>
                    <a:pt x="36" y="319"/>
                  </a:lnTo>
                  <a:lnTo>
                    <a:pt x="40" y="314"/>
                  </a:lnTo>
                  <a:lnTo>
                    <a:pt x="47" y="309"/>
                  </a:lnTo>
                  <a:lnTo>
                    <a:pt x="47" y="309"/>
                  </a:lnTo>
                  <a:lnTo>
                    <a:pt x="59" y="293"/>
                  </a:lnTo>
                  <a:lnTo>
                    <a:pt x="68" y="284"/>
                  </a:lnTo>
                  <a:lnTo>
                    <a:pt x="73" y="282"/>
                  </a:lnTo>
                  <a:lnTo>
                    <a:pt x="77" y="281"/>
                  </a:lnTo>
                  <a:lnTo>
                    <a:pt x="80" y="282"/>
                  </a:lnTo>
                  <a:lnTo>
                    <a:pt x="82" y="286"/>
                  </a:lnTo>
                  <a:lnTo>
                    <a:pt x="82" y="286"/>
                  </a:lnTo>
                  <a:lnTo>
                    <a:pt x="83" y="288"/>
                  </a:lnTo>
                  <a:lnTo>
                    <a:pt x="85" y="289"/>
                  </a:lnTo>
                  <a:lnTo>
                    <a:pt x="92" y="289"/>
                  </a:lnTo>
                  <a:lnTo>
                    <a:pt x="103" y="288"/>
                  </a:lnTo>
                  <a:lnTo>
                    <a:pt x="113" y="284"/>
                  </a:lnTo>
                  <a:lnTo>
                    <a:pt x="136" y="277"/>
                  </a:lnTo>
                  <a:lnTo>
                    <a:pt x="144" y="275"/>
                  </a:lnTo>
                  <a:lnTo>
                    <a:pt x="151" y="274"/>
                  </a:lnTo>
                  <a:lnTo>
                    <a:pt x="151" y="274"/>
                  </a:lnTo>
                  <a:lnTo>
                    <a:pt x="153" y="275"/>
                  </a:lnTo>
                  <a:lnTo>
                    <a:pt x="155" y="277"/>
                  </a:lnTo>
                  <a:lnTo>
                    <a:pt x="153" y="281"/>
                  </a:lnTo>
                  <a:lnTo>
                    <a:pt x="153" y="282"/>
                  </a:lnTo>
                  <a:lnTo>
                    <a:pt x="153" y="284"/>
                  </a:lnTo>
                  <a:lnTo>
                    <a:pt x="157" y="286"/>
                  </a:lnTo>
                  <a:lnTo>
                    <a:pt x="162" y="284"/>
                  </a:lnTo>
                  <a:lnTo>
                    <a:pt x="162" y="284"/>
                  </a:lnTo>
                  <a:lnTo>
                    <a:pt x="169" y="282"/>
                  </a:lnTo>
                  <a:lnTo>
                    <a:pt x="174" y="281"/>
                  </a:lnTo>
                  <a:lnTo>
                    <a:pt x="176" y="279"/>
                  </a:lnTo>
                  <a:lnTo>
                    <a:pt x="177" y="275"/>
                  </a:lnTo>
                  <a:lnTo>
                    <a:pt x="177" y="270"/>
                  </a:lnTo>
                  <a:lnTo>
                    <a:pt x="177" y="265"/>
                  </a:lnTo>
                  <a:lnTo>
                    <a:pt x="177" y="265"/>
                  </a:lnTo>
                  <a:lnTo>
                    <a:pt x="177" y="262"/>
                  </a:lnTo>
                  <a:lnTo>
                    <a:pt x="181" y="256"/>
                  </a:lnTo>
                  <a:lnTo>
                    <a:pt x="191" y="244"/>
                  </a:lnTo>
                  <a:lnTo>
                    <a:pt x="198" y="235"/>
                  </a:lnTo>
                  <a:lnTo>
                    <a:pt x="202" y="227"/>
                  </a:lnTo>
                  <a:lnTo>
                    <a:pt x="204" y="218"/>
                  </a:lnTo>
                  <a:lnTo>
                    <a:pt x="204" y="209"/>
                  </a:lnTo>
                  <a:lnTo>
                    <a:pt x="204" y="209"/>
                  </a:lnTo>
                  <a:lnTo>
                    <a:pt x="204" y="204"/>
                  </a:lnTo>
                  <a:lnTo>
                    <a:pt x="205" y="201"/>
                  </a:lnTo>
                  <a:lnTo>
                    <a:pt x="207" y="197"/>
                  </a:lnTo>
                  <a:lnTo>
                    <a:pt x="212" y="194"/>
                  </a:lnTo>
                  <a:lnTo>
                    <a:pt x="219" y="190"/>
                  </a:lnTo>
                  <a:lnTo>
                    <a:pt x="223" y="190"/>
                  </a:lnTo>
                  <a:lnTo>
                    <a:pt x="225" y="190"/>
                  </a:lnTo>
                  <a:lnTo>
                    <a:pt x="225" y="190"/>
                  </a:lnTo>
                  <a:lnTo>
                    <a:pt x="226" y="194"/>
                  </a:lnTo>
                  <a:lnTo>
                    <a:pt x="226" y="197"/>
                  </a:lnTo>
                  <a:lnTo>
                    <a:pt x="219" y="204"/>
                  </a:lnTo>
                  <a:lnTo>
                    <a:pt x="212" y="209"/>
                  </a:lnTo>
                  <a:lnTo>
                    <a:pt x="212" y="211"/>
                  </a:lnTo>
                  <a:lnTo>
                    <a:pt x="214" y="213"/>
                  </a:lnTo>
                  <a:lnTo>
                    <a:pt x="214" y="213"/>
                  </a:lnTo>
                  <a:lnTo>
                    <a:pt x="216" y="216"/>
                  </a:lnTo>
                  <a:lnTo>
                    <a:pt x="216" y="220"/>
                  </a:lnTo>
                  <a:lnTo>
                    <a:pt x="214" y="227"/>
                  </a:lnTo>
                  <a:lnTo>
                    <a:pt x="214" y="228"/>
                  </a:lnTo>
                  <a:lnTo>
                    <a:pt x="216" y="230"/>
                  </a:lnTo>
                  <a:lnTo>
                    <a:pt x="223" y="223"/>
                  </a:lnTo>
                  <a:lnTo>
                    <a:pt x="223" y="223"/>
                  </a:lnTo>
                  <a:lnTo>
                    <a:pt x="230" y="218"/>
                  </a:lnTo>
                  <a:lnTo>
                    <a:pt x="237" y="215"/>
                  </a:lnTo>
                  <a:lnTo>
                    <a:pt x="249" y="209"/>
                  </a:lnTo>
                  <a:lnTo>
                    <a:pt x="254" y="208"/>
                  </a:lnTo>
                  <a:lnTo>
                    <a:pt x="261" y="202"/>
                  </a:lnTo>
                  <a:lnTo>
                    <a:pt x="266" y="197"/>
                  </a:lnTo>
                  <a:lnTo>
                    <a:pt x="273" y="188"/>
                  </a:lnTo>
                  <a:lnTo>
                    <a:pt x="273" y="188"/>
                  </a:lnTo>
                  <a:lnTo>
                    <a:pt x="284" y="173"/>
                  </a:lnTo>
                  <a:lnTo>
                    <a:pt x="294" y="162"/>
                  </a:lnTo>
                  <a:lnTo>
                    <a:pt x="299" y="155"/>
                  </a:lnTo>
                  <a:lnTo>
                    <a:pt x="303" y="147"/>
                  </a:lnTo>
                  <a:lnTo>
                    <a:pt x="308" y="136"/>
                  </a:lnTo>
                  <a:lnTo>
                    <a:pt x="312" y="122"/>
                  </a:lnTo>
                  <a:lnTo>
                    <a:pt x="312" y="122"/>
                  </a:lnTo>
                  <a:lnTo>
                    <a:pt x="317" y="105"/>
                  </a:lnTo>
                  <a:lnTo>
                    <a:pt x="317" y="93"/>
                  </a:lnTo>
                  <a:lnTo>
                    <a:pt x="317" y="86"/>
                  </a:lnTo>
                  <a:lnTo>
                    <a:pt x="315" y="82"/>
                  </a:lnTo>
                  <a:lnTo>
                    <a:pt x="312" y="80"/>
                  </a:lnTo>
                  <a:lnTo>
                    <a:pt x="310" y="79"/>
                  </a:lnTo>
                  <a:lnTo>
                    <a:pt x="308" y="79"/>
                  </a:lnTo>
                  <a:lnTo>
                    <a:pt x="308" y="77"/>
                  </a:lnTo>
                  <a:lnTo>
                    <a:pt x="308" y="77"/>
                  </a:lnTo>
                  <a:lnTo>
                    <a:pt x="308" y="74"/>
                  </a:lnTo>
                  <a:lnTo>
                    <a:pt x="310" y="74"/>
                  </a:lnTo>
                  <a:lnTo>
                    <a:pt x="313" y="70"/>
                  </a:lnTo>
                  <a:lnTo>
                    <a:pt x="315" y="68"/>
                  </a:lnTo>
                  <a:lnTo>
                    <a:pt x="317" y="65"/>
                  </a:lnTo>
                  <a:lnTo>
                    <a:pt x="317" y="60"/>
                  </a:lnTo>
                  <a:lnTo>
                    <a:pt x="315" y="53"/>
                  </a:lnTo>
                  <a:lnTo>
                    <a:pt x="315" y="53"/>
                  </a:lnTo>
                  <a:lnTo>
                    <a:pt x="313" y="44"/>
                  </a:lnTo>
                  <a:lnTo>
                    <a:pt x="313" y="40"/>
                  </a:lnTo>
                  <a:lnTo>
                    <a:pt x="315" y="39"/>
                  </a:lnTo>
                  <a:lnTo>
                    <a:pt x="319" y="37"/>
                  </a:lnTo>
                  <a:lnTo>
                    <a:pt x="322" y="37"/>
                  </a:lnTo>
                  <a:lnTo>
                    <a:pt x="325" y="37"/>
                  </a:lnTo>
                  <a:lnTo>
                    <a:pt x="327" y="33"/>
                  </a:lnTo>
                  <a:lnTo>
                    <a:pt x="329" y="27"/>
                  </a:lnTo>
                  <a:lnTo>
                    <a:pt x="329" y="27"/>
                  </a:lnTo>
                  <a:lnTo>
                    <a:pt x="329" y="20"/>
                  </a:lnTo>
                  <a:lnTo>
                    <a:pt x="331" y="16"/>
                  </a:lnTo>
                  <a:lnTo>
                    <a:pt x="332" y="13"/>
                  </a:lnTo>
                  <a:lnTo>
                    <a:pt x="336" y="13"/>
                  </a:lnTo>
                  <a:lnTo>
                    <a:pt x="338" y="14"/>
                  </a:lnTo>
                  <a:lnTo>
                    <a:pt x="339" y="16"/>
                  </a:lnTo>
                  <a:lnTo>
                    <a:pt x="341" y="27"/>
                  </a:lnTo>
                  <a:lnTo>
                    <a:pt x="341" y="27"/>
                  </a:lnTo>
                  <a:lnTo>
                    <a:pt x="341" y="32"/>
                  </a:lnTo>
                  <a:lnTo>
                    <a:pt x="343" y="33"/>
                  </a:lnTo>
                  <a:lnTo>
                    <a:pt x="345" y="33"/>
                  </a:lnTo>
                  <a:lnTo>
                    <a:pt x="346" y="32"/>
                  </a:lnTo>
                  <a:lnTo>
                    <a:pt x="350" y="28"/>
                  </a:lnTo>
                  <a:lnTo>
                    <a:pt x="353" y="28"/>
                  </a:lnTo>
                  <a:lnTo>
                    <a:pt x="355" y="30"/>
                  </a:lnTo>
                  <a:lnTo>
                    <a:pt x="355" y="30"/>
                  </a:lnTo>
                  <a:lnTo>
                    <a:pt x="357" y="30"/>
                  </a:lnTo>
                  <a:lnTo>
                    <a:pt x="360" y="30"/>
                  </a:lnTo>
                  <a:lnTo>
                    <a:pt x="362" y="23"/>
                  </a:lnTo>
                  <a:lnTo>
                    <a:pt x="362" y="20"/>
                  </a:lnTo>
                  <a:lnTo>
                    <a:pt x="360" y="18"/>
                  </a:lnTo>
                  <a:lnTo>
                    <a:pt x="357" y="16"/>
                  </a:lnTo>
                  <a:lnTo>
                    <a:pt x="353" y="16"/>
                  </a:lnTo>
                  <a:lnTo>
                    <a:pt x="353" y="16"/>
                  </a:lnTo>
                  <a:lnTo>
                    <a:pt x="350" y="16"/>
                  </a:lnTo>
                  <a:lnTo>
                    <a:pt x="348" y="16"/>
                  </a:lnTo>
                  <a:lnTo>
                    <a:pt x="346" y="13"/>
                  </a:lnTo>
                  <a:lnTo>
                    <a:pt x="346" y="9"/>
                  </a:lnTo>
                  <a:lnTo>
                    <a:pt x="350" y="2"/>
                  </a:lnTo>
                  <a:lnTo>
                    <a:pt x="352" y="0"/>
                  </a:lnTo>
                  <a:lnTo>
                    <a:pt x="353" y="0"/>
                  </a:lnTo>
                  <a:lnTo>
                    <a:pt x="353" y="0"/>
                  </a:lnTo>
                  <a:lnTo>
                    <a:pt x="359" y="4"/>
                  </a:lnTo>
                  <a:lnTo>
                    <a:pt x="364" y="6"/>
                  </a:lnTo>
                  <a:lnTo>
                    <a:pt x="367" y="7"/>
                  </a:lnTo>
                  <a:lnTo>
                    <a:pt x="369" y="9"/>
                  </a:lnTo>
                  <a:lnTo>
                    <a:pt x="367" y="13"/>
                  </a:lnTo>
                  <a:lnTo>
                    <a:pt x="367" y="13"/>
                  </a:lnTo>
                  <a:lnTo>
                    <a:pt x="367" y="23"/>
                  </a:lnTo>
                  <a:lnTo>
                    <a:pt x="367" y="35"/>
                  </a:lnTo>
                  <a:lnTo>
                    <a:pt x="371" y="47"/>
                  </a:lnTo>
                  <a:lnTo>
                    <a:pt x="374" y="54"/>
                  </a:lnTo>
                  <a:lnTo>
                    <a:pt x="379" y="60"/>
                  </a:lnTo>
                  <a:lnTo>
                    <a:pt x="379" y="60"/>
                  </a:lnTo>
                  <a:lnTo>
                    <a:pt x="385" y="67"/>
                  </a:lnTo>
                  <a:lnTo>
                    <a:pt x="388" y="74"/>
                  </a:lnTo>
                  <a:lnTo>
                    <a:pt x="390" y="82"/>
                  </a:lnTo>
                  <a:lnTo>
                    <a:pt x="390" y="91"/>
                  </a:lnTo>
                  <a:lnTo>
                    <a:pt x="388" y="100"/>
                  </a:lnTo>
                  <a:lnTo>
                    <a:pt x="386" y="108"/>
                  </a:lnTo>
                  <a:lnTo>
                    <a:pt x="383" y="115"/>
                  </a:lnTo>
                  <a:lnTo>
                    <a:pt x="379" y="124"/>
                  </a:lnTo>
                  <a:lnTo>
                    <a:pt x="379" y="124"/>
                  </a:lnTo>
                  <a:lnTo>
                    <a:pt x="374" y="131"/>
                  </a:lnTo>
                  <a:lnTo>
                    <a:pt x="373" y="136"/>
                  </a:lnTo>
                  <a:lnTo>
                    <a:pt x="373" y="148"/>
                  </a:lnTo>
                  <a:lnTo>
                    <a:pt x="373" y="155"/>
                  </a:lnTo>
                  <a:lnTo>
                    <a:pt x="371" y="155"/>
                  </a:lnTo>
                  <a:lnTo>
                    <a:pt x="367" y="154"/>
                  </a:lnTo>
                  <a:lnTo>
                    <a:pt x="367" y="154"/>
                  </a:lnTo>
                  <a:lnTo>
                    <a:pt x="362" y="150"/>
                  </a:lnTo>
                  <a:lnTo>
                    <a:pt x="359" y="150"/>
                  </a:lnTo>
                  <a:lnTo>
                    <a:pt x="355" y="152"/>
                  </a:lnTo>
                  <a:lnTo>
                    <a:pt x="353" y="157"/>
                  </a:lnTo>
                  <a:lnTo>
                    <a:pt x="352" y="162"/>
                  </a:lnTo>
                  <a:lnTo>
                    <a:pt x="350" y="169"/>
                  </a:lnTo>
                  <a:lnTo>
                    <a:pt x="352" y="176"/>
                  </a:lnTo>
                  <a:lnTo>
                    <a:pt x="353" y="185"/>
                  </a:lnTo>
                  <a:lnTo>
                    <a:pt x="353" y="185"/>
                  </a:lnTo>
                  <a:lnTo>
                    <a:pt x="355" y="197"/>
                  </a:lnTo>
                  <a:lnTo>
                    <a:pt x="353" y="208"/>
                  </a:lnTo>
                  <a:lnTo>
                    <a:pt x="350" y="220"/>
                  </a:lnTo>
                  <a:lnTo>
                    <a:pt x="345" y="228"/>
                  </a:lnTo>
                  <a:lnTo>
                    <a:pt x="341" y="239"/>
                  </a:lnTo>
                  <a:lnTo>
                    <a:pt x="338" y="248"/>
                  </a:lnTo>
                  <a:lnTo>
                    <a:pt x="339" y="258"/>
                  </a:lnTo>
                  <a:lnTo>
                    <a:pt x="341" y="262"/>
                  </a:lnTo>
                  <a:lnTo>
                    <a:pt x="345" y="267"/>
                  </a:lnTo>
                  <a:lnTo>
                    <a:pt x="345" y="267"/>
                  </a:lnTo>
                  <a:lnTo>
                    <a:pt x="350" y="275"/>
                  </a:lnTo>
                  <a:lnTo>
                    <a:pt x="352" y="279"/>
                  </a:lnTo>
                  <a:lnTo>
                    <a:pt x="350" y="281"/>
                  </a:lnTo>
                  <a:lnTo>
                    <a:pt x="348" y="281"/>
                  </a:lnTo>
                  <a:lnTo>
                    <a:pt x="343" y="281"/>
                  </a:lnTo>
                  <a:lnTo>
                    <a:pt x="339" y="281"/>
                  </a:lnTo>
                  <a:lnTo>
                    <a:pt x="336" y="284"/>
                  </a:lnTo>
                  <a:lnTo>
                    <a:pt x="332" y="289"/>
                  </a:lnTo>
                  <a:lnTo>
                    <a:pt x="332" y="289"/>
                  </a:lnTo>
                  <a:lnTo>
                    <a:pt x="331" y="302"/>
                  </a:lnTo>
                  <a:lnTo>
                    <a:pt x="329" y="303"/>
                  </a:lnTo>
                  <a:lnTo>
                    <a:pt x="327" y="305"/>
                  </a:lnTo>
                  <a:lnTo>
                    <a:pt x="322" y="307"/>
                  </a:lnTo>
                  <a:lnTo>
                    <a:pt x="320" y="309"/>
                  </a:lnTo>
                  <a:lnTo>
                    <a:pt x="317" y="312"/>
                  </a:lnTo>
                  <a:lnTo>
                    <a:pt x="317" y="312"/>
                  </a:lnTo>
                  <a:lnTo>
                    <a:pt x="313" y="316"/>
                  </a:lnTo>
                  <a:lnTo>
                    <a:pt x="312" y="316"/>
                  </a:lnTo>
                  <a:lnTo>
                    <a:pt x="312" y="309"/>
                  </a:lnTo>
                  <a:lnTo>
                    <a:pt x="315" y="296"/>
                  </a:lnTo>
                  <a:lnTo>
                    <a:pt x="319" y="288"/>
                  </a:lnTo>
                  <a:lnTo>
                    <a:pt x="319" y="288"/>
                  </a:lnTo>
                  <a:lnTo>
                    <a:pt x="320" y="284"/>
                  </a:lnTo>
                  <a:lnTo>
                    <a:pt x="320" y="282"/>
                  </a:lnTo>
                  <a:lnTo>
                    <a:pt x="320" y="281"/>
                  </a:lnTo>
                  <a:lnTo>
                    <a:pt x="319" y="279"/>
                  </a:lnTo>
                  <a:lnTo>
                    <a:pt x="313" y="281"/>
                  </a:lnTo>
                  <a:lnTo>
                    <a:pt x="310" y="282"/>
                  </a:lnTo>
                  <a:lnTo>
                    <a:pt x="308" y="286"/>
                  </a:lnTo>
                  <a:lnTo>
                    <a:pt x="308" y="286"/>
                  </a:lnTo>
                  <a:lnTo>
                    <a:pt x="306" y="289"/>
                  </a:lnTo>
                  <a:lnTo>
                    <a:pt x="306" y="295"/>
                  </a:lnTo>
                  <a:lnTo>
                    <a:pt x="306" y="302"/>
                  </a:lnTo>
                  <a:lnTo>
                    <a:pt x="306" y="303"/>
                  </a:lnTo>
                  <a:lnTo>
                    <a:pt x="306" y="303"/>
                  </a:lnTo>
                  <a:lnTo>
                    <a:pt x="301" y="300"/>
                  </a:lnTo>
                  <a:lnTo>
                    <a:pt x="301" y="300"/>
                  </a:lnTo>
                  <a:lnTo>
                    <a:pt x="294" y="295"/>
                  </a:lnTo>
                  <a:lnTo>
                    <a:pt x="292" y="296"/>
                  </a:lnTo>
                  <a:lnTo>
                    <a:pt x="291" y="298"/>
                  </a:lnTo>
                  <a:lnTo>
                    <a:pt x="287" y="303"/>
                  </a:lnTo>
                  <a:lnTo>
                    <a:pt x="285" y="314"/>
                  </a:lnTo>
                  <a:lnTo>
                    <a:pt x="285" y="314"/>
                  </a:lnTo>
                  <a:lnTo>
                    <a:pt x="282" y="324"/>
                  </a:lnTo>
                  <a:lnTo>
                    <a:pt x="278" y="328"/>
                  </a:lnTo>
                  <a:lnTo>
                    <a:pt x="277" y="328"/>
                  </a:lnTo>
                  <a:lnTo>
                    <a:pt x="275" y="326"/>
                  </a:lnTo>
                  <a:lnTo>
                    <a:pt x="273" y="322"/>
                  </a:lnTo>
                  <a:lnTo>
                    <a:pt x="275" y="316"/>
                  </a:lnTo>
                  <a:lnTo>
                    <a:pt x="275" y="316"/>
                  </a:lnTo>
                  <a:lnTo>
                    <a:pt x="275" y="310"/>
                  </a:lnTo>
                  <a:lnTo>
                    <a:pt x="275" y="307"/>
                  </a:lnTo>
                  <a:lnTo>
                    <a:pt x="273" y="305"/>
                  </a:lnTo>
                  <a:lnTo>
                    <a:pt x="272" y="305"/>
                  </a:lnTo>
                  <a:lnTo>
                    <a:pt x="265" y="310"/>
                  </a:lnTo>
                  <a:lnTo>
                    <a:pt x="259" y="319"/>
                  </a:lnTo>
                  <a:lnTo>
                    <a:pt x="259" y="319"/>
                  </a:lnTo>
                  <a:lnTo>
                    <a:pt x="254" y="326"/>
                  </a:lnTo>
                  <a:lnTo>
                    <a:pt x="252" y="328"/>
                  </a:lnTo>
                  <a:lnTo>
                    <a:pt x="249" y="328"/>
                  </a:lnTo>
                  <a:lnTo>
                    <a:pt x="242" y="328"/>
                  </a:lnTo>
                  <a:lnTo>
                    <a:pt x="242" y="328"/>
                  </a:lnTo>
                  <a:lnTo>
                    <a:pt x="231" y="328"/>
                  </a:lnTo>
                  <a:lnTo>
                    <a:pt x="221" y="329"/>
                  </a:lnTo>
                  <a:lnTo>
                    <a:pt x="214" y="329"/>
                  </a:lnTo>
                  <a:lnTo>
                    <a:pt x="216" y="328"/>
                  </a:lnTo>
                  <a:lnTo>
                    <a:pt x="218" y="326"/>
                  </a:lnTo>
                  <a:lnTo>
                    <a:pt x="218" y="326"/>
                  </a:lnTo>
                  <a:lnTo>
                    <a:pt x="221" y="321"/>
                  </a:lnTo>
                  <a:lnTo>
                    <a:pt x="218" y="322"/>
                  </a:lnTo>
                  <a:lnTo>
                    <a:pt x="214" y="322"/>
                  </a:lnTo>
                  <a:lnTo>
                    <a:pt x="211" y="321"/>
                  </a:lnTo>
                  <a:lnTo>
                    <a:pt x="209" y="319"/>
                  </a:lnTo>
                  <a:lnTo>
                    <a:pt x="209" y="314"/>
                  </a:lnTo>
                  <a:lnTo>
                    <a:pt x="209" y="314"/>
                  </a:lnTo>
                  <a:lnTo>
                    <a:pt x="207" y="309"/>
                  </a:lnTo>
                  <a:lnTo>
                    <a:pt x="205" y="309"/>
                  </a:lnTo>
                  <a:lnTo>
                    <a:pt x="202" y="309"/>
                  </a:lnTo>
                  <a:lnTo>
                    <a:pt x="198" y="312"/>
                  </a:lnTo>
                  <a:lnTo>
                    <a:pt x="197" y="317"/>
                  </a:lnTo>
                  <a:lnTo>
                    <a:pt x="197" y="322"/>
                  </a:lnTo>
                  <a:lnTo>
                    <a:pt x="198" y="328"/>
                  </a:lnTo>
                  <a:lnTo>
                    <a:pt x="204" y="333"/>
                  </a:lnTo>
                  <a:lnTo>
                    <a:pt x="204" y="333"/>
                  </a:lnTo>
                  <a:lnTo>
                    <a:pt x="209" y="336"/>
                  </a:lnTo>
                  <a:lnTo>
                    <a:pt x="211" y="338"/>
                  </a:lnTo>
                  <a:lnTo>
                    <a:pt x="211" y="340"/>
                  </a:lnTo>
                  <a:lnTo>
                    <a:pt x="207" y="342"/>
                  </a:lnTo>
                  <a:lnTo>
                    <a:pt x="198" y="345"/>
                  </a:lnTo>
                  <a:lnTo>
                    <a:pt x="195" y="347"/>
                  </a:lnTo>
                  <a:lnTo>
                    <a:pt x="191" y="350"/>
                  </a:lnTo>
                  <a:lnTo>
                    <a:pt x="191" y="350"/>
                  </a:lnTo>
                  <a:lnTo>
                    <a:pt x="177" y="373"/>
                  </a:lnTo>
                  <a:lnTo>
                    <a:pt x="174" y="378"/>
                  </a:lnTo>
                  <a:lnTo>
                    <a:pt x="171" y="382"/>
                  </a:lnTo>
                  <a:lnTo>
                    <a:pt x="167" y="383"/>
                  </a:lnTo>
                  <a:lnTo>
                    <a:pt x="164" y="382"/>
                  </a:lnTo>
                  <a:lnTo>
                    <a:pt x="165" y="380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42"/>
            <p:cNvSpPr/>
            <p:nvPr/>
          </p:nvSpPr>
          <p:spPr>
            <a:xfrm>
              <a:off x="8624561" y="3647018"/>
              <a:ext cx="62054" cy="94633"/>
            </a:xfrm>
            <a:custGeom>
              <a:rect b="b" l="l" r="r" t="t"/>
              <a:pathLst>
                <a:path extrusionOk="0" h="132" w="89">
                  <a:moveTo>
                    <a:pt x="28" y="56"/>
                  </a:moveTo>
                  <a:lnTo>
                    <a:pt x="28" y="56"/>
                  </a:lnTo>
                  <a:lnTo>
                    <a:pt x="25" y="57"/>
                  </a:lnTo>
                  <a:lnTo>
                    <a:pt x="23" y="57"/>
                  </a:lnTo>
                  <a:lnTo>
                    <a:pt x="21" y="56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19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9" y="59"/>
                  </a:lnTo>
                  <a:lnTo>
                    <a:pt x="9" y="56"/>
                  </a:lnTo>
                  <a:lnTo>
                    <a:pt x="9" y="52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4" y="43"/>
                  </a:lnTo>
                  <a:lnTo>
                    <a:pt x="4" y="40"/>
                  </a:lnTo>
                  <a:lnTo>
                    <a:pt x="5" y="36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9" y="24"/>
                  </a:lnTo>
                  <a:lnTo>
                    <a:pt x="11" y="22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2" y="15"/>
                  </a:lnTo>
                  <a:lnTo>
                    <a:pt x="14" y="17"/>
                  </a:lnTo>
                  <a:lnTo>
                    <a:pt x="18" y="21"/>
                  </a:lnTo>
                  <a:lnTo>
                    <a:pt x="19" y="19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5" y="12"/>
                  </a:lnTo>
                  <a:lnTo>
                    <a:pt x="26" y="12"/>
                  </a:lnTo>
                  <a:lnTo>
                    <a:pt x="30" y="12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5" y="3"/>
                  </a:lnTo>
                  <a:lnTo>
                    <a:pt x="37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9" y="2"/>
                  </a:lnTo>
                  <a:lnTo>
                    <a:pt x="51" y="3"/>
                  </a:lnTo>
                  <a:lnTo>
                    <a:pt x="52" y="7"/>
                  </a:lnTo>
                  <a:lnTo>
                    <a:pt x="52" y="7"/>
                  </a:lnTo>
                  <a:lnTo>
                    <a:pt x="54" y="1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1" y="14"/>
                  </a:lnTo>
                  <a:lnTo>
                    <a:pt x="68" y="10"/>
                  </a:lnTo>
                  <a:lnTo>
                    <a:pt x="72" y="10"/>
                  </a:lnTo>
                  <a:lnTo>
                    <a:pt x="75" y="12"/>
                  </a:lnTo>
                  <a:lnTo>
                    <a:pt x="75" y="12"/>
                  </a:lnTo>
                  <a:lnTo>
                    <a:pt x="77" y="15"/>
                  </a:lnTo>
                  <a:lnTo>
                    <a:pt x="75" y="19"/>
                  </a:lnTo>
                  <a:lnTo>
                    <a:pt x="73" y="24"/>
                  </a:lnTo>
                  <a:lnTo>
                    <a:pt x="70" y="29"/>
                  </a:lnTo>
                  <a:lnTo>
                    <a:pt x="72" y="31"/>
                  </a:lnTo>
                  <a:lnTo>
                    <a:pt x="75" y="31"/>
                  </a:lnTo>
                  <a:lnTo>
                    <a:pt x="75" y="31"/>
                  </a:lnTo>
                  <a:lnTo>
                    <a:pt x="78" y="33"/>
                  </a:lnTo>
                  <a:lnTo>
                    <a:pt x="82" y="35"/>
                  </a:lnTo>
                  <a:lnTo>
                    <a:pt x="87" y="40"/>
                  </a:lnTo>
                  <a:lnTo>
                    <a:pt x="89" y="47"/>
                  </a:lnTo>
                  <a:lnTo>
                    <a:pt x="87" y="49"/>
                  </a:lnTo>
                  <a:lnTo>
                    <a:pt x="85" y="50"/>
                  </a:lnTo>
                  <a:lnTo>
                    <a:pt x="85" y="50"/>
                  </a:lnTo>
                  <a:lnTo>
                    <a:pt x="82" y="52"/>
                  </a:lnTo>
                  <a:lnTo>
                    <a:pt x="80" y="54"/>
                  </a:lnTo>
                  <a:lnTo>
                    <a:pt x="77" y="61"/>
                  </a:lnTo>
                  <a:lnTo>
                    <a:pt x="72" y="82"/>
                  </a:lnTo>
                  <a:lnTo>
                    <a:pt x="68" y="104"/>
                  </a:lnTo>
                  <a:lnTo>
                    <a:pt x="66" y="111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1" y="115"/>
                  </a:lnTo>
                  <a:lnTo>
                    <a:pt x="59" y="113"/>
                  </a:lnTo>
                  <a:lnTo>
                    <a:pt x="58" y="111"/>
                  </a:lnTo>
                  <a:lnTo>
                    <a:pt x="54" y="111"/>
                  </a:lnTo>
                  <a:lnTo>
                    <a:pt x="54" y="111"/>
                  </a:lnTo>
                  <a:lnTo>
                    <a:pt x="52" y="113"/>
                  </a:lnTo>
                  <a:lnTo>
                    <a:pt x="52" y="115"/>
                  </a:lnTo>
                  <a:lnTo>
                    <a:pt x="54" y="118"/>
                  </a:lnTo>
                  <a:lnTo>
                    <a:pt x="56" y="118"/>
                  </a:lnTo>
                  <a:lnTo>
                    <a:pt x="56" y="122"/>
                  </a:lnTo>
                  <a:lnTo>
                    <a:pt x="52" y="123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42" y="132"/>
                  </a:lnTo>
                  <a:lnTo>
                    <a:pt x="42" y="132"/>
                  </a:lnTo>
                  <a:lnTo>
                    <a:pt x="40" y="130"/>
                  </a:lnTo>
                  <a:lnTo>
                    <a:pt x="40" y="127"/>
                  </a:lnTo>
                  <a:lnTo>
                    <a:pt x="37" y="123"/>
                  </a:lnTo>
                  <a:lnTo>
                    <a:pt x="31" y="122"/>
                  </a:lnTo>
                  <a:lnTo>
                    <a:pt x="31" y="122"/>
                  </a:lnTo>
                  <a:lnTo>
                    <a:pt x="23" y="118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6" y="111"/>
                  </a:lnTo>
                  <a:lnTo>
                    <a:pt x="26" y="108"/>
                  </a:lnTo>
                  <a:lnTo>
                    <a:pt x="26" y="103"/>
                  </a:lnTo>
                  <a:lnTo>
                    <a:pt x="26" y="103"/>
                  </a:lnTo>
                  <a:lnTo>
                    <a:pt x="23" y="89"/>
                  </a:lnTo>
                  <a:lnTo>
                    <a:pt x="25" y="83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5" y="66"/>
                  </a:lnTo>
                  <a:lnTo>
                    <a:pt x="37" y="57"/>
                  </a:lnTo>
                  <a:lnTo>
                    <a:pt x="35" y="49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28" y="36"/>
                  </a:lnTo>
                  <a:lnTo>
                    <a:pt x="25" y="35"/>
                  </a:lnTo>
                  <a:lnTo>
                    <a:pt x="23" y="35"/>
                  </a:lnTo>
                  <a:lnTo>
                    <a:pt x="23" y="36"/>
                  </a:lnTo>
                  <a:lnTo>
                    <a:pt x="23" y="42"/>
                  </a:lnTo>
                  <a:lnTo>
                    <a:pt x="23" y="45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30" y="50"/>
                  </a:lnTo>
                  <a:lnTo>
                    <a:pt x="31" y="52"/>
                  </a:lnTo>
                  <a:lnTo>
                    <a:pt x="30" y="54"/>
                  </a:lnTo>
                  <a:lnTo>
                    <a:pt x="28" y="56"/>
                  </a:lnTo>
                  <a:lnTo>
                    <a:pt x="28" y="56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42"/>
            <p:cNvSpPr/>
            <p:nvPr/>
          </p:nvSpPr>
          <p:spPr>
            <a:xfrm>
              <a:off x="8877430" y="3256078"/>
              <a:ext cx="150481" cy="141173"/>
            </a:xfrm>
            <a:custGeom>
              <a:rect b="b" l="l" r="r" t="t"/>
              <a:pathLst>
                <a:path extrusionOk="0" h="200" w="212">
                  <a:moveTo>
                    <a:pt x="10" y="199"/>
                  </a:moveTo>
                  <a:lnTo>
                    <a:pt x="10" y="199"/>
                  </a:lnTo>
                  <a:lnTo>
                    <a:pt x="9" y="193"/>
                  </a:lnTo>
                  <a:lnTo>
                    <a:pt x="7" y="188"/>
                  </a:lnTo>
                  <a:lnTo>
                    <a:pt x="10" y="179"/>
                  </a:lnTo>
                  <a:lnTo>
                    <a:pt x="12" y="176"/>
                  </a:lnTo>
                  <a:lnTo>
                    <a:pt x="12" y="171"/>
                  </a:lnTo>
                  <a:lnTo>
                    <a:pt x="10" y="166"/>
                  </a:lnTo>
                  <a:lnTo>
                    <a:pt x="5" y="160"/>
                  </a:lnTo>
                  <a:lnTo>
                    <a:pt x="5" y="160"/>
                  </a:lnTo>
                  <a:lnTo>
                    <a:pt x="2" y="159"/>
                  </a:lnTo>
                  <a:lnTo>
                    <a:pt x="0" y="155"/>
                  </a:lnTo>
                  <a:lnTo>
                    <a:pt x="0" y="153"/>
                  </a:lnTo>
                  <a:lnTo>
                    <a:pt x="2" y="150"/>
                  </a:lnTo>
                  <a:lnTo>
                    <a:pt x="5" y="143"/>
                  </a:lnTo>
                  <a:lnTo>
                    <a:pt x="12" y="138"/>
                  </a:lnTo>
                  <a:lnTo>
                    <a:pt x="17" y="132"/>
                  </a:lnTo>
                  <a:lnTo>
                    <a:pt x="22" y="125"/>
                  </a:lnTo>
                  <a:lnTo>
                    <a:pt x="26" y="120"/>
                  </a:lnTo>
                  <a:lnTo>
                    <a:pt x="24" y="117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19" y="110"/>
                  </a:lnTo>
                  <a:lnTo>
                    <a:pt x="19" y="106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9" y="106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7" y="115"/>
                  </a:lnTo>
                  <a:lnTo>
                    <a:pt x="52" y="115"/>
                  </a:lnTo>
                  <a:lnTo>
                    <a:pt x="56" y="113"/>
                  </a:lnTo>
                  <a:lnTo>
                    <a:pt x="57" y="110"/>
                  </a:lnTo>
                  <a:lnTo>
                    <a:pt x="57" y="101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6" y="89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6" y="70"/>
                  </a:lnTo>
                  <a:lnTo>
                    <a:pt x="68" y="66"/>
                  </a:lnTo>
                  <a:lnTo>
                    <a:pt x="66" y="61"/>
                  </a:lnTo>
                  <a:lnTo>
                    <a:pt x="66" y="61"/>
                  </a:lnTo>
                  <a:lnTo>
                    <a:pt x="64" y="56"/>
                  </a:lnTo>
                  <a:lnTo>
                    <a:pt x="66" y="52"/>
                  </a:lnTo>
                  <a:lnTo>
                    <a:pt x="69" y="45"/>
                  </a:lnTo>
                  <a:lnTo>
                    <a:pt x="69" y="42"/>
                  </a:lnTo>
                  <a:lnTo>
                    <a:pt x="71" y="37"/>
                  </a:lnTo>
                  <a:lnTo>
                    <a:pt x="69" y="30"/>
                  </a:lnTo>
                  <a:lnTo>
                    <a:pt x="66" y="21"/>
                  </a:lnTo>
                  <a:lnTo>
                    <a:pt x="66" y="21"/>
                  </a:lnTo>
                  <a:lnTo>
                    <a:pt x="63" y="14"/>
                  </a:lnTo>
                  <a:lnTo>
                    <a:pt x="63" y="7"/>
                  </a:lnTo>
                  <a:lnTo>
                    <a:pt x="64" y="2"/>
                  </a:lnTo>
                  <a:lnTo>
                    <a:pt x="68" y="0"/>
                  </a:lnTo>
                  <a:lnTo>
                    <a:pt x="71" y="0"/>
                  </a:lnTo>
                  <a:lnTo>
                    <a:pt x="76" y="2"/>
                  </a:lnTo>
                  <a:lnTo>
                    <a:pt x="82" y="5"/>
                  </a:lnTo>
                  <a:lnTo>
                    <a:pt x="87" y="11"/>
                  </a:lnTo>
                  <a:lnTo>
                    <a:pt x="87" y="11"/>
                  </a:lnTo>
                  <a:lnTo>
                    <a:pt x="99" y="26"/>
                  </a:lnTo>
                  <a:lnTo>
                    <a:pt x="115" y="44"/>
                  </a:lnTo>
                  <a:lnTo>
                    <a:pt x="123" y="51"/>
                  </a:lnTo>
                  <a:lnTo>
                    <a:pt x="132" y="58"/>
                  </a:lnTo>
                  <a:lnTo>
                    <a:pt x="139" y="61"/>
                  </a:lnTo>
                  <a:lnTo>
                    <a:pt x="148" y="65"/>
                  </a:lnTo>
                  <a:lnTo>
                    <a:pt x="148" y="65"/>
                  </a:lnTo>
                  <a:lnTo>
                    <a:pt x="153" y="65"/>
                  </a:lnTo>
                  <a:lnTo>
                    <a:pt x="157" y="66"/>
                  </a:lnTo>
                  <a:lnTo>
                    <a:pt x="158" y="68"/>
                  </a:lnTo>
                  <a:lnTo>
                    <a:pt x="160" y="70"/>
                  </a:lnTo>
                  <a:lnTo>
                    <a:pt x="162" y="73"/>
                  </a:lnTo>
                  <a:lnTo>
                    <a:pt x="163" y="75"/>
                  </a:lnTo>
                  <a:lnTo>
                    <a:pt x="167" y="77"/>
                  </a:lnTo>
                  <a:lnTo>
                    <a:pt x="167" y="77"/>
                  </a:lnTo>
                  <a:lnTo>
                    <a:pt x="172" y="75"/>
                  </a:lnTo>
                  <a:lnTo>
                    <a:pt x="177" y="73"/>
                  </a:lnTo>
                  <a:lnTo>
                    <a:pt x="183" y="66"/>
                  </a:lnTo>
                  <a:lnTo>
                    <a:pt x="190" y="59"/>
                  </a:lnTo>
                  <a:lnTo>
                    <a:pt x="191" y="58"/>
                  </a:lnTo>
                  <a:lnTo>
                    <a:pt x="195" y="56"/>
                  </a:lnTo>
                  <a:lnTo>
                    <a:pt x="195" y="56"/>
                  </a:lnTo>
                  <a:lnTo>
                    <a:pt x="197" y="56"/>
                  </a:lnTo>
                  <a:lnTo>
                    <a:pt x="197" y="58"/>
                  </a:lnTo>
                  <a:lnTo>
                    <a:pt x="193" y="66"/>
                  </a:lnTo>
                  <a:lnTo>
                    <a:pt x="190" y="72"/>
                  </a:lnTo>
                  <a:lnTo>
                    <a:pt x="188" y="78"/>
                  </a:lnTo>
                  <a:lnTo>
                    <a:pt x="188" y="85"/>
                  </a:lnTo>
                  <a:lnTo>
                    <a:pt x="190" y="92"/>
                  </a:lnTo>
                  <a:lnTo>
                    <a:pt x="190" y="92"/>
                  </a:lnTo>
                  <a:lnTo>
                    <a:pt x="193" y="99"/>
                  </a:lnTo>
                  <a:lnTo>
                    <a:pt x="197" y="103"/>
                  </a:lnTo>
                  <a:lnTo>
                    <a:pt x="200" y="103"/>
                  </a:lnTo>
                  <a:lnTo>
                    <a:pt x="202" y="103"/>
                  </a:lnTo>
                  <a:lnTo>
                    <a:pt x="207" y="101"/>
                  </a:lnTo>
                  <a:lnTo>
                    <a:pt x="211" y="101"/>
                  </a:lnTo>
                  <a:lnTo>
                    <a:pt x="212" y="101"/>
                  </a:lnTo>
                  <a:lnTo>
                    <a:pt x="212" y="101"/>
                  </a:lnTo>
                  <a:lnTo>
                    <a:pt x="212" y="103"/>
                  </a:lnTo>
                  <a:lnTo>
                    <a:pt x="212" y="105"/>
                  </a:lnTo>
                  <a:lnTo>
                    <a:pt x="207" y="108"/>
                  </a:lnTo>
                  <a:lnTo>
                    <a:pt x="188" y="119"/>
                  </a:lnTo>
                  <a:lnTo>
                    <a:pt x="188" y="119"/>
                  </a:lnTo>
                  <a:lnTo>
                    <a:pt x="176" y="122"/>
                  </a:lnTo>
                  <a:lnTo>
                    <a:pt x="165" y="124"/>
                  </a:lnTo>
                  <a:lnTo>
                    <a:pt x="155" y="124"/>
                  </a:lnTo>
                  <a:lnTo>
                    <a:pt x="144" y="127"/>
                  </a:lnTo>
                  <a:lnTo>
                    <a:pt x="144" y="127"/>
                  </a:lnTo>
                  <a:lnTo>
                    <a:pt x="139" y="132"/>
                  </a:lnTo>
                  <a:lnTo>
                    <a:pt x="136" y="139"/>
                  </a:lnTo>
                  <a:lnTo>
                    <a:pt x="130" y="155"/>
                  </a:lnTo>
                  <a:lnTo>
                    <a:pt x="129" y="162"/>
                  </a:lnTo>
                  <a:lnTo>
                    <a:pt x="125" y="167"/>
                  </a:lnTo>
                  <a:lnTo>
                    <a:pt x="122" y="169"/>
                  </a:lnTo>
                  <a:lnTo>
                    <a:pt x="115" y="167"/>
                  </a:lnTo>
                  <a:lnTo>
                    <a:pt x="115" y="167"/>
                  </a:lnTo>
                  <a:lnTo>
                    <a:pt x="89" y="152"/>
                  </a:lnTo>
                  <a:lnTo>
                    <a:pt x="75" y="143"/>
                  </a:lnTo>
                  <a:lnTo>
                    <a:pt x="68" y="141"/>
                  </a:lnTo>
                  <a:lnTo>
                    <a:pt x="64" y="141"/>
                  </a:lnTo>
                  <a:lnTo>
                    <a:pt x="59" y="143"/>
                  </a:lnTo>
                  <a:lnTo>
                    <a:pt x="52" y="148"/>
                  </a:lnTo>
                  <a:lnTo>
                    <a:pt x="52" y="148"/>
                  </a:lnTo>
                  <a:lnTo>
                    <a:pt x="47" y="150"/>
                  </a:lnTo>
                  <a:lnTo>
                    <a:pt x="42" y="150"/>
                  </a:lnTo>
                  <a:lnTo>
                    <a:pt x="38" y="148"/>
                  </a:lnTo>
                  <a:lnTo>
                    <a:pt x="35" y="145"/>
                  </a:lnTo>
                  <a:lnTo>
                    <a:pt x="33" y="141"/>
                  </a:lnTo>
                  <a:lnTo>
                    <a:pt x="29" y="139"/>
                  </a:lnTo>
                  <a:lnTo>
                    <a:pt x="26" y="141"/>
                  </a:lnTo>
                  <a:lnTo>
                    <a:pt x="21" y="146"/>
                  </a:lnTo>
                  <a:lnTo>
                    <a:pt x="21" y="146"/>
                  </a:lnTo>
                  <a:lnTo>
                    <a:pt x="21" y="150"/>
                  </a:lnTo>
                  <a:lnTo>
                    <a:pt x="21" y="153"/>
                  </a:lnTo>
                  <a:lnTo>
                    <a:pt x="22" y="159"/>
                  </a:lnTo>
                  <a:lnTo>
                    <a:pt x="29" y="164"/>
                  </a:lnTo>
                  <a:lnTo>
                    <a:pt x="36" y="167"/>
                  </a:lnTo>
                  <a:lnTo>
                    <a:pt x="50" y="176"/>
                  </a:lnTo>
                  <a:lnTo>
                    <a:pt x="52" y="178"/>
                  </a:lnTo>
                  <a:lnTo>
                    <a:pt x="49" y="181"/>
                  </a:lnTo>
                  <a:lnTo>
                    <a:pt x="49" y="181"/>
                  </a:lnTo>
                  <a:lnTo>
                    <a:pt x="43" y="183"/>
                  </a:lnTo>
                  <a:lnTo>
                    <a:pt x="38" y="183"/>
                  </a:lnTo>
                  <a:lnTo>
                    <a:pt x="33" y="181"/>
                  </a:lnTo>
                  <a:lnTo>
                    <a:pt x="31" y="179"/>
                  </a:lnTo>
                  <a:lnTo>
                    <a:pt x="29" y="181"/>
                  </a:lnTo>
                  <a:lnTo>
                    <a:pt x="24" y="188"/>
                  </a:lnTo>
                  <a:lnTo>
                    <a:pt x="24" y="188"/>
                  </a:lnTo>
                  <a:lnTo>
                    <a:pt x="19" y="197"/>
                  </a:lnTo>
                  <a:lnTo>
                    <a:pt x="15" y="200"/>
                  </a:lnTo>
                  <a:lnTo>
                    <a:pt x="14" y="200"/>
                  </a:lnTo>
                  <a:lnTo>
                    <a:pt x="10" y="199"/>
                  </a:lnTo>
                  <a:lnTo>
                    <a:pt x="10" y="199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42"/>
            <p:cNvSpPr/>
            <p:nvPr/>
          </p:nvSpPr>
          <p:spPr>
            <a:xfrm>
              <a:off x="8688166" y="3633056"/>
              <a:ext cx="63606" cy="51194"/>
            </a:xfrm>
            <a:custGeom>
              <a:rect b="b" l="l" r="r" t="t"/>
              <a:pathLst>
                <a:path extrusionOk="0" h="75" w="90">
                  <a:moveTo>
                    <a:pt x="26" y="75"/>
                  </a:moveTo>
                  <a:lnTo>
                    <a:pt x="26" y="75"/>
                  </a:lnTo>
                  <a:lnTo>
                    <a:pt x="17" y="73"/>
                  </a:lnTo>
                  <a:lnTo>
                    <a:pt x="15" y="71"/>
                  </a:lnTo>
                  <a:lnTo>
                    <a:pt x="17" y="71"/>
                  </a:lnTo>
                  <a:lnTo>
                    <a:pt x="19" y="68"/>
                  </a:lnTo>
                  <a:lnTo>
                    <a:pt x="17" y="66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4" y="59"/>
                  </a:lnTo>
                  <a:lnTo>
                    <a:pt x="12" y="56"/>
                  </a:lnTo>
                  <a:lnTo>
                    <a:pt x="12" y="50"/>
                  </a:lnTo>
                  <a:lnTo>
                    <a:pt x="12" y="47"/>
                  </a:lnTo>
                  <a:lnTo>
                    <a:pt x="10" y="45"/>
                  </a:lnTo>
                  <a:lnTo>
                    <a:pt x="8" y="45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0" y="45"/>
                  </a:lnTo>
                  <a:lnTo>
                    <a:pt x="5" y="42"/>
                  </a:lnTo>
                  <a:lnTo>
                    <a:pt x="14" y="35"/>
                  </a:lnTo>
                  <a:lnTo>
                    <a:pt x="17" y="29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6" y="14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31" y="10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40" y="17"/>
                  </a:lnTo>
                  <a:lnTo>
                    <a:pt x="43" y="17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50" y="14"/>
                  </a:lnTo>
                  <a:lnTo>
                    <a:pt x="52" y="9"/>
                  </a:lnTo>
                  <a:lnTo>
                    <a:pt x="55" y="5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6" y="0"/>
                  </a:lnTo>
                  <a:lnTo>
                    <a:pt x="73" y="0"/>
                  </a:lnTo>
                  <a:lnTo>
                    <a:pt x="78" y="2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7" y="9"/>
                  </a:lnTo>
                  <a:lnTo>
                    <a:pt x="88" y="10"/>
                  </a:lnTo>
                  <a:lnTo>
                    <a:pt x="87" y="14"/>
                  </a:lnTo>
                  <a:lnTo>
                    <a:pt x="88" y="21"/>
                  </a:lnTo>
                  <a:lnTo>
                    <a:pt x="88" y="21"/>
                  </a:lnTo>
                  <a:lnTo>
                    <a:pt x="90" y="24"/>
                  </a:lnTo>
                  <a:lnTo>
                    <a:pt x="88" y="26"/>
                  </a:lnTo>
                  <a:lnTo>
                    <a:pt x="85" y="29"/>
                  </a:lnTo>
                  <a:lnTo>
                    <a:pt x="80" y="33"/>
                  </a:lnTo>
                  <a:lnTo>
                    <a:pt x="76" y="36"/>
                  </a:lnTo>
                  <a:lnTo>
                    <a:pt x="75" y="42"/>
                  </a:lnTo>
                  <a:lnTo>
                    <a:pt x="75" y="42"/>
                  </a:lnTo>
                  <a:lnTo>
                    <a:pt x="73" y="47"/>
                  </a:lnTo>
                  <a:lnTo>
                    <a:pt x="71" y="49"/>
                  </a:lnTo>
                  <a:lnTo>
                    <a:pt x="69" y="47"/>
                  </a:lnTo>
                  <a:lnTo>
                    <a:pt x="68" y="45"/>
                  </a:lnTo>
                  <a:lnTo>
                    <a:pt x="61" y="42"/>
                  </a:lnTo>
                  <a:lnTo>
                    <a:pt x="55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5" y="43"/>
                  </a:lnTo>
                  <a:lnTo>
                    <a:pt x="40" y="49"/>
                  </a:lnTo>
                  <a:lnTo>
                    <a:pt x="38" y="54"/>
                  </a:lnTo>
                  <a:lnTo>
                    <a:pt x="36" y="61"/>
                  </a:lnTo>
                  <a:lnTo>
                    <a:pt x="31" y="71"/>
                  </a:lnTo>
                  <a:lnTo>
                    <a:pt x="29" y="75"/>
                  </a:lnTo>
                  <a:lnTo>
                    <a:pt x="26" y="75"/>
                  </a:lnTo>
                  <a:lnTo>
                    <a:pt x="26" y="75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42"/>
            <p:cNvSpPr/>
            <p:nvPr/>
          </p:nvSpPr>
          <p:spPr>
            <a:xfrm>
              <a:off x="9260613" y="3063711"/>
              <a:ext cx="23270" cy="29476"/>
            </a:xfrm>
            <a:custGeom>
              <a:rect b="b" l="l" r="r" t="t"/>
              <a:pathLst>
                <a:path extrusionOk="0" h="40" w="35">
                  <a:moveTo>
                    <a:pt x="4" y="36"/>
                  </a:moveTo>
                  <a:lnTo>
                    <a:pt x="4" y="36"/>
                  </a:lnTo>
                  <a:lnTo>
                    <a:pt x="0" y="31"/>
                  </a:lnTo>
                  <a:lnTo>
                    <a:pt x="2" y="29"/>
                  </a:lnTo>
                  <a:lnTo>
                    <a:pt x="4" y="26"/>
                  </a:lnTo>
                  <a:lnTo>
                    <a:pt x="9" y="22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9" y="17"/>
                  </a:lnTo>
                  <a:lnTo>
                    <a:pt x="23" y="15"/>
                  </a:lnTo>
                  <a:lnTo>
                    <a:pt x="25" y="8"/>
                  </a:lnTo>
                  <a:lnTo>
                    <a:pt x="28" y="1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1"/>
                  </a:lnTo>
                  <a:lnTo>
                    <a:pt x="35" y="3"/>
                  </a:lnTo>
                  <a:lnTo>
                    <a:pt x="35" y="13"/>
                  </a:lnTo>
                  <a:lnTo>
                    <a:pt x="33" y="19"/>
                  </a:lnTo>
                  <a:lnTo>
                    <a:pt x="30" y="22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18" y="31"/>
                  </a:lnTo>
                  <a:lnTo>
                    <a:pt x="14" y="33"/>
                  </a:lnTo>
                  <a:lnTo>
                    <a:pt x="11" y="36"/>
                  </a:lnTo>
                  <a:lnTo>
                    <a:pt x="7" y="40"/>
                  </a:lnTo>
                  <a:lnTo>
                    <a:pt x="6" y="40"/>
                  </a:lnTo>
                  <a:lnTo>
                    <a:pt x="4" y="36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42"/>
            <p:cNvSpPr/>
            <p:nvPr/>
          </p:nvSpPr>
          <p:spPr>
            <a:xfrm>
              <a:off x="9527445" y="2893062"/>
              <a:ext cx="20167" cy="26373"/>
            </a:xfrm>
            <a:custGeom>
              <a:rect b="b" l="l" r="r" t="t"/>
              <a:pathLst>
                <a:path extrusionOk="0" h="36" w="28">
                  <a:moveTo>
                    <a:pt x="3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14" y="3"/>
                  </a:lnTo>
                  <a:lnTo>
                    <a:pt x="19" y="10"/>
                  </a:lnTo>
                  <a:lnTo>
                    <a:pt x="23" y="19"/>
                  </a:lnTo>
                  <a:lnTo>
                    <a:pt x="26" y="27"/>
                  </a:lnTo>
                  <a:lnTo>
                    <a:pt x="28" y="33"/>
                  </a:lnTo>
                  <a:lnTo>
                    <a:pt x="28" y="36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14" y="26"/>
                  </a:lnTo>
                  <a:lnTo>
                    <a:pt x="5" y="15"/>
                  </a:lnTo>
                  <a:lnTo>
                    <a:pt x="2" y="12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42"/>
            <p:cNvSpPr/>
            <p:nvPr/>
          </p:nvSpPr>
          <p:spPr>
            <a:xfrm>
              <a:off x="9840817" y="2218227"/>
              <a:ext cx="94632" cy="35680"/>
            </a:xfrm>
            <a:custGeom>
              <a:rect b="b" l="l" r="r" t="t"/>
              <a:pathLst>
                <a:path extrusionOk="0" h="50" w="134">
                  <a:moveTo>
                    <a:pt x="66" y="1"/>
                  </a:moveTo>
                  <a:lnTo>
                    <a:pt x="66" y="1"/>
                  </a:lnTo>
                  <a:lnTo>
                    <a:pt x="52" y="3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32" y="8"/>
                  </a:lnTo>
                  <a:lnTo>
                    <a:pt x="23" y="12"/>
                  </a:lnTo>
                  <a:lnTo>
                    <a:pt x="16" y="17"/>
                  </a:lnTo>
                  <a:lnTo>
                    <a:pt x="9" y="22"/>
                  </a:lnTo>
                  <a:lnTo>
                    <a:pt x="4" y="29"/>
                  </a:lnTo>
                  <a:lnTo>
                    <a:pt x="2" y="34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4" y="48"/>
                  </a:lnTo>
                  <a:lnTo>
                    <a:pt x="7" y="50"/>
                  </a:lnTo>
                  <a:lnTo>
                    <a:pt x="14" y="50"/>
                  </a:lnTo>
                  <a:lnTo>
                    <a:pt x="32" y="50"/>
                  </a:lnTo>
                  <a:lnTo>
                    <a:pt x="52" y="47"/>
                  </a:lnTo>
                  <a:lnTo>
                    <a:pt x="52" y="43"/>
                  </a:lnTo>
                  <a:lnTo>
                    <a:pt x="52" y="43"/>
                  </a:lnTo>
                  <a:lnTo>
                    <a:pt x="113" y="34"/>
                  </a:lnTo>
                  <a:lnTo>
                    <a:pt x="113" y="34"/>
                  </a:lnTo>
                  <a:lnTo>
                    <a:pt x="122" y="33"/>
                  </a:lnTo>
                  <a:lnTo>
                    <a:pt x="129" y="29"/>
                  </a:lnTo>
                  <a:lnTo>
                    <a:pt x="133" y="28"/>
                  </a:lnTo>
                  <a:lnTo>
                    <a:pt x="134" y="24"/>
                  </a:lnTo>
                  <a:lnTo>
                    <a:pt x="134" y="22"/>
                  </a:lnTo>
                  <a:lnTo>
                    <a:pt x="133" y="19"/>
                  </a:lnTo>
                  <a:lnTo>
                    <a:pt x="124" y="12"/>
                  </a:lnTo>
                  <a:lnTo>
                    <a:pt x="112" y="7"/>
                  </a:lnTo>
                  <a:lnTo>
                    <a:pt x="98" y="3"/>
                  </a:lnTo>
                  <a:lnTo>
                    <a:pt x="82" y="0"/>
                  </a:lnTo>
                  <a:lnTo>
                    <a:pt x="66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42"/>
            <p:cNvSpPr/>
            <p:nvPr/>
          </p:nvSpPr>
          <p:spPr>
            <a:xfrm>
              <a:off x="8880533" y="2112736"/>
              <a:ext cx="93081" cy="32577"/>
            </a:xfrm>
            <a:custGeom>
              <a:rect b="b" l="l" r="r" t="t"/>
              <a:pathLst>
                <a:path extrusionOk="0" h="45" w="133">
                  <a:moveTo>
                    <a:pt x="73" y="42"/>
                  </a:moveTo>
                  <a:lnTo>
                    <a:pt x="73" y="42"/>
                  </a:lnTo>
                  <a:lnTo>
                    <a:pt x="53" y="38"/>
                  </a:lnTo>
                  <a:lnTo>
                    <a:pt x="35" y="38"/>
                  </a:lnTo>
                  <a:lnTo>
                    <a:pt x="9" y="38"/>
                  </a:lnTo>
                  <a:lnTo>
                    <a:pt x="2" y="40"/>
                  </a:lnTo>
                  <a:lnTo>
                    <a:pt x="0" y="38"/>
                  </a:lnTo>
                  <a:lnTo>
                    <a:pt x="2" y="35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33" y="16"/>
                  </a:lnTo>
                  <a:lnTo>
                    <a:pt x="42" y="9"/>
                  </a:lnTo>
                  <a:lnTo>
                    <a:pt x="53" y="3"/>
                  </a:lnTo>
                  <a:lnTo>
                    <a:pt x="63" y="0"/>
                  </a:lnTo>
                  <a:lnTo>
                    <a:pt x="75" y="0"/>
                  </a:lnTo>
                  <a:lnTo>
                    <a:pt x="87" y="2"/>
                  </a:lnTo>
                  <a:lnTo>
                    <a:pt x="101" y="9"/>
                  </a:lnTo>
                  <a:lnTo>
                    <a:pt x="101" y="9"/>
                  </a:lnTo>
                  <a:lnTo>
                    <a:pt x="115" y="17"/>
                  </a:lnTo>
                  <a:lnTo>
                    <a:pt x="126" y="26"/>
                  </a:lnTo>
                  <a:lnTo>
                    <a:pt x="133" y="33"/>
                  </a:lnTo>
                  <a:lnTo>
                    <a:pt x="133" y="36"/>
                  </a:lnTo>
                  <a:lnTo>
                    <a:pt x="133" y="38"/>
                  </a:lnTo>
                  <a:lnTo>
                    <a:pt x="131" y="42"/>
                  </a:lnTo>
                  <a:lnTo>
                    <a:pt x="129" y="43"/>
                  </a:lnTo>
                  <a:lnTo>
                    <a:pt x="117" y="45"/>
                  </a:lnTo>
                  <a:lnTo>
                    <a:pt x="100" y="45"/>
                  </a:lnTo>
                  <a:lnTo>
                    <a:pt x="73" y="42"/>
                  </a:lnTo>
                  <a:lnTo>
                    <a:pt x="73" y="42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42"/>
            <p:cNvSpPr/>
            <p:nvPr/>
          </p:nvSpPr>
          <p:spPr>
            <a:xfrm>
              <a:off x="7878362" y="1841249"/>
              <a:ext cx="147379" cy="76016"/>
            </a:xfrm>
            <a:custGeom>
              <a:rect b="b" l="l" r="r" t="t"/>
              <a:pathLst>
                <a:path extrusionOk="0" h="108" w="209">
                  <a:moveTo>
                    <a:pt x="4" y="96"/>
                  </a:moveTo>
                  <a:lnTo>
                    <a:pt x="4" y="96"/>
                  </a:lnTo>
                  <a:lnTo>
                    <a:pt x="14" y="76"/>
                  </a:lnTo>
                  <a:lnTo>
                    <a:pt x="23" y="64"/>
                  </a:lnTo>
                  <a:lnTo>
                    <a:pt x="30" y="56"/>
                  </a:lnTo>
                  <a:lnTo>
                    <a:pt x="35" y="52"/>
                  </a:lnTo>
                  <a:lnTo>
                    <a:pt x="45" y="45"/>
                  </a:lnTo>
                  <a:lnTo>
                    <a:pt x="52" y="38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70" y="16"/>
                  </a:lnTo>
                  <a:lnTo>
                    <a:pt x="79" y="7"/>
                  </a:lnTo>
                  <a:lnTo>
                    <a:pt x="87" y="3"/>
                  </a:lnTo>
                  <a:lnTo>
                    <a:pt x="96" y="0"/>
                  </a:lnTo>
                  <a:lnTo>
                    <a:pt x="105" y="2"/>
                  </a:lnTo>
                  <a:lnTo>
                    <a:pt x="112" y="2"/>
                  </a:lnTo>
                  <a:lnTo>
                    <a:pt x="127" y="7"/>
                  </a:lnTo>
                  <a:lnTo>
                    <a:pt x="127" y="7"/>
                  </a:lnTo>
                  <a:lnTo>
                    <a:pt x="131" y="9"/>
                  </a:lnTo>
                  <a:lnTo>
                    <a:pt x="131" y="10"/>
                  </a:lnTo>
                  <a:lnTo>
                    <a:pt x="127" y="19"/>
                  </a:lnTo>
                  <a:lnTo>
                    <a:pt x="122" y="28"/>
                  </a:lnTo>
                  <a:lnTo>
                    <a:pt x="113" y="38"/>
                  </a:lnTo>
                  <a:lnTo>
                    <a:pt x="103" y="50"/>
                  </a:lnTo>
                  <a:lnTo>
                    <a:pt x="103" y="50"/>
                  </a:lnTo>
                  <a:lnTo>
                    <a:pt x="106" y="50"/>
                  </a:lnTo>
                  <a:lnTo>
                    <a:pt x="117" y="43"/>
                  </a:lnTo>
                  <a:lnTo>
                    <a:pt x="117" y="43"/>
                  </a:lnTo>
                  <a:lnTo>
                    <a:pt x="131" y="33"/>
                  </a:lnTo>
                  <a:lnTo>
                    <a:pt x="141" y="28"/>
                  </a:lnTo>
                  <a:lnTo>
                    <a:pt x="150" y="24"/>
                  </a:lnTo>
                  <a:lnTo>
                    <a:pt x="157" y="24"/>
                  </a:lnTo>
                  <a:lnTo>
                    <a:pt x="162" y="26"/>
                  </a:lnTo>
                  <a:lnTo>
                    <a:pt x="169" y="31"/>
                  </a:lnTo>
                  <a:lnTo>
                    <a:pt x="190" y="45"/>
                  </a:lnTo>
                  <a:lnTo>
                    <a:pt x="190" y="45"/>
                  </a:lnTo>
                  <a:lnTo>
                    <a:pt x="200" y="52"/>
                  </a:lnTo>
                  <a:lnTo>
                    <a:pt x="207" y="61"/>
                  </a:lnTo>
                  <a:lnTo>
                    <a:pt x="209" y="66"/>
                  </a:lnTo>
                  <a:lnTo>
                    <a:pt x="209" y="70"/>
                  </a:lnTo>
                  <a:lnTo>
                    <a:pt x="207" y="73"/>
                  </a:lnTo>
                  <a:lnTo>
                    <a:pt x="200" y="76"/>
                  </a:lnTo>
                  <a:lnTo>
                    <a:pt x="188" y="82"/>
                  </a:lnTo>
                  <a:lnTo>
                    <a:pt x="173" y="83"/>
                  </a:lnTo>
                  <a:lnTo>
                    <a:pt x="150" y="85"/>
                  </a:lnTo>
                  <a:lnTo>
                    <a:pt x="150" y="85"/>
                  </a:lnTo>
                  <a:lnTo>
                    <a:pt x="108" y="89"/>
                  </a:lnTo>
                  <a:lnTo>
                    <a:pt x="77" y="92"/>
                  </a:lnTo>
                  <a:lnTo>
                    <a:pt x="52" y="97"/>
                  </a:lnTo>
                  <a:lnTo>
                    <a:pt x="30" y="103"/>
                  </a:lnTo>
                  <a:lnTo>
                    <a:pt x="30" y="103"/>
                  </a:lnTo>
                  <a:lnTo>
                    <a:pt x="12" y="108"/>
                  </a:lnTo>
                  <a:lnTo>
                    <a:pt x="2" y="108"/>
                  </a:lnTo>
                  <a:lnTo>
                    <a:pt x="0" y="106"/>
                  </a:lnTo>
                  <a:lnTo>
                    <a:pt x="0" y="104"/>
                  </a:lnTo>
                  <a:lnTo>
                    <a:pt x="4" y="96"/>
                  </a:lnTo>
                  <a:lnTo>
                    <a:pt x="4" y="96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42"/>
            <p:cNvSpPr/>
            <p:nvPr/>
          </p:nvSpPr>
          <p:spPr>
            <a:xfrm>
              <a:off x="7681341" y="1746617"/>
              <a:ext cx="159788" cy="66707"/>
            </a:xfrm>
            <a:custGeom>
              <a:rect b="b" l="l" r="r" t="t"/>
              <a:pathLst>
                <a:path extrusionOk="0" h="94" w="226">
                  <a:moveTo>
                    <a:pt x="78" y="94"/>
                  </a:moveTo>
                  <a:lnTo>
                    <a:pt x="78" y="94"/>
                  </a:lnTo>
                  <a:lnTo>
                    <a:pt x="64" y="92"/>
                  </a:lnTo>
                  <a:lnTo>
                    <a:pt x="55" y="89"/>
                  </a:lnTo>
                  <a:lnTo>
                    <a:pt x="40" y="83"/>
                  </a:lnTo>
                  <a:lnTo>
                    <a:pt x="27" y="78"/>
                  </a:lnTo>
                  <a:lnTo>
                    <a:pt x="21" y="76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3" y="75"/>
                  </a:lnTo>
                  <a:lnTo>
                    <a:pt x="0" y="73"/>
                  </a:lnTo>
                  <a:lnTo>
                    <a:pt x="3" y="69"/>
                  </a:lnTo>
                  <a:lnTo>
                    <a:pt x="8" y="68"/>
                  </a:lnTo>
                  <a:lnTo>
                    <a:pt x="27" y="61"/>
                  </a:lnTo>
                  <a:lnTo>
                    <a:pt x="38" y="56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54" y="43"/>
                  </a:lnTo>
                  <a:lnTo>
                    <a:pt x="55" y="43"/>
                  </a:lnTo>
                  <a:lnTo>
                    <a:pt x="54" y="42"/>
                  </a:lnTo>
                  <a:lnTo>
                    <a:pt x="52" y="40"/>
                  </a:lnTo>
                  <a:lnTo>
                    <a:pt x="47" y="40"/>
                  </a:lnTo>
                  <a:lnTo>
                    <a:pt x="41" y="40"/>
                  </a:lnTo>
                  <a:lnTo>
                    <a:pt x="40" y="38"/>
                  </a:lnTo>
                  <a:lnTo>
                    <a:pt x="41" y="35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62" y="24"/>
                  </a:lnTo>
                  <a:lnTo>
                    <a:pt x="73" y="19"/>
                  </a:lnTo>
                  <a:lnTo>
                    <a:pt x="90" y="15"/>
                  </a:lnTo>
                  <a:lnTo>
                    <a:pt x="104" y="12"/>
                  </a:lnTo>
                  <a:lnTo>
                    <a:pt x="111" y="10"/>
                  </a:lnTo>
                  <a:lnTo>
                    <a:pt x="120" y="7"/>
                  </a:lnTo>
                  <a:lnTo>
                    <a:pt x="120" y="7"/>
                  </a:lnTo>
                  <a:lnTo>
                    <a:pt x="127" y="2"/>
                  </a:lnTo>
                  <a:lnTo>
                    <a:pt x="134" y="0"/>
                  </a:lnTo>
                  <a:lnTo>
                    <a:pt x="141" y="0"/>
                  </a:lnTo>
                  <a:lnTo>
                    <a:pt x="148" y="2"/>
                  </a:lnTo>
                  <a:lnTo>
                    <a:pt x="155" y="3"/>
                  </a:lnTo>
                  <a:lnTo>
                    <a:pt x="162" y="9"/>
                  </a:lnTo>
                  <a:lnTo>
                    <a:pt x="177" y="21"/>
                  </a:lnTo>
                  <a:lnTo>
                    <a:pt x="177" y="21"/>
                  </a:lnTo>
                  <a:lnTo>
                    <a:pt x="186" y="26"/>
                  </a:lnTo>
                  <a:lnTo>
                    <a:pt x="193" y="29"/>
                  </a:lnTo>
                  <a:lnTo>
                    <a:pt x="200" y="31"/>
                  </a:lnTo>
                  <a:lnTo>
                    <a:pt x="207" y="33"/>
                  </a:lnTo>
                  <a:lnTo>
                    <a:pt x="217" y="33"/>
                  </a:lnTo>
                  <a:lnTo>
                    <a:pt x="221" y="36"/>
                  </a:lnTo>
                  <a:lnTo>
                    <a:pt x="224" y="40"/>
                  </a:lnTo>
                  <a:lnTo>
                    <a:pt x="224" y="40"/>
                  </a:lnTo>
                  <a:lnTo>
                    <a:pt x="226" y="42"/>
                  </a:lnTo>
                  <a:lnTo>
                    <a:pt x="226" y="43"/>
                  </a:lnTo>
                  <a:lnTo>
                    <a:pt x="223" y="47"/>
                  </a:lnTo>
                  <a:lnTo>
                    <a:pt x="210" y="49"/>
                  </a:lnTo>
                  <a:lnTo>
                    <a:pt x="203" y="49"/>
                  </a:lnTo>
                  <a:lnTo>
                    <a:pt x="198" y="52"/>
                  </a:lnTo>
                  <a:lnTo>
                    <a:pt x="198" y="54"/>
                  </a:lnTo>
                  <a:lnTo>
                    <a:pt x="198" y="56"/>
                  </a:lnTo>
                  <a:lnTo>
                    <a:pt x="202" y="62"/>
                  </a:lnTo>
                  <a:lnTo>
                    <a:pt x="202" y="62"/>
                  </a:lnTo>
                  <a:lnTo>
                    <a:pt x="205" y="69"/>
                  </a:lnTo>
                  <a:lnTo>
                    <a:pt x="205" y="75"/>
                  </a:lnTo>
                  <a:lnTo>
                    <a:pt x="202" y="76"/>
                  </a:lnTo>
                  <a:lnTo>
                    <a:pt x="195" y="78"/>
                  </a:lnTo>
                  <a:lnTo>
                    <a:pt x="170" y="78"/>
                  </a:lnTo>
                  <a:lnTo>
                    <a:pt x="132" y="78"/>
                  </a:lnTo>
                  <a:lnTo>
                    <a:pt x="132" y="78"/>
                  </a:lnTo>
                  <a:lnTo>
                    <a:pt x="116" y="80"/>
                  </a:lnTo>
                  <a:lnTo>
                    <a:pt x="106" y="83"/>
                  </a:lnTo>
                  <a:lnTo>
                    <a:pt x="102" y="85"/>
                  </a:lnTo>
                  <a:lnTo>
                    <a:pt x="101" y="89"/>
                  </a:lnTo>
                  <a:lnTo>
                    <a:pt x="99" y="92"/>
                  </a:lnTo>
                  <a:lnTo>
                    <a:pt x="97" y="94"/>
                  </a:lnTo>
                  <a:lnTo>
                    <a:pt x="90" y="94"/>
                  </a:lnTo>
                  <a:lnTo>
                    <a:pt x="78" y="94"/>
                  </a:lnTo>
                  <a:lnTo>
                    <a:pt x="78" y="94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42"/>
            <p:cNvSpPr/>
            <p:nvPr/>
          </p:nvSpPr>
          <p:spPr>
            <a:xfrm>
              <a:off x="7774422" y="1954498"/>
              <a:ext cx="32577" cy="12411"/>
            </a:xfrm>
            <a:custGeom>
              <a:rect b="b" l="l" r="r" t="t"/>
              <a:pathLst>
                <a:path extrusionOk="0" h="19" w="47">
                  <a:moveTo>
                    <a:pt x="2" y="16"/>
                  </a:moveTo>
                  <a:lnTo>
                    <a:pt x="2" y="16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5" y="11"/>
                  </a:lnTo>
                  <a:lnTo>
                    <a:pt x="19" y="6"/>
                  </a:lnTo>
                  <a:lnTo>
                    <a:pt x="37" y="0"/>
                  </a:lnTo>
                  <a:lnTo>
                    <a:pt x="43" y="0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5" y="7"/>
                  </a:lnTo>
                  <a:lnTo>
                    <a:pt x="40" y="11"/>
                  </a:lnTo>
                  <a:lnTo>
                    <a:pt x="33" y="14"/>
                  </a:lnTo>
                  <a:lnTo>
                    <a:pt x="26" y="18"/>
                  </a:lnTo>
                  <a:lnTo>
                    <a:pt x="17" y="19"/>
                  </a:lnTo>
                  <a:lnTo>
                    <a:pt x="9" y="19"/>
                  </a:lnTo>
                  <a:lnTo>
                    <a:pt x="2" y="16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42"/>
            <p:cNvSpPr/>
            <p:nvPr/>
          </p:nvSpPr>
          <p:spPr>
            <a:xfrm>
              <a:off x="8390307" y="3921607"/>
              <a:ext cx="43438" cy="107043"/>
            </a:xfrm>
            <a:custGeom>
              <a:rect b="b" l="l" r="r" t="t"/>
              <a:pathLst>
                <a:path extrusionOk="0" h="151" w="63">
                  <a:moveTo>
                    <a:pt x="11" y="49"/>
                  </a:moveTo>
                  <a:lnTo>
                    <a:pt x="11" y="49"/>
                  </a:lnTo>
                  <a:lnTo>
                    <a:pt x="28" y="17"/>
                  </a:lnTo>
                  <a:lnTo>
                    <a:pt x="35" y="10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44" y="5"/>
                  </a:lnTo>
                  <a:lnTo>
                    <a:pt x="47" y="2"/>
                  </a:lnTo>
                  <a:lnTo>
                    <a:pt x="49" y="0"/>
                  </a:lnTo>
                  <a:lnTo>
                    <a:pt x="51" y="0"/>
                  </a:lnTo>
                  <a:lnTo>
                    <a:pt x="54" y="2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3" y="10"/>
                  </a:lnTo>
                  <a:lnTo>
                    <a:pt x="63" y="14"/>
                  </a:lnTo>
                  <a:lnTo>
                    <a:pt x="63" y="15"/>
                  </a:lnTo>
                  <a:lnTo>
                    <a:pt x="63" y="17"/>
                  </a:lnTo>
                  <a:lnTo>
                    <a:pt x="60" y="22"/>
                  </a:lnTo>
                  <a:lnTo>
                    <a:pt x="60" y="26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61" y="33"/>
                  </a:lnTo>
                  <a:lnTo>
                    <a:pt x="61" y="38"/>
                  </a:lnTo>
                  <a:lnTo>
                    <a:pt x="58" y="49"/>
                  </a:lnTo>
                  <a:lnTo>
                    <a:pt x="53" y="64"/>
                  </a:lnTo>
                  <a:lnTo>
                    <a:pt x="47" y="87"/>
                  </a:lnTo>
                  <a:lnTo>
                    <a:pt x="47" y="87"/>
                  </a:lnTo>
                  <a:lnTo>
                    <a:pt x="44" y="99"/>
                  </a:lnTo>
                  <a:lnTo>
                    <a:pt x="40" y="108"/>
                  </a:lnTo>
                  <a:lnTo>
                    <a:pt x="37" y="113"/>
                  </a:lnTo>
                  <a:lnTo>
                    <a:pt x="35" y="116"/>
                  </a:lnTo>
                  <a:lnTo>
                    <a:pt x="32" y="120"/>
                  </a:lnTo>
                  <a:lnTo>
                    <a:pt x="30" y="123"/>
                  </a:lnTo>
                  <a:lnTo>
                    <a:pt x="28" y="129"/>
                  </a:lnTo>
                  <a:lnTo>
                    <a:pt x="28" y="137"/>
                  </a:lnTo>
                  <a:lnTo>
                    <a:pt x="28" y="137"/>
                  </a:lnTo>
                  <a:lnTo>
                    <a:pt x="26" y="146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3" y="151"/>
                  </a:lnTo>
                  <a:lnTo>
                    <a:pt x="19" y="143"/>
                  </a:lnTo>
                  <a:lnTo>
                    <a:pt x="16" y="132"/>
                  </a:lnTo>
                  <a:lnTo>
                    <a:pt x="16" y="132"/>
                  </a:lnTo>
                  <a:lnTo>
                    <a:pt x="12" y="127"/>
                  </a:lnTo>
                  <a:lnTo>
                    <a:pt x="9" y="123"/>
                  </a:lnTo>
                  <a:lnTo>
                    <a:pt x="6" y="11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0" y="90"/>
                  </a:lnTo>
                  <a:lnTo>
                    <a:pt x="0" y="76"/>
                  </a:lnTo>
                  <a:lnTo>
                    <a:pt x="4" y="64"/>
                  </a:lnTo>
                  <a:lnTo>
                    <a:pt x="11" y="49"/>
                  </a:lnTo>
                  <a:lnTo>
                    <a:pt x="11" y="49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42"/>
            <p:cNvSpPr/>
            <p:nvPr/>
          </p:nvSpPr>
          <p:spPr>
            <a:xfrm>
              <a:off x="8104859" y="4084498"/>
              <a:ext cx="58951" cy="58951"/>
            </a:xfrm>
            <a:custGeom>
              <a:rect b="b" l="l" r="r" t="t"/>
              <a:pathLst>
                <a:path extrusionOk="0" h="83" w="84">
                  <a:moveTo>
                    <a:pt x="11" y="26"/>
                  </a:moveTo>
                  <a:lnTo>
                    <a:pt x="11" y="26"/>
                  </a:lnTo>
                  <a:lnTo>
                    <a:pt x="16" y="19"/>
                  </a:lnTo>
                  <a:lnTo>
                    <a:pt x="18" y="15"/>
                  </a:lnTo>
                  <a:lnTo>
                    <a:pt x="18" y="14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30" y="10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40" y="5"/>
                  </a:lnTo>
                  <a:lnTo>
                    <a:pt x="46" y="7"/>
                  </a:lnTo>
                  <a:lnTo>
                    <a:pt x="49" y="7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6" y="3"/>
                  </a:lnTo>
                  <a:lnTo>
                    <a:pt x="61" y="3"/>
                  </a:lnTo>
                  <a:lnTo>
                    <a:pt x="65" y="3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5" y="3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82" y="7"/>
                  </a:lnTo>
                  <a:lnTo>
                    <a:pt x="84" y="14"/>
                  </a:lnTo>
                  <a:lnTo>
                    <a:pt x="84" y="19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79" y="26"/>
                  </a:lnTo>
                  <a:lnTo>
                    <a:pt x="73" y="34"/>
                  </a:lnTo>
                  <a:lnTo>
                    <a:pt x="68" y="43"/>
                  </a:lnTo>
                  <a:lnTo>
                    <a:pt x="67" y="50"/>
                  </a:lnTo>
                  <a:lnTo>
                    <a:pt x="67" y="50"/>
                  </a:lnTo>
                  <a:lnTo>
                    <a:pt x="67" y="55"/>
                  </a:lnTo>
                  <a:lnTo>
                    <a:pt x="65" y="59"/>
                  </a:lnTo>
                  <a:lnTo>
                    <a:pt x="61" y="62"/>
                  </a:lnTo>
                  <a:lnTo>
                    <a:pt x="60" y="62"/>
                  </a:lnTo>
                  <a:lnTo>
                    <a:pt x="54" y="66"/>
                  </a:lnTo>
                  <a:lnTo>
                    <a:pt x="53" y="68"/>
                  </a:lnTo>
                  <a:lnTo>
                    <a:pt x="51" y="71"/>
                  </a:lnTo>
                  <a:lnTo>
                    <a:pt x="51" y="71"/>
                  </a:lnTo>
                  <a:lnTo>
                    <a:pt x="51" y="73"/>
                  </a:lnTo>
                  <a:lnTo>
                    <a:pt x="49" y="74"/>
                  </a:lnTo>
                  <a:lnTo>
                    <a:pt x="44" y="74"/>
                  </a:lnTo>
                  <a:lnTo>
                    <a:pt x="40" y="74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39" y="78"/>
                  </a:lnTo>
                  <a:lnTo>
                    <a:pt x="37" y="83"/>
                  </a:lnTo>
                  <a:lnTo>
                    <a:pt x="33" y="83"/>
                  </a:lnTo>
                  <a:lnTo>
                    <a:pt x="30" y="83"/>
                  </a:lnTo>
                  <a:lnTo>
                    <a:pt x="26" y="80"/>
                  </a:lnTo>
                  <a:lnTo>
                    <a:pt x="26" y="80"/>
                  </a:lnTo>
                  <a:lnTo>
                    <a:pt x="25" y="78"/>
                  </a:lnTo>
                  <a:lnTo>
                    <a:pt x="23" y="80"/>
                  </a:lnTo>
                  <a:lnTo>
                    <a:pt x="18" y="78"/>
                  </a:lnTo>
                  <a:lnTo>
                    <a:pt x="9" y="74"/>
                  </a:lnTo>
                  <a:lnTo>
                    <a:pt x="9" y="74"/>
                  </a:lnTo>
                  <a:lnTo>
                    <a:pt x="4" y="69"/>
                  </a:lnTo>
                  <a:lnTo>
                    <a:pt x="2" y="64"/>
                  </a:lnTo>
                  <a:lnTo>
                    <a:pt x="0" y="57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2" y="33"/>
                  </a:lnTo>
                  <a:lnTo>
                    <a:pt x="7" y="29"/>
                  </a:lnTo>
                  <a:lnTo>
                    <a:pt x="11" y="26"/>
                  </a:lnTo>
                  <a:lnTo>
                    <a:pt x="11" y="26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42"/>
            <p:cNvSpPr/>
            <p:nvPr/>
          </p:nvSpPr>
          <p:spPr>
            <a:xfrm>
              <a:off x="8232069" y="4020893"/>
              <a:ext cx="10860" cy="18616"/>
            </a:xfrm>
            <a:custGeom>
              <a:rect b="b" l="l" r="r" t="t"/>
              <a:pathLst>
                <a:path extrusionOk="0" h="26" w="15">
                  <a:moveTo>
                    <a:pt x="0" y="11"/>
                  </a:moveTo>
                  <a:lnTo>
                    <a:pt x="0" y="11"/>
                  </a:lnTo>
                  <a:lnTo>
                    <a:pt x="3" y="9"/>
                  </a:lnTo>
                  <a:lnTo>
                    <a:pt x="5" y="5"/>
                  </a:lnTo>
                  <a:lnTo>
                    <a:pt x="7" y="4"/>
                  </a:lnTo>
                  <a:lnTo>
                    <a:pt x="7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4" y="12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4" y="24"/>
                  </a:lnTo>
                  <a:lnTo>
                    <a:pt x="10" y="26"/>
                  </a:lnTo>
                  <a:lnTo>
                    <a:pt x="7" y="26"/>
                  </a:lnTo>
                  <a:lnTo>
                    <a:pt x="5" y="24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42"/>
            <p:cNvSpPr/>
            <p:nvPr/>
          </p:nvSpPr>
          <p:spPr>
            <a:xfrm>
              <a:off x="8432194" y="4238082"/>
              <a:ext cx="6205" cy="13962"/>
            </a:xfrm>
            <a:custGeom>
              <a:rect b="b" l="l" r="r" t="t"/>
              <a:pathLst>
                <a:path extrusionOk="0" h="19" w="8">
                  <a:moveTo>
                    <a:pt x="1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8" y="16"/>
                  </a:lnTo>
                  <a:lnTo>
                    <a:pt x="6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42"/>
            <p:cNvSpPr/>
            <p:nvPr/>
          </p:nvSpPr>
          <p:spPr>
            <a:xfrm>
              <a:off x="8489593" y="4267557"/>
              <a:ext cx="7757" cy="17065"/>
            </a:xfrm>
            <a:custGeom>
              <a:rect b="b" l="l" r="r" t="t"/>
              <a:pathLst>
                <a:path extrusionOk="0" h="24" w="12">
                  <a:moveTo>
                    <a:pt x="1" y="23"/>
                  </a:moveTo>
                  <a:lnTo>
                    <a:pt x="1" y="23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1" y="16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2"/>
                  </a:lnTo>
                  <a:lnTo>
                    <a:pt x="3" y="0"/>
                  </a:lnTo>
                  <a:lnTo>
                    <a:pt x="5" y="2"/>
                  </a:lnTo>
                  <a:lnTo>
                    <a:pt x="7" y="5"/>
                  </a:lnTo>
                  <a:lnTo>
                    <a:pt x="7" y="5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2" y="10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0" y="19"/>
                  </a:lnTo>
                  <a:lnTo>
                    <a:pt x="7" y="23"/>
                  </a:lnTo>
                  <a:lnTo>
                    <a:pt x="3" y="24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42"/>
            <p:cNvSpPr/>
            <p:nvPr/>
          </p:nvSpPr>
          <p:spPr>
            <a:xfrm>
              <a:off x="8494248" y="4346676"/>
              <a:ext cx="26372" cy="48091"/>
            </a:xfrm>
            <a:custGeom>
              <a:rect b="b" l="l" r="r" t="t"/>
              <a:pathLst>
                <a:path extrusionOk="0" h="68" w="36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3" y="9"/>
                  </a:lnTo>
                  <a:lnTo>
                    <a:pt x="15" y="7"/>
                  </a:lnTo>
                  <a:lnTo>
                    <a:pt x="17" y="6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6" y="13"/>
                  </a:lnTo>
                  <a:lnTo>
                    <a:pt x="27" y="16"/>
                  </a:lnTo>
                  <a:lnTo>
                    <a:pt x="27" y="23"/>
                  </a:lnTo>
                  <a:lnTo>
                    <a:pt x="27" y="30"/>
                  </a:lnTo>
                  <a:lnTo>
                    <a:pt x="27" y="34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31" y="39"/>
                  </a:lnTo>
                  <a:lnTo>
                    <a:pt x="33" y="42"/>
                  </a:lnTo>
                  <a:lnTo>
                    <a:pt x="33" y="44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6" y="51"/>
                  </a:lnTo>
                  <a:lnTo>
                    <a:pt x="34" y="53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58"/>
                  </a:lnTo>
                  <a:lnTo>
                    <a:pt x="36" y="65"/>
                  </a:lnTo>
                  <a:lnTo>
                    <a:pt x="36" y="68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31" y="61"/>
                  </a:lnTo>
                  <a:lnTo>
                    <a:pt x="27" y="56"/>
                  </a:lnTo>
                  <a:lnTo>
                    <a:pt x="27" y="51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4" y="51"/>
                  </a:lnTo>
                  <a:lnTo>
                    <a:pt x="24" y="53"/>
                  </a:lnTo>
                  <a:lnTo>
                    <a:pt x="26" y="58"/>
                  </a:lnTo>
                  <a:lnTo>
                    <a:pt x="26" y="61"/>
                  </a:lnTo>
                  <a:lnTo>
                    <a:pt x="26" y="63"/>
                  </a:lnTo>
                  <a:lnTo>
                    <a:pt x="24" y="61"/>
                  </a:lnTo>
                  <a:lnTo>
                    <a:pt x="24" y="61"/>
                  </a:lnTo>
                  <a:lnTo>
                    <a:pt x="17" y="58"/>
                  </a:lnTo>
                  <a:lnTo>
                    <a:pt x="15" y="56"/>
                  </a:lnTo>
                  <a:lnTo>
                    <a:pt x="17" y="53"/>
                  </a:lnTo>
                  <a:lnTo>
                    <a:pt x="17" y="53"/>
                  </a:lnTo>
                  <a:lnTo>
                    <a:pt x="17" y="49"/>
                  </a:lnTo>
                  <a:lnTo>
                    <a:pt x="17" y="46"/>
                  </a:lnTo>
                  <a:lnTo>
                    <a:pt x="15" y="44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7" y="35"/>
                  </a:lnTo>
                  <a:lnTo>
                    <a:pt x="17" y="32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10" y="23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8" y="27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1"/>
                  </a:lnTo>
                  <a:lnTo>
                    <a:pt x="3" y="6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42"/>
            <p:cNvSpPr/>
            <p:nvPr/>
          </p:nvSpPr>
          <p:spPr>
            <a:xfrm>
              <a:off x="8450810" y="4369945"/>
              <a:ext cx="6205" cy="9308"/>
            </a:xfrm>
            <a:custGeom>
              <a:rect b="b" l="l" r="r" t="t"/>
              <a:pathLst>
                <a:path extrusionOk="0" h="13" w="8">
                  <a:moveTo>
                    <a:pt x="1" y="13"/>
                  </a:moveTo>
                  <a:lnTo>
                    <a:pt x="1" y="13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5"/>
                  </a:lnTo>
                  <a:lnTo>
                    <a:pt x="3" y="1"/>
                  </a:lnTo>
                  <a:lnTo>
                    <a:pt x="5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5"/>
                  </a:lnTo>
                  <a:lnTo>
                    <a:pt x="7" y="10"/>
                  </a:lnTo>
                  <a:lnTo>
                    <a:pt x="3" y="12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42"/>
            <p:cNvSpPr/>
            <p:nvPr/>
          </p:nvSpPr>
          <p:spPr>
            <a:xfrm>
              <a:off x="8497350" y="4340471"/>
              <a:ext cx="4654" cy="6205"/>
            </a:xfrm>
            <a:custGeom>
              <a:rect b="b" l="l" r="r" t="t"/>
              <a:pathLst>
                <a:path extrusionOk="0" h="8" w="7">
                  <a:moveTo>
                    <a:pt x="2" y="0"/>
                  </a:moveTo>
                  <a:lnTo>
                    <a:pt x="2" y="0"/>
                  </a:lnTo>
                  <a:lnTo>
                    <a:pt x="5" y="2"/>
                  </a:lnTo>
                  <a:lnTo>
                    <a:pt x="7" y="5"/>
                  </a:lnTo>
                  <a:lnTo>
                    <a:pt x="7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42"/>
            <p:cNvSpPr/>
            <p:nvPr/>
          </p:nvSpPr>
          <p:spPr>
            <a:xfrm>
              <a:off x="8528377" y="4368394"/>
              <a:ext cx="4654" cy="3103"/>
            </a:xfrm>
            <a:custGeom>
              <a:rect b="b" l="l" r="r" t="t"/>
              <a:pathLst>
                <a:path extrusionOk="0" h="5" w="7">
                  <a:moveTo>
                    <a:pt x="2" y="0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7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4" y="5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42"/>
            <p:cNvSpPr/>
            <p:nvPr/>
          </p:nvSpPr>
          <p:spPr>
            <a:xfrm>
              <a:off x="8478734" y="4352881"/>
              <a:ext cx="3103" cy="4654"/>
            </a:xfrm>
            <a:custGeom>
              <a:rect b="b" l="l" r="r" t="t"/>
              <a:pathLst>
                <a:path extrusionOk="0" h="7" w="3">
                  <a:moveTo>
                    <a:pt x="1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42"/>
            <p:cNvSpPr/>
            <p:nvPr/>
          </p:nvSpPr>
          <p:spPr>
            <a:xfrm>
              <a:off x="8433745" y="4490951"/>
              <a:ext cx="10860" cy="7757"/>
            </a:xfrm>
            <a:custGeom>
              <a:rect b="b" l="l" r="r" t="t"/>
              <a:pathLst>
                <a:path extrusionOk="0" h="12" w="16">
                  <a:moveTo>
                    <a:pt x="16" y="7"/>
                  </a:moveTo>
                  <a:lnTo>
                    <a:pt x="16" y="7"/>
                  </a:lnTo>
                  <a:lnTo>
                    <a:pt x="14" y="11"/>
                  </a:lnTo>
                  <a:lnTo>
                    <a:pt x="9" y="12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14" y="4"/>
                  </a:lnTo>
                  <a:lnTo>
                    <a:pt x="16" y="7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42"/>
            <p:cNvSpPr/>
            <p:nvPr/>
          </p:nvSpPr>
          <p:spPr>
            <a:xfrm>
              <a:off x="8408923" y="4508016"/>
              <a:ext cx="13963" cy="6205"/>
            </a:xfrm>
            <a:custGeom>
              <a:rect b="b" l="l" r="r" t="t"/>
              <a:pathLst>
                <a:path extrusionOk="0" h="10" w="20">
                  <a:moveTo>
                    <a:pt x="2" y="5"/>
                  </a:moveTo>
                  <a:lnTo>
                    <a:pt x="2" y="5"/>
                  </a:lnTo>
                  <a:lnTo>
                    <a:pt x="6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4" y="3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42"/>
            <p:cNvSpPr/>
            <p:nvPr/>
          </p:nvSpPr>
          <p:spPr>
            <a:xfrm>
              <a:off x="8474079" y="4414936"/>
              <a:ext cx="6205" cy="4654"/>
            </a:xfrm>
            <a:custGeom>
              <a:rect b="b" l="l" r="r" t="t"/>
              <a:pathLst>
                <a:path extrusionOk="0" h="7" w="8">
                  <a:moveTo>
                    <a:pt x="5" y="0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5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42"/>
            <p:cNvSpPr/>
            <p:nvPr/>
          </p:nvSpPr>
          <p:spPr>
            <a:xfrm>
              <a:off x="8502004" y="4414936"/>
              <a:ext cx="7757" cy="4654"/>
            </a:xfrm>
            <a:custGeom>
              <a:rect b="b" l="l" r="r" t="t"/>
              <a:pathLst>
                <a:path extrusionOk="0" h="5" w="8">
                  <a:moveTo>
                    <a:pt x="1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8" y="3"/>
                  </a:lnTo>
                  <a:lnTo>
                    <a:pt x="7" y="5"/>
                  </a:lnTo>
                  <a:lnTo>
                    <a:pt x="7" y="5"/>
                  </a:lnTo>
                  <a:lnTo>
                    <a:pt x="3" y="5"/>
                  </a:lnTo>
                  <a:lnTo>
                    <a:pt x="1" y="3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42"/>
            <p:cNvSpPr/>
            <p:nvPr/>
          </p:nvSpPr>
          <p:spPr>
            <a:xfrm>
              <a:off x="8435297" y="4310995"/>
              <a:ext cx="7756" cy="13963"/>
            </a:xfrm>
            <a:custGeom>
              <a:rect b="b" l="l" r="r" t="t"/>
              <a:pathLst>
                <a:path extrusionOk="0" h="17" w="8">
                  <a:moveTo>
                    <a:pt x="3" y="0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8" y="1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5" y="15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3" y="7"/>
                  </a:lnTo>
                  <a:lnTo>
                    <a:pt x="1" y="3"/>
                  </a:lnTo>
                  <a:lnTo>
                    <a:pt x="1" y="1"/>
                  </a:lnTo>
                  <a:lnTo>
                    <a:pt x="3" y="0"/>
                  </a:lnTo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42"/>
            <p:cNvSpPr/>
            <p:nvPr/>
          </p:nvSpPr>
          <p:spPr>
            <a:xfrm>
              <a:off x="8435297" y="4284622"/>
              <a:ext cx="6205" cy="9308"/>
            </a:xfrm>
            <a:custGeom>
              <a:rect b="b" l="l" r="r" t="t"/>
              <a:pathLst>
                <a:path extrusionOk="0" h="13" w="11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2"/>
                  </a:lnTo>
                  <a:lnTo>
                    <a:pt x="11" y="6"/>
                  </a:lnTo>
                  <a:lnTo>
                    <a:pt x="9" y="11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5" y="13"/>
                  </a:lnTo>
                  <a:lnTo>
                    <a:pt x="2" y="13"/>
                  </a:lnTo>
                  <a:lnTo>
                    <a:pt x="0" y="9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42"/>
            <p:cNvSpPr/>
            <p:nvPr/>
          </p:nvSpPr>
          <p:spPr>
            <a:xfrm>
              <a:off x="8449258" y="4315649"/>
              <a:ext cx="4655" cy="7756"/>
            </a:xfrm>
            <a:custGeom>
              <a:rect b="b" l="l" r="r" t="t"/>
              <a:pathLst>
                <a:path extrusionOk="0" h="10" w="9">
                  <a:moveTo>
                    <a:pt x="0" y="2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3"/>
                  </a:lnTo>
                  <a:lnTo>
                    <a:pt x="9" y="7"/>
                  </a:lnTo>
                  <a:lnTo>
                    <a:pt x="9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42"/>
            <p:cNvSpPr/>
            <p:nvPr/>
          </p:nvSpPr>
          <p:spPr>
            <a:xfrm>
              <a:off x="8461669" y="4297033"/>
              <a:ext cx="10860" cy="12411"/>
            </a:xfrm>
            <a:custGeom>
              <a:rect b="b" l="l" r="r" t="t"/>
              <a:pathLst>
                <a:path extrusionOk="0" h="19" w="15">
                  <a:moveTo>
                    <a:pt x="1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7" y="3"/>
                  </a:lnTo>
                  <a:lnTo>
                    <a:pt x="8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5" y="10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42"/>
            <p:cNvSpPr/>
            <p:nvPr/>
          </p:nvSpPr>
          <p:spPr>
            <a:xfrm>
              <a:off x="8477183" y="4309444"/>
              <a:ext cx="6205" cy="10859"/>
            </a:xfrm>
            <a:custGeom>
              <a:rect b="b" l="l" r="r" t="t"/>
              <a:pathLst>
                <a:path extrusionOk="0" h="14" w="9">
                  <a:moveTo>
                    <a:pt x="2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7" y="7"/>
                  </a:lnTo>
                  <a:lnTo>
                    <a:pt x="9" y="12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4" y="9"/>
                  </a:lnTo>
                  <a:lnTo>
                    <a:pt x="2" y="3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42"/>
            <p:cNvSpPr/>
            <p:nvPr/>
          </p:nvSpPr>
          <p:spPr>
            <a:xfrm>
              <a:off x="8384102" y="4371498"/>
              <a:ext cx="4655" cy="6205"/>
            </a:xfrm>
            <a:custGeom>
              <a:rect b="b" l="l" r="r" t="t"/>
              <a:pathLst>
                <a:path extrusionOk="0" h="9" w="9">
                  <a:moveTo>
                    <a:pt x="0" y="5"/>
                  </a:moveTo>
                  <a:lnTo>
                    <a:pt x="0" y="5"/>
                  </a:lnTo>
                  <a:lnTo>
                    <a:pt x="3" y="2"/>
                  </a:lnTo>
                  <a:lnTo>
                    <a:pt x="7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4"/>
                  </a:lnTo>
                  <a:lnTo>
                    <a:pt x="3" y="7"/>
                  </a:lnTo>
                  <a:lnTo>
                    <a:pt x="0" y="9"/>
                  </a:lnTo>
                  <a:lnTo>
                    <a:pt x="0" y="5"/>
                  </a:lnTo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42"/>
            <p:cNvSpPr/>
            <p:nvPr/>
          </p:nvSpPr>
          <p:spPr>
            <a:xfrm>
              <a:off x="8525275" y="4377703"/>
              <a:ext cx="4654" cy="18616"/>
            </a:xfrm>
            <a:custGeom>
              <a:rect b="b" l="l" r="r" t="t"/>
              <a:pathLst>
                <a:path extrusionOk="0" h="24" w="9">
                  <a:moveTo>
                    <a:pt x="4" y="21"/>
                  </a:moveTo>
                  <a:lnTo>
                    <a:pt x="4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2" y="3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9" y="19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4" y="21"/>
                  </a:lnTo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42"/>
            <p:cNvSpPr/>
            <p:nvPr/>
          </p:nvSpPr>
          <p:spPr>
            <a:xfrm>
              <a:off x="8536133" y="4388562"/>
              <a:ext cx="4655" cy="9308"/>
            </a:xfrm>
            <a:custGeom>
              <a:rect b="b" l="l" r="r" t="t"/>
              <a:pathLst>
                <a:path extrusionOk="0" h="13" w="7">
                  <a:moveTo>
                    <a:pt x="2" y="6"/>
                  </a:moveTo>
                  <a:lnTo>
                    <a:pt x="2" y="6"/>
                  </a:lnTo>
                  <a:lnTo>
                    <a:pt x="3" y="0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9"/>
                  </a:lnTo>
                  <a:lnTo>
                    <a:pt x="7" y="13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2" y="6"/>
                  </a:lnTo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42"/>
            <p:cNvSpPr/>
            <p:nvPr/>
          </p:nvSpPr>
          <p:spPr>
            <a:xfrm>
              <a:off x="8447707" y="4362189"/>
              <a:ext cx="27925" cy="57399"/>
            </a:xfrm>
            <a:custGeom>
              <a:rect b="b" l="l" r="r" t="t"/>
              <a:pathLst>
                <a:path extrusionOk="0" h="82" w="40">
                  <a:moveTo>
                    <a:pt x="0" y="47"/>
                  </a:moveTo>
                  <a:lnTo>
                    <a:pt x="0" y="47"/>
                  </a:lnTo>
                  <a:lnTo>
                    <a:pt x="4" y="42"/>
                  </a:lnTo>
                  <a:lnTo>
                    <a:pt x="6" y="42"/>
                  </a:lnTo>
                  <a:lnTo>
                    <a:pt x="9" y="44"/>
                  </a:lnTo>
                  <a:lnTo>
                    <a:pt x="11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8" y="38"/>
                  </a:lnTo>
                  <a:lnTo>
                    <a:pt x="18" y="35"/>
                  </a:lnTo>
                  <a:lnTo>
                    <a:pt x="18" y="28"/>
                  </a:lnTo>
                  <a:lnTo>
                    <a:pt x="16" y="21"/>
                  </a:lnTo>
                  <a:lnTo>
                    <a:pt x="16" y="19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0" y="16"/>
                  </a:lnTo>
                  <a:lnTo>
                    <a:pt x="21" y="14"/>
                  </a:lnTo>
                  <a:lnTo>
                    <a:pt x="21" y="11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0" y="7"/>
                  </a:lnTo>
                  <a:lnTo>
                    <a:pt x="40" y="16"/>
                  </a:lnTo>
                  <a:lnTo>
                    <a:pt x="37" y="23"/>
                  </a:lnTo>
                  <a:lnTo>
                    <a:pt x="37" y="23"/>
                  </a:lnTo>
                  <a:lnTo>
                    <a:pt x="33" y="30"/>
                  </a:lnTo>
                  <a:lnTo>
                    <a:pt x="32" y="33"/>
                  </a:lnTo>
                  <a:lnTo>
                    <a:pt x="32" y="38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9"/>
                  </a:lnTo>
                  <a:lnTo>
                    <a:pt x="28" y="52"/>
                  </a:lnTo>
                  <a:lnTo>
                    <a:pt x="30" y="61"/>
                  </a:lnTo>
                  <a:lnTo>
                    <a:pt x="33" y="70"/>
                  </a:lnTo>
                  <a:lnTo>
                    <a:pt x="33" y="73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28" y="80"/>
                  </a:lnTo>
                  <a:lnTo>
                    <a:pt x="25" y="82"/>
                  </a:lnTo>
                  <a:lnTo>
                    <a:pt x="23" y="82"/>
                  </a:lnTo>
                  <a:lnTo>
                    <a:pt x="21" y="82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16" y="70"/>
                  </a:lnTo>
                  <a:lnTo>
                    <a:pt x="13" y="68"/>
                  </a:lnTo>
                  <a:lnTo>
                    <a:pt x="9" y="65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0" y="52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42"/>
            <p:cNvSpPr/>
            <p:nvPr/>
          </p:nvSpPr>
          <p:spPr>
            <a:xfrm>
              <a:off x="8466323" y="4315649"/>
              <a:ext cx="24822" cy="24822"/>
            </a:xfrm>
            <a:custGeom>
              <a:rect b="b" l="l" r="r" t="t"/>
              <a:pathLst>
                <a:path extrusionOk="0" h="35" w="34">
                  <a:moveTo>
                    <a:pt x="0" y="24"/>
                  </a:moveTo>
                  <a:lnTo>
                    <a:pt x="0" y="24"/>
                  </a:lnTo>
                  <a:lnTo>
                    <a:pt x="3" y="12"/>
                  </a:lnTo>
                  <a:lnTo>
                    <a:pt x="5" y="7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7" y="5"/>
                  </a:lnTo>
                  <a:lnTo>
                    <a:pt x="20" y="9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7" y="16"/>
                  </a:lnTo>
                  <a:lnTo>
                    <a:pt x="29" y="19"/>
                  </a:lnTo>
                  <a:lnTo>
                    <a:pt x="31" y="26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4" y="35"/>
                  </a:lnTo>
                  <a:lnTo>
                    <a:pt x="31" y="33"/>
                  </a:lnTo>
                  <a:lnTo>
                    <a:pt x="27" y="30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17" y="19"/>
                  </a:lnTo>
                  <a:lnTo>
                    <a:pt x="15" y="14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5" y="23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42"/>
            <p:cNvSpPr/>
            <p:nvPr/>
          </p:nvSpPr>
          <p:spPr>
            <a:xfrm>
              <a:off x="8470977" y="4354432"/>
              <a:ext cx="20168" cy="54298"/>
            </a:xfrm>
            <a:custGeom>
              <a:rect b="b" l="l" r="r" t="t"/>
              <a:pathLst>
                <a:path extrusionOk="0" h="78" w="28">
                  <a:moveTo>
                    <a:pt x="0" y="73"/>
                  </a:moveTo>
                  <a:lnTo>
                    <a:pt x="0" y="73"/>
                  </a:lnTo>
                  <a:lnTo>
                    <a:pt x="2" y="63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6" y="50"/>
                  </a:lnTo>
                  <a:lnTo>
                    <a:pt x="9" y="45"/>
                  </a:lnTo>
                  <a:lnTo>
                    <a:pt x="13" y="3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6" y="23"/>
                  </a:lnTo>
                  <a:lnTo>
                    <a:pt x="18" y="19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2"/>
                  </a:lnTo>
                  <a:lnTo>
                    <a:pt x="27" y="9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7"/>
                  </a:lnTo>
                  <a:lnTo>
                    <a:pt x="27" y="21"/>
                  </a:lnTo>
                  <a:lnTo>
                    <a:pt x="27" y="24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33"/>
                  </a:lnTo>
                  <a:lnTo>
                    <a:pt x="25" y="36"/>
                  </a:lnTo>
                  <a:lnTo>
                    <a:pt x="20" y="42"/>
                  </a:lnTo>
                  <a:lnTo>
                    <a:pt x="14" y="47"/>
                  </a:lnTo>
                  <a:lnTo>
                    <a:pt x="13" y="50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3" y="57"/>
                  </a:lnTo>
                  <a:lnTo>
                    <a:pt x="11" y="61"/>
                  </a:lnTo>
                  <a:lnTo>
                    <a:pt x="9" y="63"/>
                  </a:lnTo>
                  <a:lnTo>
                    <a:pt x="7" y="68"/>
                  </a:lnTo>
                  <a:lnTo>
                    <a:pt x="7" y="68"/>
                  </a:lnTo>
                  <a:lnTo>
                    <a:pt x="6" y="73"/>
                  </a:lnTo>
                  <a:lnTo>
                    <a:pt x="2" y="77"/>
                  </a:lnTo>
                  <a:lnTo>
                    <a:pt x="2" y="78"/>
                  </a:lnTo>
                  <a:lnTo>
                    <a:pt x="2" y="77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42"/>
            <p:cNvSpPr/>
            <p:nvPr/>
          </p:nvSpPr>
          <p:spPr>
            <a:xfrm>
              <a:off x="8483388" y="4385459"/>
              <a:ext cx="18616" cy="18616"/>
            </a:xfrm>
            <a:custGeom>
              <a:rect b="b" l="l" r="r" t="t"/>
              <a:pathLst>
                <a:path extrusionOk="0" h="28" w="28">
                  <a:moveTo>
                    <a:pt x="2" y="25"/>
                  </a:moveTo>
                  <a:lnTo>
                    <a:pt x="2" y="25"/>
                  </a:lnTo>
                  <a:lnTo>
                    <a:pt x="0" y="20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10" y="7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4" y="7"/>
                  </a:lnTo>
                  <a:lnTo>
                    <a:pt x="26" y="6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8" y="9"/>
                  </a:lnTo>
                  <a:lnTo>
                    <a:pt x="26" y="14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8" y="21"/>
                  </a:lnTo>
                  <a:lnTo>
                    <a:pt x="26" y="21"/>
                  </a:lnTo>
                  <a:lnTo>
                    <a:pt x="24" y="23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17" y="27"/>
                  </a:lnTo>
                  <a:lnTo>
                    <a:pt x="12" y="28"/>
                  </a:lnTo>
                  <a:lnTo>
                    <a:pt x="7" y="28"/>
                  </a:lnTo>
                  <a:lnTo>
                    <a:pt x="3" y="27"/>
                  </a:lnTo>
                  <a:lnTo>
                    <a:pt x="2" y="25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42"/>
            <p:cNvSpPr/>
            <p:nvPr/>
          </p:nvSpPr>
          <p:spPr>
            <a:xfrm>
              <a:off x="8435297" y="4397870"/>
              <a:ext cx="116351" cy="127211"/>
            </a:xfrm>
            <a:custGeom>
              <a:rect b="b" l="l" r="r" t="t"/>
              <a:pathLst>
                <a:path extrusionOk="0" h="179" w="163">
                  <a:moveTo>
                    <a:pt x="0" y="108"/>
                  </a:moveTo>
                  <a:lnTo>
                    <a:pt x="0" y="108"/>
                  </a:lnTo>
                  <a:lnTo>
                    <a:pt x="3" y="101"/>
                  </a:lnTo>
                  <a:lnTo>
                    <a:pt x="5" y="95"/>
                  </a:lnTo>
                  <a:lnTo>
                    <a:pt x="7" y="87"/>
                  </a:lnTo>
                  <a:lnTo>
                    <a:pt x="7" y="87"/>
                  </a:lnTo>
                  <a:lnTo>
                    <a:pt x="7" y="83"/>
                  </a:lnTo>
                  <a:lnTo>
                    <a:pt x="10" y="78"/>
                  </a:lnTo>
                  <a:lnTo>
                    <a:pt x="14" y="74"/>
                  </a:lnTo>
                  <a:lnTo>
                    <a:pt x="19" y="73"/>
                  </a:lnTo>
                  <a:lnTo>
                    <a:pt x="19" y="73"/>
                  </a:lnTo>
                  <a:lnTo>
                    <a:pt x="22" y="71"/>
                  </a:lnTo>
                  <a:lnTo>
                    <a:pt x="24" y="69"/>
                  </a:lnTo>
                  <a:lnTo>
                    <a:pt x="26" y="67"/>
                  </a:lnTo>
                  <a:lnTo>
                    <a:pt x="28" y="69"/>
                  </a:lnTo>
                  <a:lnTo>
                    <a:pt x="28" y="69"/>
                  </a:lnTo>
                  <a:lnTo>
                    <a:pt x="31" y="69"/>
                  </a:lnTo>
                  <a:lnTo>
                    <a:pt x="36" y="69"/>
                  </a:lnTo>
                  <a:lnTo>
                    <a:pt x="38" y="67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6" y="61"/>
                  </a:lnTo>
                  <a:lnTo>
                    <a:pt x="38" y="57"/>
                  </a:lnTo>
                  <a:lnTo>
                    <a:pt x="42" y="54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50" y="48"/>
                  </a:lnTo>
                  <a:lnTo>
                    <a:pt x="52" y="45"/>
                  </a:lnTo>
                  <a:lnTo>
                    <a:pt x="54" y="45"/>
                  </a:lnTo>
                  <a:lnTo>
                    <a:pt x="54" y="45"/>
                  </a:lnTo>
                  <a:lnTo>
                    <a:pt x="55" y="45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48"/>
                  </a:lnTo>
                  <a:lnTo>
                    <a:pt x="61" y="48"/>
                  </a:lnTo>
                  <a:lnTo>
                    <a:pt x="64" y="50"/>
                  </a:lnTo>
                  <a:lnTo>
                    <a:pt x="66" y="54"/>
                  </a:lnTo>
                  <a:lnTo>
                    <a:pt x="68" y="61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6" y="71"/>
                  </a:lnTo>
                  <a:lnTo>
                    <a:pt x="66" y="73"/>
                  </a:lnTo>
                  <a:lnTo>
                    <a:pt x="71" y="71"/>
                  </a:lnTo>
                  <a:lnTo>
                    <a:pt x="71" y="71"/>
                  </a:lnTo>
                  <a:lnTo>
                    <a:pt x="76" y="67"/>
                  </a:lnTo>
                  <a:lnTo>
                    <a:pt x="78" y="67"/>
                  </a:lnTo>
                  <a:lnTo>
                    <a:pt x="80" y="64"/>
                  </a:lnTo>
                  <a:lnTo>
                    <a:pt x="83" y="57"/>
                  </a:lnTo>
                  <a:lnTo>
                    <a:pt x="83" y="57"/>
                  </a:lnTo>
                  <a:lnTo>
                    <a:pt x="85" y="52"/>
                  </a:lnTo>
                  <a:lnTo>
                    <a:pt x="87" y="50"/>
                  </a:lnTo>
                  <a:lnTo>
                    <a:pt x="90" y="50"/>
                  </a:lnTo>
                  <a:lnTo>
                    <a:pt x="92" y="52"/>
                  </a:lnTo>
                  <a:lnTo>
                    <a:pt x="97" y="55"/>
                  </a:lnTo>
                  <a:lnTo>
                    <a:pt x="99" y="55"/>
                  </a:lnTo>
                  <a:lnTo>
                    <a:pt x="99" y="52"/>
                  </a:lnTo>
                  <a:lnTo>
                    <a:pt x="99" y="52"/>
                  </a:lnTo>
                  <a:lnTo>
                    <a:pt x="99" y="36"/>
                  </a:lnTo>
                  <a:lnTo>
                    <a:pt x="101" y="33"/>
                  </a:lnTo>
                  <a:lnTo>
                    <a:pt x="102" y="33"/>
                  </a:lnTo>
                  <a:lnTo>
                    <a:pt x="104" y="33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109" y="40"/>
                  </a:lnTo>
                  <a:lnTo>
                    <a:pt x="111" y="40"/>
                  </a:lnTo>
                  <a:lnTo>
                    <a:pt x="113" y="36"/>
                  </a:lnTo>
                  <a:lnTo>
                    <a:pt x="113" y="33"/>
                  </a:lnTo>
                  <a:lnTo>
                    <a:pt x="115" y="31"/>
                  </a:lnTo>
                  <a:lnTo>
                    <a:pt x="116" y="31"/>
                  </a:lnTo>
                  <a:lnTo>
                    <a:pt x="116" y="31"/>
                  </a:lnTo>
                  <a:lnTo>
                    <a:pt x="120" y="33"/>
                  </a:lnTo>
                  <a:lnTo>
                    <a:pt x="123" y="34"/>
                  </a:lnTo>
                  <a:lnTo>
                    <a:pt x="125" y="33"/>
                  </a:lnTo>
                  <a:lnTo>
                    <a:pt x="125" y="29"/>
                  </a:lnTo>
                  <a:lnTo>
                    <a:pt x="125" y="19"/>
                  </a:lnTo>
                  <a:lnTo>
                    <a:pt x="125" y="19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3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29" y="3"/>
                  </a:lnTo>
                  <a:lnTo>
                    <a:pt x="129" y="5"/>
                  </a:lnTo>
                  <a:lnTo>
                    <a:pt x="130" y="7"/>
                  </a:lnTo>
                  <a:lnTo>
                    <a:pt x="136" y="10"/>
                  </a:lnTo>
                  <a:lnTo>
                    <a:pt x="136" y="10"/>
                  </a:lnTo>
                  <a:lnTo>
                    <a:pt x="139" y="12"/>
                  </a:lnTo>
                  <a:lnTo>
                    <a:pt x="141" y="14"/>
                  </a:lnTo>
                  <a:lnTo>
                    <a:pt x="143" y="19"/>
                  </a:lnTo>
                  <a:lnTo>
                    <a:pt x="144" y="22"/>
                  </a:lnTo>
                  <a:lnTo>
                    <a:pt x="144" y="22"/>
                  </a:lnTo>
                  <a:lnTo>
                    <a:pt x="148" y="20"/>
                  </a:lnTo>
                  <a:lnTo>
                    <a:pt x="148" y="20"/>
                  </a:lnTo>
                  <a:lnTo>
                    <a:pt x="149" y="20"/>
                  </a:lnTo>
                  <a:lnTo>
                    <a:pt x="149" y="22"/>
                  </a:lnTo>
                  <a:lnTo>
                    <a:pt x="149" y="27"/>
                  </a:lnTo>
                  <a:lnTo>
                    <a:pt x="153" y="33"/>
                  </a:lnTo>
                  <a:lnTo>
                    <a:pt x="153" y="33"/>
                  </a:lnTo>
                  <a:lnTo>
                    <a:pt x="155" y="38"/>
                  </a:lnTo>
                  <a:lnTo>
                    <a:pt x="153" y="41"/>
                  </a:lnTo>
                  <a:lnTo>
                    <a:pt x="151" y="47"/>
                  </a:lnTo>
                  <a:lnTo>
                    <a:pt x="148" y="48"/>
                  </a:lnTo>
                  <a:lnTo>
                    <a:pt x="148" y="48"/>
                  </a:lnTo>
                  <a:lnTo>
                    <a:pt x="146" y="50"/>
                  </a:lnTo>
                  <a:lnTo>
                    <a:pt x="146" y="52"/>
                  </a:lnTo>
                  <a:lnTo>
                    <a:pt x="148" y="52"/>
                  </a:lnTo>
                  <a:lnTo>
                    <a:pt x="151" y="52"/>
                  </a:lnTo>
                  <a:lnTo>
                    <a:pt x="151" y="52"/>
                  </a:lnTo>
                  <a:lnTo>
                    <a:pt x="155" y="52"/>
                  </a:lnTo>
                  <a:lnTo>
                    <a:pt x="155" y="54"/>
                  </a:lnTo>
                  <a:lnTo>
                    <a:pt x="156" y="57"/>
                  </a:lnTo>
                  <a:lnTo>
                    <a:pt x="156" y="61"/>
                  </a:lnTo>
                  <a:lnTo>
                    <a:pt x="158" y="64"/>
                  </a:lnTo>
                  <a:lnTo>
                    <a:pt x="158" y="64"/>
                  </a:lnTo>
                  <a:lnTo>
                    <a:pt x="160" y="67"/>
                  </a:lnTo>
                  <a:lnTo>
                    <a:pt x="158" y="73"/>
                  </a:lnTo>
                  <a:lnTo>
                    <a:pt x="156" y="78"/>
                  </a:lnTo>
                  <a:lnTo>
                    <a:pt x="156" y="81"/>
                  </a:lnTo>
                  <a:lnTo>
                    <a:pt x="156" y="81"/>
                  </a:lnTo>
                  <a:lnTo>
                    <a:pt x="158" y="85"/>
                  </a:lnTo>
                  <a:lnTo>
                    <a:pt x="160" y="87"/>
                  </a:lnTo>
                  <a:lnTo>
                    <a:pt x="162" y="88"/>
                  </a:lnTo>
                  <a:lnTo>
                    <a:pt x="163" y="92"/>
                  </a:lnTo>
                  <a:lnTo>
                    <a:pt x="163" y="92"/>
                  </a:lnTo>
                  <a:lnTo>
                    <a:pt x="163" y="104"/>
                  </a:lnTo>
                  <a:lnTo>
                    <a:pt x="163" y="108"/>
                  </a:lnTo>
                  <a:lnTo>
                    <a:pt x="162" y="113"/>
                  </a:lnTo>
                  <a:lnTo>
                    <a:pt x="162" y="113"/>
                  </a:lnTo>
                  <a:lnTo>
                    <a:pt x="158" y="118"/>
                  </a:lnTo>
                  <a:lnTo>
                    <a:pt x="155" y="118"/>
                  </a:lnTo>
                  <a:lnTo>
                    <a:pt x="153" y="118"/>
                  </a:lnTo>
                  <a:lnTo>
                    <a:pt x="155" y="121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3" y="123"/>
                  </a:lnTo>
                  <a:lnTo>
                    <a:pt x="151" y="121"/>
                  </a:lnTo>
                  <a:lnTo>
                    <a:pt x="149" y="121"/>
                  </a:lnTo>
                  <a:lnTo>
                    <a:pt x="149" y="125"/>
                  </a:lnTo>
                  <a:lnTo>
                    <a:pt x="149" y="125"/>
                  </a:lnTo>
                  <a:lnTo>
                    <a:pt x="151" y="134"/>
                  </a:lnTo>
                  <a:lnTo>
                    <a:pt x="151" y="142"/>
                  </a:lnTo>
                  <a:lnTo>
                    <a:pt x="149" y="146"/>
                  </a:lnTo>
                  <a:lnTo>
                    <a:pt x="148" y="146"/>
                  </a:lnTo>
                  <a:lnTo>
                    <a:pt x="148" y="144"/>
                  </a:lnTo>
                  <a:lnTo>
                    <a:pt x="148" y="144"/>
                  </a:lnTo>
                  <a:lnTo>
                    <a:pt x="144" y="135"/>
                  </a:lnTo>
                  <a:lnTo>
                    <a:pt x="144" y="130"/>
                  </a:lnTo>
                  <a:lnTo>
                    <a:pt x="146" y="128"/>
                  </a:lnTo>
                  <a:lnTo>
                    <a:pt x="144" y="125"/>
                  </a:lnTo>
                  <a:lnTo>
                    <a:pt x="144" y="125"/>
                  </a:lnTo>
                  <a:lnTo>
                    <a:pt x="141" y="120"/>
                  </a:lnTo>
                  <a:lnTo>
                    <a:pt x="141" y="118"/>
                  </a:lnTo>
                  <a:lnTo>
                    <a:pt x="139" y="109"/>
                  </a:lnTo>
                  <a:lnTo>
                    <a:pt x="139" y="109"/>
                  </a:lnTo>
                  <a:lnTo>
                    <a:pt x="137" y="104"/>
                  </a:lnTo>
                  <a:lnTo>
                    <a:pt x="136" y="104"/>
                  </a:lnTo>
                  <a:lnTo>
                    <a:pt x="134" y="104"/>
                  </a:lnTo>
                  <a:lnTo>
                    <a:pt x="134" y="104"/>
                  </a:lnTo>
                  <a:lnTo>
                    <a:pt x="130" y="108"/>
                  </a:lnTo>
                  <a:lnTo>
                    <a:pt x="130" y="111"/>
                  </a:lnTo>
                  <a:lnTo>
                    <a:pt x="130" y="115"/>
                  </a:lnTo>
                  <a:lnTo>
                    <a:pt x="127" y="116"/>
                  </a:lnTo>
                  <a:lnTo>
                    <a:pt x="127" y="116"/>
                  </a:lnTo>
                  <a:lnTo>
                    <a:pt x="123" y="120"/>
                  </a:lnTo>
                  <a:lnTo>
                    <a:pt x="122" y="125"/>
                  </a:lnTo>
                  <a:lnTo>
                    <a:pt x="122" y="132"/>
                  </a:lnTo>
                  <a:lnTo>
                    <a:pt x="122" y="134"/>
                  </a:lnTo>
                  <a:lnTo>
                    <a:pt x="123" y="134"/>
                  </a:lnTo>
                  <a:lnTo>
                    <a:pt x="123" y="134"/>
                  </a:lnTo>
                  <a:lnTo>
                    <a:pt x="125" y="135"/>
                  </a:lnTo>
                  <a:lnTo>
                    <a:pt x="129" y="139"/>
                  </a:lnTo>
                  <a:lnTo>
                    <a:pt x="130" y="148"/>
                  </a:lnTo>
                  <a:lnTo>
                    <a:pt x="130" y="148"/>
                  </a:lnTo>
                  <a:lnTo>
                    <a:pt x="132" y="153"/>
                  </a:lnTo>
                  <a:lnTo>
                    <a:pt x="132" y="160"/>
                  </a:lnTo>
                  <a:lnTo>
                    <a:pt x="129" y="167"/>
                  </a:lnTo>
                  <a:lnTo>
                    <a:pt x="125" y="174"/>
                  </a:lnTo>
                  <a:lnTo>
                    <a:pt x="125" y="174"/>
                  </a:lnTo>
                  <a:lnTo>
                    <a:pt x="122" y="177"/>
                  </a:lnTo>
                  <a:lnTo>
                    <a:pt x="120" y="179"/>
                  </a:lnTo>
                  <a:lnTo>
                    <a:pt x="118" y="177"/>
                  </a:lnTo>
                  <a:lnTo>
                    <a:pt x="116" y="175"/>
                  </a:lnTo>
                  <a:lnTo>
                    <a:pt x="115" y="168"/>
                  </a:lnTo>
                  <a:lnTo>
                    <a:pt x="116" y="162"/>
                  </a:lnTo>
                  <a:lnTo>
                    <a:pt x="116" y="162"/>
                  </a:lnTo>
                  <a:lnTo>
                    <a:pt x="116" y="158"/>
                  </a:lnTo>
                  <a:lnTo>
                    <a:pt x="115" y="156"/>
                  </a:lnTo>
                  <a:lnTo>
                    <a:pt x="113" y="156"/>
                  </a:lnTo>
                  <a:lnTo>
                    <a:pt x="111" y="162"/>
                  </a:lnTo>
                  <a:lnTo>
                    <a:pt x="111" y="162"/>
                  </a:lnTo>
                  <a:lnTo>
                    <a:pt x="108" y="165"/>
                  </a:lnTo>
                  <a:lnTo>
                    <a:pt x="102" y="165"/>
                  </a:lnTo>
                  <a:lnTo>
                    <a:pt x="87" y="156"/>
                  </a:lnTo>
                  <a:lnTo>
                    <a:pt x="87" y="156"/>
                  </a:lnTo>
                  <a:lnTo>
                    <a:pt x="82" y="153"/>
                  </a:lnTo>
                  <a:lnTo>
                    <a:pt x="80" y="151"/>
                  </a:lnTo>
                  <a:lnTo>
                    <a:pt x="78" y="149"/>
                  </a:lnTo>
                  <a:lnTo>
                    <a:pt x="76" y="146"/>
                  </a:lnTo>
                  <a:lnTo>
                    <a:pt x="76" y="146"/>
                  </a:lnTo>
                  <a:lnTo>
                    <a:pt x="75" y="142"/>
                  </a:lnTo>
                  <a:lnTo>
                    <a:pt x="73" y="135"/>
                  </a:lnTo>
                  <a:lnTo>
                    <a:pt x="71" y="125"/>
                  </a:lnTo>
                  <a:lnTo>
                    <a:pt x="71" y="125"/>
                  </a:lnTo>
                  <a:lnTo>
                    <a:pt x="71" y="121"/>
                  </a:lnTo>
                  <a:lnTo>
                    <a:pt x="71" y="118"/>
                  </a:lnTo>
                  <a:lnTo>
                    <a:pt x="75" y="113"/>
                  </a:lnTo>
                  <a:lnTo>
                    <a:pt x="78" y="108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1"/>
                  </a:lnTo>
                  <a:lnTo>
                    <a:pt x="78" y="101"/>
                  </a:lnTo>
                  <a:lnTo>
                    <a:pt x="78" y="99"/>
                  </a:lnTo>
                  <a:lnTo>
                    <a:pt x="76" y="95"/>
                  </a:lnTo>
                  <a:lnTo>
                    <a:pt x="76" y="95"/>
                  </a:lnTo>
                  <a:lnTo>
                    <a:pt x="75" y="92"/>
                  </a:lnTo>
                  <a:lnTo>
                    <a:pt x="71" y="88"/>
                  </a:lnTo>
                  <a:lnTo>
                    <a:pt x="66" y="88"/>
                  </a:lnTo>
                  <a:lnTo>
                    <a:pt x="62" y="85"/>
                  </a:lnTo>
                  <a:lnTo>
                    <a:pt x="62" y="85"/>
                  </a:lnTo>
                  <a:lnTo>
                    <a:pt x="57" y="81"/>
                  </a:lnTo>
                  <a:lnTo>
                    <a:pt x="54" y="83"/>
                  </a:lnTo>
                  <a:lnTo>
                    <a:pt x="52" y="85"/>
                  </a:lnTo>
                  <a:lnTo>
                    <a:pt x="54" y="87"/>
                  </a:lnTo>
                  <a:lnTo>
                    <a:pt x="54" y="87"/>
                  </a:lnTo>
                  <a:lnTo>
                    <a:pt x="55" y="88"/>
                  </a:lnTo>
                  <a:lnTo>
                    <a:pt x="54" y="90"/>
                  </a:lnTo>
                  <a:lnTo>
                    <a:pt x="52" y="94"/>
                  </a:lnTo>
                  <a:lnTo>
                    <a:pt x="52" y="99"/>
                  </a:lnTo>
                  <a:lnTo>
                    <a:pt x="52" y="99"/>
                  </a:lnTo>
                  <a:lnTo>
                    <a:pt x="54" y="101"/>
                  </a:lnTo>
                  <a:lnTo>
                    <a:pt x="50" y="101"/>
                  </a:lnTo>
                  <a:lnTo>
                    <a:pt x="45" y="97"/>
                  </a:lnTo>
                  <a:lnTo>
                    <a:pt x="45" y="97"/>
                  </a:lnTo>
                  <a:lnTo>
                    <a:pt x="43" y="97"/>
                  </a:lnTo>
                  <a:lnTo>
                    <a:pt x="43" y="95"/>
                  </a:lnTo>
                  <a:lnTo>
                    <a:pt x="43" y="90"/>
                  </a:lnTo>
                  <a:lnTo>
                    <a:pt x="43" y="87"/>
                  </a:lnTo>
                  <a:lnTo>
                    <a:pt x="42" y="88"/>
                  </a:lnTo>
                  <a:lnTo>
                    <a:pt x="42" y="88"/>
                  </a:lnTo>
                  <a:lnTo>
                    <a:pt x="38" y="94"/>
                  </a:lnTo>
                  <a:lnTo>
                    <a:pt x="33" y="97"/>
                  </a:lnTo>
                  <a:lnTo>
                    <a:pt x="31" y="97"/>
                  </a:lnTo>
                  <a:lnTo>
                    <a:pt x="29" y="94"/>
                  </a:lnTo>
                  <a:lnTo>
                    <a:pt x="29" y="94"/>
                  </a:lnTo>
                  <a:lnTo>
                    <a:pt x="31" y="90"/>
                  </a:lnTo>
                  <a:lnTo>
                    <a:pt x="29" y="85"/>
                  </a:lnTo>
                  <a:lnTo>
                    <a:pt x="26" y="85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1" y="90"/>
                  </a:lnTo>
                  <a:lnTo>
                    <a:pt x="21" y="94"/>
                  </a:lnTo>
                  <a:lnTo>
                    <a:pt x="19" y="95"/>
                  </a:lnTo>
                  <a:lnTo>
                    <a:pt x="17" y="97"/>
                  </a:lnTo>
                  <a:lnTo>
                    <a:pt x="17" y="97"/>
                  </a:lnTo>
                  <a:lnTo>
                    <a:pt x="15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2" y="109"/>
                  </a:lnTo>
                  <a:lnTo>
                    <a:pt x="12" y="109"/>
                  </a:lnTo>
                  <a:lnTo>
                    <a:pt x="8" y="120"/>
                  </a:lnTo>
                  <a:lnTo>
                    <a:pt x="7" y="123"/>
                  </a:lnTo>
                  <a:lnTo>
                    <a:pt x="5" y="121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0" y="115"/>
                  </a:lnTo>
                  <a:lnTo>
                    <a:pt x="0" y="113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42"/>
            <p:cNvSpPr/>
            <p:nvPr/>
          </p:nvSpPr>
          <p:spPr>
            <a:xfrm>
              <a:off x="8494248" y="4312546"/>
              <a:ext cx="35680" cy="48091"/>
            </a:xfrm>
            <a:custGeom>
              <a:rect b="b" l="l" r="r" t="t"/>
              <a:pathLst>
                <a:path extrusionOk="0" h="68" w="52">
                  <a:moveTo>
                    <a:pt x="31" y="63"/>
                  </a:moveTo>
                  <a:lnTo>
                    <a:pt x="31" y="63"/>
                  </a:lnTo>
                  <a:lnTo>
                    <a:pt x="29" y="54"/>
                  </a:lnTo>
                  <a:lnTo>
                    <a:pt x="24" y="49"/>
                  </a:lnTo>
                  <a:lnTo>
                    <a:pt x="22" y="47"/>
                  </a:lnTo>
                  <a:lnTo>
                    <a:pt x="22" y="46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26" y="42"/>
                  </a:lnTo>
                  <a:lnTo>
                    <a:pt x="26" y="39"/>
                  </a:lnTo>
                  <a:lnTo>
                    <a:pt x="26" y="37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19" y="34"/>
                  </a:lnTo>
                  <a:lnTo>
                    <a:pt x="17" y="32"/>
                  </a:lnTo>
                  <a:lnTo>
                    <a:pt x="15" y="28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5" y="18"/>
                  </a:lnTo>
                  <a:lnTo>
                    <a:pt x="1" y="9"/>
                  </a:lnTo>
                  <a:lnTo>
                    <a:pt x="0" y="2"/>
                  </a:lnTo>
                  <a:lnTo>
                    <a:pt x="1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12" y="4"/>
                  </a:lnTo>
                  <a:lnTo>
                    <a:pt x="19" y="2"/>
                  </a:lnTo>
                  <a:lnTo>
                    <a:pt x="26" y="0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4" y="6"/>
                  </a:lnTo>
                  <a:lnTo>
                    <a:pt x="36" y="7"/>
                  </a:lnTo>
                  <a:lnTo>
                    <a:pt x="36" y="11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1" y="16"/>
                  </a:lnTo>
                  <a:lnTo>
                    <a:pt x="43" y="20"/>
                  </a:lnTo>
                  <a:lnTo>
                    <a:pt x="41" y="30"/>
                  </a:lnTo>
                  <a:lnTo>
                    <a:pt x="41" y="42"/>
                  </a:lnTo>
                  <a:lnTo>
                    <a:pt x="41" y="46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47" y="53"/>
                  </a:lnTo>
                  <a:lnTo>
                    <a:pt x="47" y="54"/>
                  </a:lnTo>
                  <a:lnTo>
                    <a:pt x="47" y="56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50" y="63"/>
                  </a:lnTo>
                  <a:lnTo>
                    <a:pt x="52" y="67"/>
                  </a:lnTo>
                  <a:lnTo>
                    <a:pt x="50" y="68"/>
                  </a:lnTo>
                  <a:lnTo>
                    <a:pt x="47" y="67"/>
                  </a:lnTo>
                  <a:lnTo>
                    <a:pt x="47" y="67"/>
                  </a:lnTo>
                  <a:lnTo>
                    <a:pt x="45" y="65"/>
                  </a:lnTo>
                  <a:lnTo>
                    <a:pt x="41" y="65"/>
                  </a:lnTo>
                  <a:lnTo>
                    <a:pt x="38" y="65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31" y="63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42"/>
            <p:cNvSpPr/>
            <p:nvPr/>
          </p:nvSpPr>
          <p:spPr>
            <a:xfrm>
              <a:off x="8435297" y="4334266"/>
              <a:ext cx="32577" cy="43438"/>
            </a:xfrm>
            <a:custGeom>
              <a:rect b="b" l="l" r="r" t="t"/>
              <a:pathLst>
                <a:path extrusionOk="0" h="63" w="47">
                  <a:moveTo>
                    <a:pt x="4" y="56"/>
                  </a:moveTo>
                  <a:lnTo>
                    <a:pt x="4" y="56"/>
                  </a:lnTo>
                  <a:lnTo>
                    <a:pt x="4" y="45"/>
                  </a:lnTo>
                  <a:lnTo>
                    <a:pt x="7" y="42"/>
                  </a:lnTo>
                  <a:lnTo>
                    <a:pt x="9" y="38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7" y="24"/>
                  </a:lnTo>
                  <a:lnTo>
                    <a:pt x="9" y="17"/>
                  </a:lnTo>
                  <a:lnTo>
                    <a:pt x="9" y="12"/>
                  </a:lnTo>
                  <a:lnTo>
                    <a:pt x="7" y="11"/>
                  </a:lnTo>
                  <a:lnTo>
                    <a:pt x="5" y="9"/>
                  </a:lnTo>
                  <a:lnTo>
                    <a:pt x="5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6" y="5"/>
                  </a:lnTo>
                  <a:lnTo>
                    <a:pt x="21" y="11"/>
                  </a:lnTo>
                  <a:lnTo>
                    <a:pt x="26" y="14"/>
                  </a:lnTo>
                  <a:lnTo>
                    <a:pt x="28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2" y="12"/>
                  </a:lnTo>
                  <a:lnTo>
                    <a:pt x="33" y="12"/>
                  </a:lnTo>
                  <a:lnTo>
                    <a:pt x="37" y="16"/>
                  </a:lnTo>
                  <a:lnTo>
                    <a:pt x="40" y="17"/>
                  </a:lnTo>
                  <a:lnTo>
                    <a:pt x="42" y="17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4" y="16"/>
                  </a:lnTo>
                  <a:lnTo>
                    <a:pt x="46" y="16"/>
                  </a:lnTo>
                  <a:lnTo>
                    <a:pt x="47" y="21"/>
                  </a:lnTo>
                  <a:lnTo>
                    <a:pt x="47" y="28"/>
                  </a:lnTo>
                  <a:lnTo>
                    <a:pt x="46" y="31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32" y="47"/>
                  </a:lnTo>
                  <a:lnTo>
                    <a:pt x="25" y="51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16" y="54"/>
                  </a:lnTo>
                  <a:lnTo>
                    <a:pt x="14" y="56"/>
                  </a:lnTo>
                  <a:lnTo>
                    <a:pt x="9" y="61"/>
                  </a:lnTo>
                  <a:lnTo>
                    <a:pt x="7" y="63"/>
                  </a:lnTo>
                  <a:lnTo>
                    <a:pt x="5" y="63"/>
                  </a:lnTo>
                  <a:lnTo>
                    <a:pt x="4" y="61"/>
                  </a:lnTo>
                  <a:lnTo>
                    <a:pt x="4" y="56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42"/>
            <p:cNvSpPr/>
            <p:nvPr/>
          </p:nvSpPr>
          <p:spPr>
            <a:xfrm>
              <a:off x="8396513" y="4284622"/>
              <a:ext cx="29476" cy="40335"/>
            </a:xfrm>
            <a:custGeom>
              <a:rect b="b" l="l" r="r" t="t"/>
              <a:pathLst>
                <a:path extrusionOk="0" h="58" w="44">
                  <a:moveTo>
                    <a:pt x="26" y="53"/>
                  </a:moveTo>
                  <a:lnTo>
                    <a:pt x="26" y="53"/>
                  </a:lnTo>
                  <a:lnTo>
                    <a:pt x="21" y="40"/>
                  </a:lnTo>
                  <a:lnTo>
                    <a:pt x="18" y="28"/>
                  </a:lnTo>
                  <a:lnTo>
                    <a:pt x="16" y="20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9" y="14"/>
                  </a:lnTo>
                  <a:lnTo>
                    <a:pt x="7" y="11"/>
                  </a:lnTo>
                  <a:lnTo>
                    <a:pt x="7" y="9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8" y="4"/>
                  </a:lnTo>
                  <a:lnTo>
                    <a:pt x="39" y="11"/>
                  </a:lnTo>
                  <a:lnTo>
                    <a:pt x="40" y="14"/>
                  </a:lnTo>
                  <a:lnTo>
                    <a:pt x="42" y="18"/>
                  </a:lnTo>
                  <a:lnTo>
                    <a:pt x="44" y="21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2" y="33"/>
                  </a:lnTo>
                  <a:lnTo>
                    <a:pt x="44" y="37"/>
                  </a:lnTo>
                  <a:lnTo>
                    <a:pt x="44" y="40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39" y="54"/>
                  </a:lnTo>
                  <a:lnTo>
                    <a:pt x="35" y="58"/>
                  </a:lnTo>
                  <a:lnTo>
                    <a:pt x="32" y="58"/>
                  </a:lnTo>
                  <a:lnTo>
                    <a:pt x="30" y="58"/>
                  </a:lnTo>
                  <a:lnTo>
                    <a:pt x="26" y="53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42"/>
            <p:cNvSpPr/>
            <p:nvPr/>
          </p:nvSpPr>
          <p:spPr>
            <a:xfrm>
              <a:off x="8320497" y="4349778"/>
              <a:ext cx="60502" cy="91529"/>
            </a:xfrm>
            <a:custGeom>
              <a:rect b="b" l="l" r="r" t="t"/>
              <a:pathLst>
                <a:path extrusionOk="0" h="129" w="87">
                  <a:moveTo>
                    <a:pt x="2" y="125"/>
                  </a:moveTo>
                  <a:lnTo>
                    <a:pt x="2" y="125"/>
                  </a:lnTo>
                  <a:lnTo>
                    <a:pt x="4" y="116"/>
                  </a:lnTo>
                  <a:lnTo>
                    <a:pt x="7" y="111"/>
                  </a:lnTo>
                  <a:lnTo>
                    <a:pt x="14" y="101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46" y="68"/>
                  </a:lnTo>
                  <a:lnTo>
                    <a:pt x="60" y="45"/>
                  </a:lnTo>
                  <a:lnTo>
                    <a:pt x="60" y="45"/>
                  </a:lnTo>
                  <a:lnTo>
                    <a:pt x="65" y="38"/>
                  </a:lnTo>
                  <a:lnTo>
                    <a:pt x="66" y="38"/>
                  </a:lnTo>
                  <a:lnTo>
                    <a:pt x="70" y="3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3" y="33"/>
                  </a:lnTo>
                  <a:lnTo>
                    <a:pt x="73" y="29"/>
                  </a:lnTo>
                  <a:lnTo>
                    <a:pt x="72" y="24"/>
                  </a:lnTo>
                  <a:lnTo>
                    <a:pt x="70" y="21"/>
                  </a:lnTo>
                  <a:lnTo>
                    <a:pt x="70" y="19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5" y="17"/>
                  </a:lnTo>
                  <a:lnTo>
                    <a:pt x="75" y="14"/>
                  </a:lnTo>
                  <a:lnTo>
                    <a:pt x="77" y="7"/>
                  </a:lnTo>
                  <a:lnTo>
                    <a:pt x="77" y="1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4" y="3"/>
                  </a:lnTo>
                  <a:lnTo>
                    <a:pt x="84" y="10"/>
                  </a:lnTo>
                  <a:lnTo>
                    <a:pt x="84" y="19"/>
                  </a:lnTo>
                  <a:lnTo>
                    <a:pt x="84" y="22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7" y="35"/>
                  </a:lnTo>
                  <a:lnTo>
                    <a:pt x="86" y="40"/>
                  </a:lnTo>
                  <a:lnTo>
                    <a:pt x="84" y="43"/>
                  </a:lnTo>
                  <a:lnTo>
                    <a:pt x="79" y="43"/>
                  </a:lnTo>
                  <a:lnTo>
                    <a:pt x="79" y="43"/>
                  </a:lnTo>
                  <a:lnTo>
                    <a:pt x="77" y="45"/>
                  </a:lnTo>
                  <a:lnTo>
                    <a:pt x="75" y="47"/>
                  </a:lnTo>
                  <a:lnTo>
                    <a:pt x="73" y="52"/>
                  </a:lnTo>
                  <a:lnTo>
                    <a:pt x="72" y="57"/>
                  </a:lnTo>
                  <a:lnTo>
                    <a:pt x="68" y="59"/>
                  </a:lnTo>
                  <a:lnTo>
                    <a:pt x="63" y="61"/>
                  </a:lnTo>
                  <a:lnTo>
                    <a:pt x="63" y="61"/>
                  </a:lnTo>
                  <a:lnTo>
                    <a:pt x="60" y="62"/>
                  </a:lnTo>
                  <a:lnTo>
                    <a:pt x="58" y="64"/>
                  </a:lnTo>
                  <a:lnTo>
                    <a:pt x="58" y="68"/>
                  </a:lnTo>
                  <a:lnTo>
                    <a:pt x="56" y="73"/>
                  </a:lnTo>
                  <a:lnTo>
                    <a:pt x="54" y="76"/>
                  </a:lnTo>
                  <a:lnTo>
                    <a:pt x="51" y="82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23" y="109"/>
                  </a:lnTo>
                  <a:lnTo>
                    <a:pt x="14" y="118"/>
                  </a:lnTo>
                  <a:lnTo>
                    <a:pt x="14" y="118"/>
                  </a:lnTo>
                  <a:lnTo>
                    <a:pt x="11" y="123"/>
                  </a:lnTo>
                  <a:lnTo>
                    <a:pt x="6" y="129"/>
                  </a:lnTo>
                  <a:lnTo>
                    <a:pt x="4" y="129"/>
                  </a:lnTo>
                  <a:lnTo>
                    <a:pt x="2" y="129"/>
                  </a:lnTo>
                  <a:lnTo>
                    <a:pt x="0" y="129"/>
                  </a:lnTo>
                  <a:lnTo>
                    <a:pt x="2" y="125"/>
                  </a:lnTo>
                  <a:lnTo>
                    <a:pt x="2" y="125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42"/>
            <p:cNvSpPr/>
            <p:nvPr/>
          </p:nvSpPr>
          <p:spPr>
            <a:xfrm>
              <a:off x="8379448" y="4131038"/>
              <a:ext cx="111697" cy="186162"/>
            </a:xfrm>
            <a:custGeom>
              <a:rect b="b" l="l" r="r" t="t"/>
              <a:pathLst>
                <a:path extrusionOk="0" h="265" w="156">
                  <a:moveTo>
                    <a:pt x="149" y="263"/>
                  </a:moveTo>
                  <a:lnTo>
                    <a:pt x="149" y="263"/>
                  </a:lnTo>
                  <a:lnTo>
                    <a:pt x="148" y="258"/>
                  </a:lnTo>
                  <a:lnTo>
                    <a:pt x="146" y="254"/>
                  </a:lnTo>
                  <a:lnTo>
                    <a:pt x="142" y="251"/>
                  </a:lnTo>
                  <a:lnTo>
                    <a:pt x="135" y="247"/>
                  </a:lnTo>
                  <a:lnTo>
                    <a:pt x="135" y="247"/>
                  </a:lnTo>
                  <a:lnTo>
                    <a:pt x="127" y="244"/>
                  </a:lnTo>
                  <a:lnTo>
                    <a:pt x="125" y="239"/>
                  </a:lnTo>
                  <a:lnTo>
                    <a:pt x="125" y="235"/>
                  </a:lnTo>
                  <a:lnTo>
                    <a:pt x="123" y="232"/>
                  </a:lnTo>
                  <a:lnTo>
                    <a:pt x="123" y="232"/>
                  </a:lnTo>
                  <a:lnTo>
                    <a:pt x="120" y="226"/>
                  </a:lnTo>
                  <a:lnTo>
                    <a:pt x="116" y="223"/>
                  </a:lnTo>
                  <a:lnTo>
                    <a:pt x="113" y="219"/>
                  </a:lnTo>
                  <a:lnTo>
                    <a:pt x="109" y="216"/>
                  </a:lnTo>
                  <a:lnTo>
                    <a:pt x="109" y="216"/>
                  </a:lnTo>
                  <a:lnTo>
                    <a:pt x="108" y="211"/>
                  </a:lnTo>
                  <a:lnTo>
                    <a:pt x="102" y="207"/>
                  </a:lnTo>
                  <a:lnTo>
                    <a:pt x="99" y="207"/>
                  </a:lnTo>
                  <a:lnTo>
                    <a:pt x="97" y="209"/>
                  </a:lnTo>
                  <a:lnTo>
                    <a:pt x="97" y="211"/>
                  </a:lnTo>
                  <a:lnTo>
                    <a:pt x="97" y="211"/>
                  </a:lnTo>
                  <a:lnTo>
                    <a:pt x="104" y="228"/>
                  </a:lnTo>
                  <a:lnTo>
                    <a:pt x="104" y="233"/>
                  </a:lnTo>
                  <a:lnTo>
                    <a:pt x="104" y="235"/>
                  </a:lnTo>
                  <a:lnTo>
                    <a:pt x="102" y="237"/>
                  </a:lnTo>
                  <a:lnTo>
                    <a:pt x="102" y="237"/>
                  </a:lnTo>
                  <a:lnTo>
                    <a:pt x="99" y="235"/>
                  </a:lnTo>
                  <a:lnTo>
                    <a:pt x="97" y="233"/>
                  </a:lnTo>
                  <a:lnTo>
                    <a:pt x="95" y="228"/>
                  </a:lnTo>
                  <a:lnTo>
                    <a:pt x="92" y="221"/>
                  </a:lnTo>
                  <a:lnTo>
                    <a:pt x="88" y="218"/>
                  </a:lnTo>
                  <a:lnTo>
                    <a:pt x="85" y="214"/>
                  </a:lnTo>
                  <a:lnTo>
                    <a:pt x="85" y="214"/>
                  </a:lnTo>
                  <a:lnTo>
                    <a:pt x="71" y="204"/>
                  </a:lnTo>
                  <a:lnTo>
                    <a:pt x="68" y="204"/>
                  </a:lnTo>
                  <a:lnTo>
                    <a:pt x="64" y="205"/>
                  </a:lnTo>
                  <a:lnTo>
                    <a:pt x="64" y="205"/>
                  </a:lnTo>
                  <a:lnTo>
                    <a:pt x="62" y="209"/>
                  </a:lnTo>
                  <a:lnTo>
                    <a:pt x="61" y="211"/>
                  </a:lnTo>
                  <a:lnTo>
                    <a:pt x="61" y="214"/>
                  </a:lnTo>
                  <a:lnTo>
                    <a:pt x="61" y="218"/>
                  </a:lnTo>
                  <a:lnTo>
                    <a:pt x="54" y="218"/>
                  </a:lnTo>
                  <a:lnTo>
                    <a:pt x="54" y="218"/>
                  </a:lnTo>
                  <a:lnTo>
                    <a:pt x="50" y="218"/>
                  </a:lnTo>
                  <a:lnTo>
                    <a:pt x="47" y="216"/>
                  </a:lnTo>
                  <a:lnTo>
                    <a:pt x="43" y="211"/>
                  </a:lnTo>
                  <a:lnTo>
                    <a:pt x="40" y="207"/>
                  </a:lnTo>
                  <a:lnTo>
                    <a:pt x="38" y="207"/>
                  </a:lnTo>
                  <a:lnTo>
                    <a:pt x="34" y="207"/>
                  </a:lnTo>
                  <a:lnTo>
                    <a:pt x="34" y="207"/>
                  </a:lnTo>
                  <a:lnTo>
                    <a:pt x="33" y="209"/>
                  </a:lnTo>
                  <a:lnTo>
                    <a:pt x="31" y="207"/>
                  </a:lnTo>
                  <a:lnTo>
                    <a:pt x="31" y="200"/>
                  </a:lnTo>
                  <a:lnTo>
                    <a:pt x="33" y="192"/>
                  </a:lnTo>
                  <a:lnTo>
                    <a:pt x="38" y="185"/>
                  </a:lnTo>
                  <a:lnTo>
                    <a:pt x="38" y="185"/>
                  </a:lnTo>
                  <a:lnTo>
                    <a:pt x="41" y="181"/>
                  </a:lnTo>
                  <a:lnTo>
                    <a:pt x="43" y="178"/>
                  </a:lnTo>
                  <a:lnTo>
                    <a:pt x="43" y="174"/>
                  </a:lnTo>
                  <a:lnTo>
                    <a:pt x="38" y="171"/>
                  </a:lnTo>
                  <a:lnTo>
                    <a:pt x="38" y="171"/>
                  </a:lnTo>
                  <a:lnTo>
                    <a:pt x="34" y="167"/>
                  </a:lnTo>
                  <a:lnTo>
                    <a:pt x="31" y="167"/>
                  </a:lnTo>
                  <a:lnTo>
                    <a:pt x="31" y="169"/>
                  </a:lnTo>
                  <a:lnTo>
                    <a:pt x="31" y="174"/>
                  </a:lnTo>
                  <a:lnTo>
                    <a:pt x="31" y="174"/>
                  </a:lnTo>
                  <a:lnTo>
                    <a:pt x="29" y="181"/>
                  </a:lnTo>
                  <a:lnTo>
                    <a:pt x="27" y="183"/>
                  </a:lnTo>
                  <a:lnTo>
                    <a:pt x="24" y="181"/>
                  </a:lnTo>
                  <a:lnTo>
                    <a:pt x="21" y="174"/>
                  </a:lnTo>
                  <a:lnTo>
                    <a:pt x="21" y="174"/>
                  </a:lnTo>
                  <a:lnTo>
                    <a:pt x="19" y="171"/>
                  </a:lnTo>
                  <a:lnTo>
                    <a:pt x="17" y="169"/>
                  </a:lnTo>
                  <a:lnTo>
                    <a:pt x="14" y="169"/>
                  </a:lnTo>
                  <a:lnTo>
                    <a:pt x="12" y="167"/>
                  </a:lnTo>
                  <a:lnTo>
                    <a:pt x="10" y="165"/>
                  </a:lnTo>
                  <a:lnTo>
                    <a:pt x="8" y="150"/>
                  </a:lnTo>
                  <a:lnTo>
                    <a:pt x="8" y="150"/>
                  </a:lnTo>
                  <a:lnTo>
                    <a:pt x="7" y="124"/>
                  </a:lnTo>
                  <a:lnTo>
                    <a:pt x="7" y="120"/>
                  </a:lnTo>
                  <a:lnTo>
                    <a:pt x="3" y="117"/>
                  </a:lnTo>
                  <a:lnTo>
                    <a:pt x="3" y="117"/>
                  </a:lnTo>
                  <a:lnTo>
                    <a:pt x="1" y="113"/>
                  </a:lnTo>
                  <a:lnTo>
                    <a:pt x="0" y="106"/>
                  </a:lnTo>
                  <a:lnTo>
                    <a:pt x="1" y="101"/>
                  </a:lnTo>
                  <a:lnTo>
                    <a:pt x="3" y="99"/>
                  </a:lnTo>
                  <a:lnTo>
                    <a:pt x="5" y="99"/>
                  </a:lnTo>
                  <a:lnTo>
                    <a:pt x="5" y="99"/>
                  </a:lnTo>
                  <a:lnTo>
                    <a:pt x="7" y="99"/>
                  </a:lnTo>
                  <a:lnTo>
                    <a:pt x="10" y="103"/>
                  </a:lnTo>
                  <a:lnTo>
                    <a:pt x="14" y="110"/>
                  </a:lnTo>
                  <a:lnTo>
                    <a:pt x="15" y="113"/>
                  </a:lnTo>
                  <a:lnTo>
                    <a:pt x="19" y="115"/>
                  </a:lnTo>
                  <a:lnTo>
                    <a:pt x="21" y="115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1" y="99"/>
                  </a:lnTo>
                  <a:lnTo>
                    <a:pt x="19" y="96"/>
                  </a:lnTo>
                  <a:lnTo>
                    <a:pt x="17" y="92"/>
                  </a:lnTo>
                  <a:lnTo>
                    <a:pt x="19" y="87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24" y="71"/>
                  </a:lnTo>
                  <a:lnTo>
                    <a:pt x="24" y="64"/>
                  </a:lnTo>
                  <a:lnTo>
                    <a:pt x="24" y="52"/>
                  </a:lnTo>
                  <a:lnTo>
                    <a:pt x="22" y="40"/>
                  </a:lnTo>
                  <a:lnTo>
                    <a:pt x="22" y="35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27" y="23"/>
                  </a:lnTo>
                  <a:lnTo>
                    <a:pt x="29" y="17"/>
                  </a:lnTo>
                  <a:lnTo>
                    <a:pt x="29" y="10"/>
                  </a:lnTo>
                  <a:lnTo>
                    <a:pt x="29" y="7"/>
                  </a:lnTo>
                  <a:lnTo>
                    <a:pt x="31" y="5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45" y="0"/>
                  </a:lnTo>
                  <a:lnTo>
                    <a:pt x="50" y="2"/>
                  </a:lnTo>
                  <a:lnTo>
                    <a:pt x="64" y="10"/>
                  </a:lnTo>
                  <a:lnTo>
                    <a:pt x="69" y="14"/>
                  </a:lnTo>
                  <a:lnTo>
                    <a:pt x="75" y="16"/>
                  </a:lnTo>
                  <a:lnTo>
                    <a:pt x="78" y="16"/>
                  </a:lnTo>
                  <a:lnTo>
                    <a:pt x="81" y="12"/>
                  </a:lnTo>
                  <a:lnTo>
                    <a:pt x="81" y="12"/>
                  </a:lnTo>
                  <a:lnTo>
                    <a:pt x="85" y="9"/>
                  </a:lnTo>
                  <a:lnTo>
                    <a:pt x="88" y="7"/>
                  </a:lnTo>
                  <a:lnTo>
                    <a:pt x="90" y="7"/>
                  </a:lnTo>
                  <a:lnTo>
                    <a:pt x="92" y="9"/>
                  </a:lnTo>
                  <a:lnTo>
                    <a:pt x="92" y="16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7" y="37"/>
                  </a:lnTo>
                  <a:lnTo>
                    <a:pt x="87" y="45"/>
                  </a:lnTo>
                  <a:lnTo>
                    <a:pt x="88" y="51"/>
                  </a:lnTo>
                  <a:lnTo>
                    <a:pt x="90" y="56"/>
                  </a:lnTo>
                  <a:lnTo>
                    <a:pt x="95" y="64"/>
                  </a:lnTo>
                  <a:lnTo>
                    <a:pt x="97" y="68"/>
                  </a:lnTo>
                  <a:lnTo>
                    <a:pt x="97" y="71"/>
                  </a:lnTo>
                  <a:lnTo>
                    <a:pt x="97" y="71"/>
                  </a:lnTo>
                  <a:lnTo>
                    <a:pt x="92" y="92"/>
                  </a:lnTo>
                  <a:lnTo>
                    <a:pt x="88" y="105"/>
                  </a:lnTo>
                  <a:lnTo>
                    <a:pt x="83" y="111"/>
                  </a:lnTo>
                  <a:lnTo>
                    <a:pt x="83" y="111"/>
                  </a:lnTo>
                  <a:lnTo>
                    <a:pt x="81" y="113"/>
                  </a:lnTo>
                  <a:lnTo>
                    <a:pt x="81" y="113"/>
                  </a:lnTo>
                  <a:lnTo>
                    <a:pt x="80" y="110"/>
                  </a:lnTo>
                  <a:lnTo>
                    <a:pt x="78" y="108"/>
                  </a:lnTo>
                  <a:lnTo>
                    <a:pt x="76" y="108"/>
                  </a:lnTo>
                  <a:lnTo>
                    <a:pt x="75" y="108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68" y="118"/>
                  </a:lnTo>
                  <a:lnTo>
                    <a:pt x="68" y="122"/>
                  </a:lnTo>
                  <a:lnTo>
                    <a:pt x="68" y="127"/>
                  </a:lnTo>
                  <a:lnTo>
                    <a:pt x="64" y="134"/>
                  </a:lnTo>
                  <a:lnTo>
                    <a:pt x="64" y="134"/>
                  </a:lnTo>
                  <a:lnTo>
                    <a:pt x="62" y="139"/>
                  </a:lnTo>
                  <a:lnTo>
                    <a:pt x="61" y="145"/>
                  </a:lnTo>
                  <a:lnTo>
                    <a:pt x="64" y="155"/>
                  </a:lnTo>
                  <a:lnTo>
                    <a:pt x="68" y="165"/>
                  </a:lnTo>
                  <a:lnTo>
                    <a:pt x="68" y="169"/>
                  </a:lnTo>
                  <a:lnTo>
                    <a:pt x="68" y="171"/>
                  </a:lnTo>
                  <a:lnTo>
                    <a:pt x="68" y="171"/>
                  </a:lnTo>
                  <a:lnTo>
                    <a:pt x="68" y="178"/>
                  </a:lnTo>
                  <a:lnTo>
                    <a:pt x="69" y="188"/>
                  </a:lnTo>
                  <a:lnTo>
                    <a:pt x="75" y="197"/>
                  </a:lnTo>
                  <a:lnTo>
                    <a:pt x="78" y="200"/>
                  </a:lnTo>
                  <a:lnTo>
                    <a:pt x="81" y="202"/>
                  </a:lnTo>
                  <a:lnTo>
                    <a:pt x="81" y="202"/>
                  </a:lnTo>
                  <a:lnTo>
                    <a:pt x="85" y="202"/>
                  </a:lnTo>
                  <a:lnTo>
                    <a:pt x="87" y="200"/>
                  </a:lnTo>
                  <a:lnTo>
                    <a:pt x="87" y="197"/>
                  </a:lnTo>
                  <a:lnTo>
                    <a:pt x="85" y="192"/>
                  </a:lnTo>
                  <a:lnTo>
                    <a:pt x="87" y="192"/>
                  </a:lnTo>
                  <a:lnTo>
                    <a:pt x="88" y="192"/>
                  </a:lnTo>
                  <a:lnTo>
                    <a:pt x="88" y="192"/>
                  </a:lnTo>
                  <a:lnTo>
                    <a:pt x="92" y="192"/>
                  </a:lnTo>
                  <a:lnTo>
                    <a:pt x="94" y="192"/>
                  </a:lnTo>
                  <a:lnTo>
                    <a:pt x="94" y="188"/>
                  </a:lnTo>
                  <a:lnTo>
                    <a:pt x="95" y="186"/>
                  </a:lnTo>
                  <a:lnTo>
                    <a:pt x="97" y="185"/>
                  </a:lnTo>
                  <a:lnTo>
                    <a:pt x="101" y="186"/>
                  </a:lnTo>
                  <a:lnTo>
                    <a:pt x="106" y="188"/>
                  </a:lnTo>
                  <a:lnTo>
                    <a:pt x="106" y="188"/>
                  </a:lnTo>
                  <a:lnTo>
                    <a:pt x="111" y="192"/>
                  </a:lnTo>
                  <a:lnTo>
                    <a:pt x="115" y="195"/>
                  </a:lnTo>
                  <a:lnTo>
                    <a:pt x="116" y="199"/>
                  </a:lnTo>
                  <a:lnTo>
                    <a:pt x="116" y="202"/>
                  </a:lnTo>
                  <a:lnTo>
                    <a:pt x="116" y="207"/>
                  </a:lnTo>
                  <a:lnTo>
                    <a:pt x="118" y="211"/>
                  </a:lnTo>
                  <a:lnTo>
                    <a:pt x="120" y="212"/>
                  </a:lnTo>
                  <a:lnTo>
                    <a:pt x="120" y="212"/>
                  </a:lnTo>
                  <a:lnTo>
                    <a:pt x="122" y="212"/>
                  </a:lnTo>
                  <a:lnTo>
                    <a:pt x="123" y="212"/>
                  </a:lnTo>
                  <a:lnTo>
                    <a:pt x="125" y="205"/>
                  </a:lnTo>
                  <a:lnTo>
                    <a:pt x="125" y="202"/>
                  </a:lnTo>
                  <a:lnTo>
                    <a:pt x="127" y="200"/>
                  </a:lnTo>
                  <a:lnTo>
                    <a:pt x="128" y="199"/>
                  </a:lnTo>
                  <a:lnTo>
                    <a:pt x="132" y="200"/>
                  </a:lnTo>
                  <a:lnTo>
                    <a:pt x="132" y="200"/>
                  </a:lnTo>
                  <a:lnTo>
                    <a:pt x="146" y="207"/>
                  </a:lnTo>
                  <a:lnTo>
                    <a:pt x="149" y="209"/>
                  </a:lnTo>
                  <a:lnTo>
                    <a:pt x="148" y="212"/>
                  </a:lnTo>
                  <a:lnTo>
                    <a:pt x="148" y="212"/>
                  </a:lnTo>
                  <a:lnTo>
                    <a:pt x="146" y="214"/>
                  </a:lnTo>
                  <a:lnTo>
                    <a:pt x="144" y="216"/>
                  </a:lnTo>
                  <a:lnTo>
                    <a:pt x="137" y="216"/>
                  </a:lnTo>
                  <a:lnTo>
                    <a:pt x="134" y="216"/>
                  </a:lnTo>
                  <a:lnTo>
                    <a:pt x="132" y="216"/>
                  </a:lnTo>
                  <a:lnTo>
                    <a:pt x="134" y="218"/>
                  </a:lnTo>
                  <a:lnTo>
                    <a:pt x="137" y="221"/>
                  </a:lnTo>
                  <a:lnTo>
                    <a:pt x="137" y="221"/>
                  </a:lnTo>
                  <a:lnTo>
                    <a:pt x="141" y="226"/>
                  </a:lnTo>
                  <a:lnTo>
                    <a:pt x="142" y="230"/>
                  </a:lnTo>
                  <a:lnTo>
                    <a:pt x="142" y="233"/>
                  </a:lnTo>
                  <a:lnTo>
                    <a:pt x="142" y="235"/>
                  </a:lnTo>
                  <a:lnTo>
                    <a:pt x="142" y="237"/>
                  </a:lnTo>
                  <a:lnTo>
                    <a:pt x="146" y="239"/>
                  </a:lnTo>
                  <a:lnTo>
                    <a:pt x="146" y="239"/>
                  </a:lnTo>
                  <a:lnTo>
                    <a:pt x="153" y="240"/>
                  </a:lnTo>
                  <a:lnTo>
                    <a:pt x="156" y="242"/>
                  </a:lnTo>
                  <a:lnTo>
                    <a:pt x="156" y="246"/>
                  </a:lnTo>
                  <a:lnTo>
                    <a:pt x="156" y="251"/>
                  </a:lnTo>
                  <a:lnTo>
                    <a:pt x="156" y="251"/>
                  </a:lnTo>
                  <a:lnTo>
                    <a:pt x="155" y="258"/>
                  </a:lnTo>
                  <a:lnTo>
                    <a:pt x="153" y="263"/>
                  </a:lnTo>
                  <a:lnTo>
                    <a:pt x="151" y="265"/>
                  </a:lnTo>
                  <a:lnTo>
                    <a:pt x="149" y="263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42"/>
            <p:cNvSpPr/>
            <p:nvPr/>
          </p:nvSpPr>
          <p:spPr>
            <a:xfrm>
              <a:off x="9238894" y="4214811"/>
              <a:ext cx="31027" cy="26373"/>
            </a:xfrm>
            <a:custGeom>
              <a:rect b="b" l="l" r="r" t="t"/>
              <a:pathLst>
                <a:path extrusionOk="0" h="37" w="44">
                  <a:moveTo>
                    <a:pt x="35" y="0"/>
                  </a:moveTo>
                  <a:lnTo>
                    <a:pt x="35" y="0"/>
                  </a:lnTo>
                  <a:lnTo>
                    <a:pt x="37" y="2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4" y="7"/>
                  </a:lnTo>
                  <a:lnTo>
                    <a:pt x="44" y="9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38" y="23"/>
                  </a:lnTo>
                  <a:lnTo>
                    <a:pt x="37" y="25"/>
                  </a:lnTo>
                  <a:lnTo>
                    <a:pt x="35" y="26"/>
                  </a:lnTo>
                  <a:lnTo>
                    <a:pt x="35" y="26"/>
                  </a:lnTo>
                  <a:lnTo>
                    <a:pt x="31" y="28"/>
                  </a:lnTo>
                  <a:lnTo>
                    <a:pt x="28" y="33"/>
                  </a:lnTo>
                  <a:lnTo>
                    <a:pt x="24" y="37"/>
                  </a:lnTo>
                  <a:lnTo>
                    <a:pt x="23" y="37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0" y="35"/>
                  </a:lnTo>
                  <a:lnTo>
                    <a:pt x="5" y="35"/>
                  </a:lnTo>
                  <a:lnTo>
                    <a:pt x="2" y="37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2" y="30"/>
                  </a:lnTo>
                  <a:lnTo>
                    <a:pt x="5" y="26"/>
                  </a:lnTo>
                  <a:lnTo>
                    <a:pt x="7" y="21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1"/>
                  </a:lnTo>
                  <a:lnTo>
                    <a:pt x="19" y="4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2" name="Google Shape;532;p42"/>
            <p:cNvGrpSpPr/>
            <p:nvPr/>
          </p:nvGrpSpPr>
          <p:grpSpPr>
            <a:xfrm>
              <a:off x="5998140" y="3251393"/>
              <a:ext cx="1407024" cy="1062637"/>
              <a:chOff x="-793685" y="2336560"/>
              <a:chExt cx="3572941" cy="2698417"/>
            </a:xfrm>
          </p:grpSpPr>
          <p:sp>
            <p:nvSpPr>
              <p:cNvPr id="533" name="Google Shape;533;p42"/>
              <p:cNvSpPr/>
              <p:nvPr/>
            </p:nvSpPr>
            <p:spPr>
              <a:xfrm>
                <a:off x="1530498" y="2958968"/>
                <a:ext cx="894221" cy="752405"/>
              </a:xfrm>
              <a:custGeom>
                <a:rect b="b" l="l" r="r" t="t"/>
                <a:pathLst>
                  <a:path extrusionOk="0" h="420" w="502">
                    <a:moveTo>
                      <a:pt x="30" y="133"/>
                    </a:moveTo>
                    <a:lnTo>
                      <a:pt x="30" y="133"/>
                    </a:lnTo>
                    <a:lnTo>
                      <a:pt x="25" y="154"/>
                    </a:lnTo>
                    <a:lnTo>
                      <a:pt x="20" y="168"/>
                    </a:lnTo>
                    <a:lnTo>
                      <a:pt x="14" y="176"/>
                    </a:lnTo>
                    <a:lnTo>
                      <a:pt x="9" y="183"/>
                    </a:lnTo>
                    <a:lnTo>
                      <a:pt x="6" y="190"/>
                    </a:lnTo>
                    <a:lnTo>
                      <a:pt x="2" y="195"/>
                    </a:lnTo>
                    <a:lnTo>
                      <a:pt x="0" y="202"/>
                    </a:lnTo>
                    <a:lnTo>
                      <a:pt x="2" y="213"/>
                    </a:lnTo>
                    <a:lnTo>
                      <a:pt x="2" y="213"/>
                    </a:lnTo>
                    <a:lnTo>
                      <a:pt x="11" y="263"/>
                    </a:lnTo>
                    <a:lnTo>
                      <a:pt x="13" y="288"/>
                    </a:lnTo>
                    <a:lnTo>
                      <a:pt x="13" y="312"/>
                    </a:lnTo>
                    <a:lnTo>
                      <a:pt x="13" y="312"/>
                    </a:lnTo>
                    <a:lnTo>
                      <a:pt x="13" y="321"/>
                    </a:lnTo>
                    <a:lnTo>
                      <a:pt x="14" y="324"/>
                    </a:lnTo>
                    <a:lnTo>
                      <a:pt x="18" y="326"/>
                    </a:lnTo>
                    <a:lnTo>
                      <a:pt x="23" y="328"/>
                    </a:lnTo>
                    <a:lnTo>
                      <a:pt x="30" y="328"/>
                    </a:lnTo>
                    <a:lnTo>
                      <a:pt x="37" y="328"/>
                    </a:lnTo>
                    <a:lnTo>
                      <a:pt x="42" y="328"/>
                    </a:lnTo>
                    <a:lnTo>
                      <a:pt x="46" y="329"/>
                    </a:lnTo>
                    <a:lnTo>
                      <a:pt x="47" y="331"/>
                    </a:lnTo>
                    <a:lnTo>
                      <a:pt x="49" y="335"/>
                    </a:lnTo>
                    <a:lnTo>
                      <a:pt x="49" y="340"/>
                    </a:lnTo>
                    <a:lnTo>
                      <a:pt x="49" y="340"/>
                    </a:lnTo>
                    <a:lnTo>
                      <a:pt x="49" y="350"/>
                    </a:lnTo>
                    <a:lnTo>
                      <a:pt x="44" y="359"/>
                    </a:lnTo>
                    <a:lnTo>
                      <a:pt x="39" y="366"/>
                    </a:lnTo>
                    <a:lnTo>
                      <a:pt x="32" y="373"/>
                    </a:lnTo>
                    <a:lnTo>
                      <a:pt x="20" y="385"/>
                    </a:lnTo>
                    <a:lnTo>
                      <a:pt x="16" y="390"/>
                    </a:lnTo>
                    <a:lnTo>
                      <a:pt x="14" y="397"/>
                    </a:lnTo>
                    <a:lnTo>
                      <a:pt x="14" y="397"/>
                    </a:lnTo>
                    <a:lnTo>
                      <a:pt x="23" y="397"/>
                    </a:lnTo>
                    <a:lnTo>
                      <a:pt x="32" y="401"/>
                    </a:lnTo>
                    <a:lnTo>
                      <a:pt x="53" y="411"/>
                    </a:lnTo>
                    <a:lnTo>
                      <a:pt x="67" y="416"/>
                    </a:lnTo>
                    <a:lnTo>
                      <a:pt x="84" y="420"/>
                    </a:lnTo>
                    <a:lnTo>
                      <a:pt x="105" y="420"/>
                    </a:lnTo>
                    <a:lnTo>
                      <a:pt x="129" y="416"/>
                    </a:lnTo>
                    <a:lnTo>
                      <a:pt x="129" y="416"/>
                    </a:lnTo>
                    <a:lnTo>
                      <a:pt x="173" y="406"/>
                    </a:lnTo>
                    <a:lnTo>
                      <a:pt x="185" y="403"/>
                    </a:lnTo>
                    <a:lnTo>
                      <a:pt x="195" y="399"/>
                    </a:lnTo>
                    <a:lnTo>
                      <a:pt x="202" y="394"/>
                    </a:lnTo>
                    <a:lnTo>
                      <a:pt x="206" y="389"/>
                    </a:lnTo>
                    <a:lnTo>
                      <a:pt x="206" y="382"/>
                    </a:lnTo>
                    <a:lnTo>
                      <a:pt x="206" y="371"/>
                    </a:lnTo>
                    <a:lnTo>
                      <a:pt x="206" y="371"/>
                    </a:lnTo>
                    <a:lnTo>
                      <a:pt x="206" y="361"/>
                    </a:lnTo>
                    <a:lnTo>
                      <a:pt x="211" y="352"/>
                    </a:lnTo>
                    <a:lnTo>
                      <a:pt x="216" y="345"/>
                    </a:lnTo>
                    <a:lnTo>
                      <a:pt x="225" y="340"/>
                    </a:lnTo>
                    <a:lnTo>
                      <a:pt x="244" y="329"/>
                    </a:lnTo>
                    <a:lnTo>
                      <a:pt x="255" y="324"/>
                    </a:lnTo>
                    <a:lnTo>
                      <a:pt x="263" y="317"/>
                    </a:lnTo>
                    <a:lnTo>
                      <a:pt x="263" y="317"/>
                    </a:lnTo>
                    <a:lnTo>
                      <a:pt x="270" y="312"/>
                    </a:lnTo>
                    <a:lnTo>
                      <a:pt x="277" y="310"/>
                    </a:lnTo>
                    <a:lnTo>
                      <a:pt x="282" y="310"/>
                    </a:lnTo>
                    <a:lnTo>
                      <a:pt x="288" y="312"/>
                    </a:lnTo>
                    <a:lnTo>
                      <a:pt x="298" y="316"/>
                    </a:lnTo>
                    <a:lnTo>
                      <a:pt x="302" y="316"/>
                    </a:lnTo>
                    <a:lnTo>
                      <a:pt x="305" y="312"/>
                    </a:lnTo>
                    <a:lnTo>
                      <a:pt x="305" y="312"/>
                    </a:lnTo>
                    <a:lnTo>
                      <a:pt x="307" y="309"/>
                    </a:lnTo>
                    <a:lnTo>
                      <a:pt x="309" y="305"/>
                    </a:lnTo>
                    <a:lnTo>
                      <a:pt x="309" y="296"/>
                    </a:lnTo>
                    <a:lnTo>
                      <a:pt x="309" y="286"/>
                    </a:lnTo>
                    <a:lnTo>
                      <a:pt x="312" y="269"/>
                    </a:lnTo>
                    <a:lnTo>
                      <a:pt x="312" y="269"/>
                    </a:lnTo>
                    <a:lnTo>
                      <a:pt x="316" y="258"/>
                    </a:lnTo>
                    <a:lnTo>
                      <a:pt x="322" y="251"/>
                    </a:lnTo>
                    <a:lnTo>
                      <a:pt x="329" y="248"/>
                    </a:lnTo>
                    <a:lnTo>
                      <a:pt x="336" y="246"/>
                    </a:lnTo>
                    <a:lnTo>
                      <a:pt x="342" y="242"/>
                    </a:lnTo>
                    <a:lnTo>
                      <a:pt x="343" y="239"/>
                    </a:lnTo>
                    <a:lnTo>
                      <a:pt x="343" y="234"/>
                    </a:lnTo>
                    <a:lnTo>
                      <a:pt x="338" y="225"/>
                    </a:lnTo>
                    <a:lnTo>
                      <a:pt x="338" y="225"/>
                    </a:lnTo>
                    <a:lnTo>
                      <a:pt x="333" y="213"/>
                    </a:lnTo>
                    <a:lnTo>
                      <a:pt x="333" y="209"/>
                    </a:lnTo>
                    <a:lnTo>
                      <a:pt x="333" y="208"/>
                    </a:lnTo>
                    <a:lnTo>
                      <a:pt x="336" y="206"/>
                    </a:lnTo>
                    <a:lnTo>
                      <a:pt x="340" y="206"/>
                    </a:lnTo>
                    <a:lnTo>
                      <a:pt x="349" y="206"/>
                    </a:lnTo>
                    <a:lnTo>
                      <a:pt x="359" y="208"/>
                    </a:lnTo>
                    <a:lnTo>
                      <a:pt x="368" y="208"/>
                    </a:lnTo>
                    <a:lnTo>
                      <a:pt x="371" y="206"/>
                    </a:lnTo>
                    <a:lnTo>
                      <a:pt x="375" y="204"/>
                    </a:lnTo>
                    <a:lnTo>
                      <a:pt x="376" y="199"/>
                    </a:lnTo>
                    <a:lnTo>
                      <a:pt x="378" y="194"/>
                    </a:lnTo>
                    <a:lnTo>
                      <a:pt x="378" y="194"/>
                    </a:lnTo>
                    <a:lnTo>
                      <a:pt x="378" y="187"/>
                    </a:lnTo>
                    <a:lnTo>
                      <a:pt x="382" y="180"/>
                    </a:lnTo>
                    <a:lnTo>
                      <a:pt x="387" y="168"/>
                    </a:lnTo>
                    <a:lnTo>
                      <a:pt x="389" y="162"/>
                    </a:lnTo>
                    <a:lnTo>
                      <a:pt x="390" y="155"/>
                    </a:lnTo>
                    <a:lnTo>
                      <a:pt x="389" y="147"/>
                    </a:lnTo>
                    <a:lnTo>
                      <a:pt x="387" y="136"/>
                    </a:lnTo>
                    <a:lnTo>
                      <a:pt x="387" y="136"/>
                    </a:lnTo>
                    <a:lnTo>
                      <a:pt x="382" y="127"/>
                    </a:lnTo>
                    <a:lnTo>
                      <a:pt x="380" y="119"/>
                    </a:lnTo>
                    <a:lnTo>
                      <a:pt x="382" y="112"/>
                    </a:lnTo>
                    <a:lnTo>
                      <a:pt x="383" y="105"/>
                    </a:lnTo>
                    <a:lnTo>
                      <a:pt x="389" y="100"/>
                    </a:lnTo>
                    <a:lnTo>
                      <a:pt x="397" y="93"/>
                    </a:lnTo>
                    <a:lnTo>
                      <a:pt x="423" y="80"/>
                    </a:lnTo>
                    <a:lnTo>
                      <a:pt x="423" y="80"/>
                    </a:lnTo>
                    <a:lnTo>
                      <a:pt x="437" y="74"/>
                    </a:lnTo>
                    <a:lnTo>
                      <a:pt x="451" y="72"/>
                    </a:lnTo>
                    <a:lnTo>
                      <a:pt x="460" y="72"/>
                    </a:lnTo>
                    <a:lnTo>
                      <a:pt x="469" y="74"/>
                    </a:lnTo>
                    <a:lnTo>
                      <a:pt x="477" y="75"/>
                    </a:lnTo>
                    <a:lnTo>
                      <a:pt x="483" y="74"/>
                    </a:lnTo>
                    <a:lnTo>
                      <a:pt x="488" y="72"/>
                    </a:lnTo>
                    <a:lnTo>
                      <a:pt x="493" y="65"/>
                    </a:lnTo>
                    <a:lnTo>
                      <a:pt x="493" y="65"/>
                    </a:lnTo>
                    <a:lnTo>
                      <a:pt x="491" y="61"/>
                    </a:lnTo>
                    <a:lnTo>
                      <a:pt x="490" y="58"/>
                    </a:lnTo>
                    <a:lnTo>
                      <a:pt x="491" y="56"/>
                    </a:lnTo>
                    <a:lnTo>
                      <a:pt x="493" y="56"/>
                    </a:lnTo>
                    <a:lnTo>
                      <a:pt x="502" y="56"/>
                    </a:lnTo>
                    <a:lnTo>
                      <a:pt x="502" y="56"/>
                    </a:lnTo>
                    <a:lnTo>
                      <a:pt x="502" y="53"/>
                    </a:lnTo>
                    <a:lnTo>
                      <a:pt x="502" y="51"/>
                    </a:lnTo>
                    <a:lnTo>
                      <a:pt x="498" y="49"/>
                    </a:lnTo>
                    <a:lnTo>
                      <a:pt x="495" y="47"/>
                    </a:lnTo>
                    <a:lnTo>
                      <a:pt x="488" y="47"/>
                    </a:lnTo>
                    <a:lnTo>
                      <a:pt x="483" y="49"/>
                    </a:lnTo>
                    <a:lnTo>
                      <a:pt x="479" y="51"/>
                    </a:lnTo>
                    <a:lnTo>
                      <a:pt x="479" y="51"/>
                    </a:lnTo>
                    <a:lnTo>
                      <a:pt x="470" y="56"/>
                    </a:lnTo>
                    <a:lnTo>
                      <a:pt x="465" y="58"/>
                    </a:lnTo>
                    <a:lnTo>
                      <a:pt x="464" y="58"/>
                    </a:lnTo>
                    <a:lnTo>
                      <a:pt x="464" y="56"/>
                    </a:lnTo>
                    <a:lnTo>
                      <a:pt x="465" y="53"/>
                    </a:lnTo>
                    <a:lnTo>
                      <a:pt x="465" y="53"/>
                    </a:lnTo>
                    <a:lnTo>
                      <a:pt x="467" y="49"/>
                    </a:lnTo>
                    <a:lnTo>
                      <a:pt x="465" y="47"/>
                    </a:lnTo>
                    <a:lnTo>
                      <a:pt x="460" y="46"/>
                    </a:lnTo>
                    <a:lnTo>
                      <a:pt x="453" y="46"/>
                    </a:lnTo>
                    <a:lnTo>
                      <a:pt x="446" y="49"/>
                    </a:lnTo>
                    <a:lnTo>
                      <a:pt x="446" y="49"/>
                    </a:lnTo>
                    <a:lnTo>
                      <a:pt x="441" y="51"/>
                    </a:lnTo>
                    <a:lnTo>
                      <a:pt x="437" y="54"/>
                    </a:lnTo>
                    <a:lnTo>
                      <a:pt x="434" y="56"/>
                    </a:lnTo>
                    <a:lnTo>
                      <a:pt x="430" y="61"/>
                    </a:lnTo>
                    <a:lnTo>
                      <a:pt x="430" y="61"/>
                    </a:lnTo>
                    <a:lnTo>
                      <a:pt x="430" y="65"/>
                    </a:lnTo>
                    <a:lnTo>
                      <a:pt x="429" y="67"/>
                    </a:lnTo>
                    <a:lnTo>
                      <a:pt x="422" y="68"/>
                    </a:lnTo>
                    <a:lnTo>
                      <a:pt x="415" y="72"/>
                    </a:lnTo>
                    <a:lnTo>
                      <a:pt x="404" y="79"/>
                    </a:lnTo>
                    <a:lnTo>
                      <a:pt x="404" y="79"/>
                    </a:lnTo>
                    <a:lnTo>
                      <a:pt x="399" y="82"/>
                    </a:lnTo>
                    <a:lnTo>
                      <a:pt x="394" y="82"/>
                    </a:lnTo>
                    <a:lnTo>
                      <a:pt x="390" y="80"/>
                    </a:lnTo>
                    <a:lnTo>
                      <a:pt x="389" y="77"/>
                    </a:lnTo>
                    <a:lnTo>
                      <a:pt x="387" y="70"/>
                    </a:lnTo>
                    <a:lnTo>
                      <a:pt x="385" y="61"/>
                    </a:lnTo>
                    <a:lnTo>
                      <a:pt x="387" y="35"/>
                    </a:lnTo>
                    <a:lnTo>
                      <a:pt x="387" y="35"/>
                    </a:lnTo>
                    <a:lnTo>
                      <a:pt x="389" y="25"/>
                    </a:lnTo>
                    <a:lnTo>
                      <a:pt x="387" y="23"/>
                    </a:lnTo>
                    <a:lnTo>
                      <a:pt x="387" y="23"/>
                    </a:lnTo>
                    <a:lnTo>
                      <a:pt x="383" y="25"/>
                    </a:lnTo>
                    <a:lnTo>
                      <a:pt x="380" y="25"/>
                    </a:lnTo>
                    <a:lnTo>
                      <a:pt x="378" y="23"/>
                    </a:lnTo>
                    <a:lnTo>
                      <a:pt x="378" y="23"/>
                    </a:lnTo>
                    <a:lnTo>
                      <a:pt x="378" y="21"/>
                    </a:lnTo>
                    <a:lnTo>
                      <a:pt x="378" y="18"/>
                    </a:lnTo>
                    <a:lnTo>
                      <a:pt x="382" y="11"/>
                    </a:lnTo>
                    <a:lnTo>
                      <a:pt x="383" y="7"/>
                    </a:lnTo>
                    <a:lnTo>
                      <a:pt x="382" y="6"/>
                    </a:lnTo>
                    <a:lnTo>
                      <a:pt x="378" y="4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66" y="0"/>
                    </a:lnTo>
                    <a:lnTo>
                      <a:pt x="361" y="2"/>
                    </a:lnTo>
                    <a:lnTo>
                      <a:pt x="357" y="4"/>
                    </a:lnTo>
                    <a:lnTo>
                      <a:pt x="356" y="7"/>
                    </a:lnTo>
                    <a:lnTo>
                      <a:pt x="350" y="14"/>
                    </a:lnTo>
                    <a:lnTo>
                      <a:pt x="349" y="18"/>
                    </a:lnTo>
                    <a:lnTo>
                      <a:pt x="345" y="20"/>
                    </a:lnTo>
                    <a:lnTo>
                      <a:pt x="345" y="20"/>
                    </a:lnTo>
                    <a:lnTo>
                      <a:pt x="342" y="23"/>
                    </a:lnTo>
                    <a:lnTo>
                      <a:pt x="342" y="25"/>
                    </a:lnTo>
                    <a:lnTo>
                      <a:pt x="343" y="32"/>
                    </a:lnTo>
                    <a:lnTo>
                      <a:pt x="345" y="37"/>
                    </a:lnTo>
                    <a:lnTo>
                      <a:pt x="345" y="39"/>
                    </a:lnTo>
                    <a:lnTo>
                      <a:pt x="343" y="40"/>
                    </a:lnTo>
                    <a:lnTo>
                      <a:pt x="343" y="40"/>
                    </a:lnTo>
                    <a:lnTo>
                      <a:pt x="340" y="42"/>
                    </a:lnTo>
                    <a:lnTo>
                      <a:pt x="336" y="42"/>
                    </a:lnTo>
                    <a:lnTo>
                      <a:pt x="331" y="40"/>
                    </a:lnTo>
                    <a:lnTo>
                      <a:pt x="326" y="39"/>
                    </a:lnTo>
                    <a:lnTo>
                      <a:pt x="322" y="39"/>
                    </a:lnTo>
                    <a:lnTo>
                      <a:pt x="319" y="40"/>
                    </a:lnTo>
                    <a:lnTo>
                      <a:pt x="319" y="40"/>
                    </a:lnTo>
                    <a:lnTo>
                      <a:pt x="316" y="42"/>
                    </a:lnTo>
                    <a:lnTo>
                      <a:pt x="314" y="46"/>
                    </a:lnTo>
                    <a:lnTo>
                      <a:pt x="314" y="53"/>
                    </a:lnTo>
                    <a:lnTo>
                      <a:pt x="314" y="58"/>
                    </a:lnTo>
                    <a:lnTo>
                      <a:pt x="314" y="61"/>
                    </a:lnTo>
                    <a:lnTo>
                      <a:pt x="312" y="61"/>
                    </a:lnTo>
                    <a:lnTo>
                      <a:pt x="312" y="61"/>
                    </a:lnTo>
                    <a:lnTo>
                      <a:pt x="310" y="61"/>
                    </a:lnTo>
                    <a:lnTo>
                      <a:pt x="309" y="61"/>
                    </a:lnTo>
                    <a:lnTo>
                      <a:pt x="305" y="58"/>
                    </a:lnTo>
                    <a:lnTo>
                      <a:pt x="300" y="54"/>
                    </a:lnTo>
                    <a:lnTo>
                      <a:pt x="296" y="54"/>
                    </a:lnTo>
                    <a:lnTo>
                      <a:pt x="295" y="54"/>
                    </a:lnTo>
                    <a:lnTo>
                      <a:pt x="295" y="54"/>
                    </a:lnTo>
                    <a:lnTo>
                      <a:pt x="281" y="58"/>
                    </a:lnTo>
                    <a:lnTo>
                      <a:pt x="275" y="61"/>
                    </a:lnTo>
                    <a:lnTo>
                      <a:pt x="272" y="67"/>
                    </a:lnTo>
                    <a:lnTo>
                      <a:pt x="272" y="67"/>
                    </a:lnTo>
                    <a:lnTo>
                      <a:pt x="269" y="70"/>
                    </a:lnTo>
                    <a:lnTo>
                      <a:pt x="267" y="72"/>
                    </a:lnTo>
                    <a:lnTo>
                      <a:pt x="263" y="72"/>
                    </a:lnTo>
                    <a:lnTo>
                      <a:pt x="262" y="70"/>
                    </a:lnTo>
                    <a:lnTo>
                      <a:pt x="256" y="60"/>
                    </a:lnTo>
                    <a:lnTo>
                      <a:pt x="256" y="60"/>
                    </a:lnTo>
                    <a:lnTo>
                      <a:pt x="249" y="56"/>
                    </a:lnTo>
                    <a:lnTo>
                      <a:pt x="246" y="58"/>
                    </a:lnTo>
                    <a:lnTo>
                      <a:pt x="241" y="60"/>
                    </a:lnTo>
                    <a:lnTo>
                      <a:pt x="241" y="60"/>
                    </a:lnTo>
                    <a:lnTo>
                      <a:pt x="239" y="60"/>
                    </a:lnTo>
                    <a:lnTo>
                      <a:pt x="237" y="58"/>
                    </a:lnTo>
                    <a:lnTo>
                      <a:pt x="234" y="54"/>
                    </a:lnTo>
                    <a:lnTo>
                      <a:pt x="232" y="51"/>
                    </a:lnTo>
                    <a:lnTo>
                      <a:pt x="227" y="49"/>
                    </a:lnTo>
                    <a:lnTo>
                      <a:pt x="222" y="49"/>
                    </a:lnTo>
                    <a:lnTo>
                      <a:pt x="213" y="53"/>
                    </a:lnTo>
                    <a:lnTo>
                      <a:pt x="213" y="53"/>
                    </a:lnTo>
                    <a:lnTo>
                      <a:pt x="208" y="53"/>
                    </a:lnTo>
                    <a:lnTo>
                      <a:pt x="202" y="51"/>
                    </a:lnTo>
                    <a:lnTo>
                      <a:pt x="194" y="46"/>
                    </a:lnTo>
                    <a:lnTo>
                      <a:pt x="190" y="42"/>
                    </a:lnTo>
                    <a:lnTo>
                      <a:pt x="188" y="42"/>
                    </a:lnTo>
                    <a:lnTo>
                      <a:pt x="185" y="42"/>
                    </a:lnTo>
                    <a:lnTo>
                      <a:pt x="181" y="46"/>
                    </a:lnTo>
                    <a:lnTo>
                      <a:pt x="181" y="46"/>
                    </a:lnTo>
                    <a:lnTo>
                      <a:pt x="176" y="51"/>
                    </a:lnTo>
                    <a:lnTo>
                      <a:pt x="171" y="54"/>
                    </a:lnTo>
                    <a:lnTo>
                      <a:pt x="161" y="60"/>
                    </a:lnTo>
                    <a:lnTo>
                      <a:pt x="157" y="61"/>
                    </a:lnTo>
                    <a:lnTo>
                      <a:pt x="152" y="67"/>
                    </a:lnTo>
                    <a:lnTo>
                      <a:pt x="148" y="74"/>
                    </a:lnTo>
                    <a:lnTo>
                      <a:pt x="145" y="84"/>
                    </a:lnTo>
                    <a:lnTo>
                      <a:pt x="145" y="84"/>
                    </a:lnTo>
                    <a:lnTo>
                      <a:pt x="143" y="96"/>
                    </a:lnTo>
                    <a:lnTo>
                      <a:pt x="140" y="103"/>
                    </a:lnTo>
                    <a:lnTo>
                      <a:pt x="134" y="108"/>
                    </a:lnTo>
                    <a:lnTo>
                      <a:pt x="129" y="112"/>
                    </a:lnTo>
                    <a:lnTo>
                      <a:pt x="119" y="115"/>
                    </a:lnTo>
                    <a:lnTo>
                      <a:pt x="108" y="119"/>
                    </a:lnTo>
                    <a:lnTo>
                      <a:pt x="108" y="119"/>
                    </a:lnTo>
                    <a:lnTo>
                      <a:pt x="105" y="121"/>
                    </a:lnTo>
                    <a:lnTo>
                      <a:pt x="101" y="126"/>
                    </a:lnTo>
                    <a:lnTo>
                      <a:pt x="94" y="134"/>
                    </a:lnTo>
                    <a:lnTo>
                      <a:pt x="87" y="143"/>
                    </a:lnTo>
                    <a:lnTo>
                      <a:pt x="82" y="147"/>
                    </a:lnTo>
                    <a:lnTo>
                      <a:pt x="77" y="150"/>
                    </a:lnTo>
                    <a:lnTo>
                      <a:pt x="77" y="150"/>
                    </a:lnTo>
                    <a:lnTo>
                      <a:pt x="70" y="152"/>
                    </a:lnTo>
                    <a:lnTo>
                      <a:pt x="65" y="152"/>
                    </a:lnTo>
                    <a:lnTo>
                      <a:pt x="61" y="150"/>
                    </a:lnTo>
                    <a:lnTo>
                      <a:pt x="60" y="147"/>
                    </a:lnTo>
                    <a:lnTo>
                      <a:pt x="58" y="143"/>
                    </a:lnTo>
                    <a:lnTo>
                      <a:pt x="56" y="141"/>
                    </a:lnTo>
                    <a:lnTo>
                      <a:pt x="53" y="140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2" y="141"/>
                    </a:lnTo>
                    <a:lnTo>
                      <a:pt x="39" y="141"/>
                    </a:lnTo>
                    <a:lnTo>
                      <a:pt x="37" y="141"/>
                    </a:lnTo>
                    <a:lnTo>
                      <a:pt x="35" y="140"/>
                    </a:lnTo>
                    <a:lnTo>
                      <a:pt x="33" y="136"/>
                    </a:lnTo>
                    <a:lnTo>
                      <a:pt x="32" y="134"/>
                    </a:lnTo>
                    <a:lnTo>
                      <a:pt x="30" y="133"/>
                    </a:lnTo>
                    <a:lnTo>
                      <a:pt x="30" y="13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42"/>
              <p:cNvSpPr/>
              <p:nvPr/>
            </p:nvSpPr>
            <p:spPr>
              <a:xfrm>
                <a:off x="1554134" y="3073208"/>
                <a:ext cx="1063609" cy="1095125"/>
              </a:xfrm>
              <a:custGeom>
                <a:rect b="b" l="l" r="r" t="t"/>
                <a:pathLst>
                  <a:path extrusionOk="0" h="609" w="592">
                    <a:moveTo>
                      <a:pt x="479" y="0"/>
                    </a:moveTo>
                    <a:lnTo>
                      <a:pt x="479" y="0"/>
                    </a:lnTo>
                    <a:lnTo>
                      <a:pt x="484" y="2"/>
                    </a:lnTo>
                    <a:lnTo>
                      <a:pt x="490" y="3"/>
                    </a:lnTo>
                    <a:lnTo>
                      <a:pt x="498" y="3"/>
                    </a:lnTo>
                    <a:lnTo>
                      <a:pt x="505" y="3"/>
                    </a:lnTo>
                    <a:lnTo>
                      <a:pt x="509" y="7"/>
                    </a:lnTo>
                    <a:lnTo>
                      <a:pt x="510" y="10"/>
                    </a:lnTo>
                    <a:lnTo>
                      <a:pt x="510" y="10"/>
                    </a:lnTo>
                    <a:lnTo>
                      <a:pt x="512" y="12"/>
                    </a:lnTo>
                    <a:lnTo>
                      <a:pt x="514" y="14"/>
                    </a:lnTo>
                    <a:lnTo>
                      <a:pt x="517" y="14"/>
                    </a:lnTo>
                    <a:lnTo>
                      <a:pt x="519" y="14"/>
                    </a:lnTo>
                    <a:lnTo>
                      <a:pt x="523" y="15"/>
                    </a:lnTo>
                    <a:lnTo>
                      <a:pt x="524" y="19"/>
                    </a:lnTo>
                    <a:lnTo>
                      <a:pt x="530" y="24"/>
                    </a:lnTo>
                    <a:lnTo>
                      <a:pt x="530" y="24"/>
                    </a:lnTo>
                    <a:lnTo>
                      <a:pt x="531" y="29"/>
                    </a:lnTo>
                    <a:lnTo>
                      <a:pt x="533" y="35"/>
                    </a:lnTo>
                    <a:lnTo>
                      <a:pt x="533" y="36"/>
                    </a:lnTo>
                    <a:lnTo>
                      <a:pt x="531" y="38"/>
                    </a:lnTo>
                    <a:lnTo>
                      <a:pt x="530" y="42"/>
                    </a:lnTo>
                    <a:lnTo>
                      <a:pt x="530" y="45"/>
                    </a:lnTo>
                    <a:lnTo>
                      <a:pt x="531" y="49"/>
                    </a:lnTo>
                    <a:lnTo>
                      <a:pt x="531" y="49"/>
                    </a:lnTo>
                    <a:lnTo>
                      <a:pt x="535" y="54"/>
                    </a:lnTo>
                    <a:lnTo>
                      <a:pt x="538" y="57"/>
                    </a:lnTo>
                    <a:lnTo>
                      <a:pt x="542" y="57"/>
                    </a:lnTo>
                    <a:lnTo>
                      <a:pt x="545" y="57"/>
                    </a:lnTo>
                    <a:lnTo>
                      <a:pt x="549" y="56"/>
                    </a:lnTo>
                    <a:lnTo>
                      <a:pt x="551" y="56"/>
                    </a:lnTo>
                    <a:lnTo>
                      <a:pt x="552" y="57"/>
                    </a:lnTo>
                    <a:lnTo>
                      <a:pt x="552" y="57"/>
                    </a:lnTo>
                    <a:lnTo>
                      <a:pt x="556" y="61"/>
                    </a:lnTo>
                    <a:lnTo>
                      <a:pt x="559" y="64"/>
                    </a:lnTo>
                    <a:lnTo>
                      <a:pt x="568" y="68"/>
                    </a:lnTo>
                    <a:lnTo>
                      <a:pt x="592" y="75"/>
                    </a:lnTo>
                    <a:lnTo>
                      <a:pt x="592" y="75"/>
                    </a:lnTo>
                    <a:lnTo>
                      <a:pt x="582" y="80"/>
                    </a:lnTo>
                    <a:lnTo>
                      <a:pt x="575" y="87"/>
                    </a:lnTo>
                    <a:lnTo>
                      <a:pt x="570" y="94"/>
                    </a:lnTo>
                    <a:lnTo>
                      <a:pt x="568" y="99"/>
                    </a:lnTo>
                    <a:lnTo>
                      <a:pt x="566" y="104"/>
                    </a:lnTo>
                    <a:lnTo>
                      <a:pt x="563" y="108"/>
                    </a:lnTo>
                    <a:lnTo>
                      <a:pt x="559" y="109"/>
                    </a:lnTo>
                    <a:lnTo>
                      <a:pt x="554" y="108"/>
                    </a:lnTo>
                    <a:lnTo>
                      <a:pt x="554" y="108"/>
                    </a:lnTo>
                    <a:lnTo>
                      <a:pt x="549" y="108"/>
                    </a:lnTo>
                    <a:lnTo>
                      <a:pt x="544" y="109"/>
                    </a:lnTo>
                    <a:lnTo>
                      <a:pt x="533" y="115"/>
                    </a:lnTo>
                    <a:lnTo>
                      <a:pt x="528" y="118"/>
                    </a:lnTo>
                    <a:lnTo>
                      <a:pt x="521" y="120"/>
                    </a:lnTo>
                    <a:lnTo>
                      <a:pt x="516" y="120"/>
                    </a:lnTo>
                    <a:lnTo>
                      <a:pt x="507" y="118"/>
                    </a:lnTo>
                    <a:lnTo>
                      <a:pt x="507" y="118"/>
                    </a:lnTo>
                    <a:lnTo>
                      <a:pt x="493" y="113"/>
                    </a:lnTo>
                    <a:lnTo>
                      <a:pt x="481" y="109"/>
                    </a:lnTo>
                    <a:lnTo>
                      <a:pt x="470" y="109"/>
                    </a:lnTo>
                    <a:lnTo>
                      <a:pt x="462" y="111"/>
                    </a:lnTo>
                    <a:lnTo>
                      <a:pt x="456" y="115"/>
                    </a:lnTo>
                    <a:lnTo>
                      <a:pt x="453" y="118"/>
                    </a:lnTo>
                    <a:lnTo>
                      <a:pt x="453" y="123"/>
                    </a:lnTo>
                    <a:lnTo>
                      <a:pt x="456" y="127"/>
                    </a:lnTo>
                    <a:lnTo>
                      <a:pt x="456" y="127"/>
                    </a:lnTo>
                    <a:lnTo>
                      <a:pt x="460" y="132"/>
                    </a:lnTo>
                    <a:lnTo>
                      <a:pt x="460" y="134"/>
                    </a:lnTo>
                    <a:lnTo>
                      <a:pt x="458" y="137"/>
                    </a:lnTo>
                    <a:lnTo>
                      <a:pt x="456" y="139"/>
                    </a:lnTo>
                    <a:lnTo>
                      <a:pt x="455" y="139"/>
                    </a:lnTo>
                    <a:lnTo>
                      <a:pt x="456" y="141"/>
                    </a:lnTo>
                    <a:lnTo>
                      <a:pt x="465" y="143"/>
                    </a:lnTo>
                    <a:lnTo>
                      <a:pt x="465" y="143"/>
                    </a:lnTo>
                    <a:lnTo>
                      <a:pt x="472" y="143"/>
                    </a:lnTo>
                    <a:lnTo>
                      <a:pt x="474" y="144"/>
                    </a:lnTo>
                    <a:lnTo>
                      <a:pt x="469" y="148"/>
                    </a:lnTo>
                    <a:lnTo>
                      <a:pt x="463" y="150"/>
                    </a:lnTo>
                    <a:lnTo>
                      <a:pt x="460" y="151"/>
                    </a:lnTo>
                    <a:lnTo>
                      <a:pt x="460" y="155"/>
                    </a:lnTo>
                    <a:lnTo>
                      <a:pt x="463" y="160"/>
                    </a:lnTo>
                    <a:lnTo>
                      <a:pt x="463" y="160"/>
                    </a:lnTo>
                    <a:lnTo>
                      <a:pt x="467" y="163"/>
                    </a:lnTo>
                    <a:lnTo>
                      <a:pt x="469" y="167"/>
                    </a:lnTo>
                    <a:lnTo>
                      <a:pt x="467" y="170"/>
                    </a:lnTo>
                    <a:lnTo>
                      <a:pt x="465" y="172"/>
                    </a:lnTo>
                    <a:lnTo>
                      <a:pt x="462" y="174"/>
                    </a:lnTo>
                    <a:lnTo>
                      <a:pt x="462" y="177"/>
                    </a:lnTo>
                    <a:lnTo>
                      <a:pt x="462" y="179"/>
                    </a:lnTo>
                    <a:lnTo>
                      <a:pt x="465" y="183"/>
                    </a:lnTo>
                    <a:lnTo>
                      <a:pt x="465" y="183"/>
                    </a:lnTo>
                    <a:lnTo>
                      <a:pt x="469" y="186"/>
                    </a:lnTo>
                    <a:lnTo>
                      <a:pt x="472" y="190"/>
                    </a:lnTo>
                    <a:lnTo>
                      <a:pt x="474" y="197"/>
                    </a:lnTo>
                    <a:lnTo>
                      <a:pt x="476" y="198"/>
                    </a:lnTo>
                    <a:lnTo>
                      <a:pt x="481" y="198"/>
                    </a:lnTo>
                    <a:lnTo>
                      <a:pt x="481" y="198"/>
                    </a:lnTo>
                    <a:lnTo>
                      <a:pt x="484" y="198"/>
                    </a:lnTo>
                    <a:lnTo>
                      <a:pt x="486" y="200"/>
                    </a:lnTo>
                    <a:lnTo>
                      <a:pt x="486" y="204"/>
                    </a:lnTo>
                    <a:lnTo>
                      <a:pt x="484" y="207"/>
                    </a:lnTo>
                    <a:lnTo>
                      <a:pt x="484" y="209"/>
                    </a:lnTo>
                    <a:lnTo>
                      <a:pt x="486" y="212"/>
                    </a:lnTo>
                    <a:lnTo>
                      <a:pt x="490" y="214"/>
                    </a:lnTo>
                    <a:lnTo>
                      <a:pt x="490" y="214"/>
                    </a:lnTo>
                    <a:lnTo>
                      <a:pt x="504" y="217"/>
                    </a:lnTo>
                    <a:lnTo>
                      <a:pt x="509" y="219"/>
                    </a:lnTo>
                    <a:lnTo>
                      <a:pt x="510" y="221"/>
                    </a:lnTo>
                    <a:lnTo>
                      <a:pt x="509" y="224"/>
                    </a:lnTo>
                    <a:lnTo>
                      <a:pt x="505" y="228"/>
                    </a:lnTo>
                    <a:lnTo>
                      <a:pt x="490" y="237"/>
                    </a:lnTo>
                    <a:lnTo>
                      <a:pt x="490" y="237"/>
                    </a:lnTo>
                    <a:lnTo>
                      <a:pt x="481" y="240"/>
                    </a:lnTo>
                    <a:lnTo>
                      <a:pt x="479" y="244"/>
                    </a:lnTo>
                    <a:lnTo>
                      <a:pt x="479" y="249"/>
                    </a:lnTo>
                    <a:lnTo>
                      <a:pt x="479" y="252"/>
                    </a:lnTo>
                    <a:lnTo>
                      <a:pt x="481" y="259"/>
                    </a:lnTo>
                    <a:lnTo>
                      <a:pt x="481" y="268"/>
                    </a:lnTo>
                    <a:lnTo>
                      <a:pt x="476" y="280"/>
                    </a:lnTo>
                    <a:lnTo>
                      <a:pt x="465" y="294"/>
                    </a:lnTo>
                    <a:lnTo>
                      <a:pt x="465" y="294"/>
                    </a:lnTo>
                    <a:lnTo>
                      <a:pt x="462" y="303"/>
                    </a:lnTo>
                    <a:lnTo>
                      <a:pt x="460" y="310"/>
                    </a:lnTo>
                    <a:lnTo>
                      <a:pt x="460" y="313"/>
                    </a:lnTo>
                    <a:lnTo>
                      <a:pt x="460" y="317"/>
                    </a:lnTo>
                    <a:lnTo>
                      <a:pt x="462" y="318"/>
                    </a:lnTo>
                    <a:lnTo>
                      <a:pt x="460" y="320"/>
                    </a:lnTo>
                    <a:lnTo>
                      <a:pt x="451" y="324"/>
                    </a:lnTo>
                    <a:lnTo>
                      <a:pt x="451" y="324"/>
                    </a:lnTo>
                    <a:lnTo>
                      <a:pt x="443" y="327"/>
                    </a:lnTo>
                    <a:lnTo>
                      <a:pt x="437" y="334"/>
                    </a:lnTo>
                    <a:lnTo>
                      <a:pt x="434" y="341"/>
                    </a:lnTo>
                    <a:lnTo>
                      <a:pt x="432" y="350"/>
                    </a:lnTo>
                    <a:lnTo>
                      <a:pt x="429" y="358"/>
                    </a:lnTo>
                    <a:lnTo>
                      <a:pt x="427" y="365"/>
                    </a:lnTo>
                    <a:lnTo>
                      <a:pt x="422" y="371"/>
                    </a:lnTo>
                    <a:lnTo>
                      <a:pt x="415" y="376"/>
                    </a:lnTo>
                    <a:lnTo>
                      <a:pt x="415" y="376"/>
                    </a:lnTo>
                    <a:lnTo>
                      <a:pt x="409" y="378"/>
                    </a:lnTo>
                    <a:lnTo>
                      <a:pt x="404" y="381"/>
                    </a:lnTo>
                    <a:lnTo>
                      <a:pt x="403" y="385"/>
                    </a:lnTo>
                    <a:lnTo>
                      <a:pt x="401" y="390"/>
                    </a:lnTo>
                    <a:lnTo>
                      <a:pt x="399" y="397"/>
                    </a:lnTo>
                    <a:lnTo>
                      <a:pt x="397" y="400"/>
                    </a:lnTo>
                    <a:lnTo>
                      <a:pt x="394" y="404"/>
                    </a:lnTo>
                    <a:lnTo>
                      <a:pt x="394" y="404"/>
                    </a:lnTo>
                    <a:lnTo>
                      <a:pt x="390" y="407"/>
                    </a:lnTo>
                    <a:lnTo>
                      <a:pt x="390" y="409"/>
                    </a:lnTo>
                    <a:lnTo>
                      <a:pt x="389" y="416"/>
                    </a:lnTo>
                    <a:lnTo>
                      <a:pt x="387" y="419"/>
                    </a:lnTo>
                    <a:lnTo>
                      <a:pt x="385" y="421"/>
                    </a:lnTo>
                    <a:lnTo>
                      <a:pt x="382" y="421"/>
                    </a:lnTo>
                    <a:lnTo>
                      <a:pt x="382" y="421"/>
                    </a:lnTo>
                    <a:lnTo>
                      <a:pt x="368" y="425"/>
                    </a:lnTo>
                    <a:lnTo>
                      <a:pt x="357" y="428"/>
                    </a:lnTo>
                    <a:lnTo>
                      <a:pt x="354" y="428"/>
                    </a:lnTo>
                    <a:lnTo>
                      <a:pt x="350" y="428"/>
                    </a:lnTo>
                    <a:lnTo>
                      <a:pt x="347" y="425"/>
                    </a:lnTo>
                    <a:lnTo>
                      <a:pt x="343" y="421"/>
                    </a:lnTo>
                    <a:lnTo>
                      <a:pt x="343" y="421"/>
                    </a:lnTo>
                    <a:lnTo>
                      <a:pt x="340" y="416"/>
                    </a:lnTo>
                    <a:lnTo>
                      <a:pt x="335" y="414"/>
                    </a:lnTo>
                    <a:lnTo>
                      <a:pt x="331" y="416"/>
                    </a:lnTo>
                    <a:lnTo>
                      <a:pt x="329" y="419"/>
                    </a:lnTo>
                    <a:lnTo>
                      <a:pt x="322" y="430"/>
                    </a:lnTo>
                    <a:lnTo>
                      <a:pt x="315" y="442"/>
                    </a:lnTo>
                    <a:lnTo>
                      <a:pt x="315" y="442"/>
                    </a:lnTo>
                    <a:lnTo>
                      <a:pt x="307" y="454"/>
                    </a:lnTo>
                    <a:lnTo>
                      <a:pt x="303" y="459"/>
                    </a:lnTo>
                    <a:lnTo>
                      <a:pt x="302" y="465"/>
                    </a:lnTo>
                    <a:lnTo>
                      <a:pt x="300" y="468"/>
                    </a:lnTo>
                    <a:lnTo>
                      <a:pt x="302" y="473"/>
                    </a:lnTo>
                    <a:lnTo>
                      <a:pt x="307" y="475"/>
                    </a:lnTo>
                    <a:lnTo>
                      <a:pt x="315" y="479"/>
                    </a:lnTo>
                    <a:lnTo>
                      <a:pt x="315" y="479"/>
                    </a:lnTo>
                    <a:lnTo>
                      <a:pt x="319" y="479"/>
                    </a:lnTo>
                    <a:lnTo>
                      <a:pt x="322" y="480"/>
                    </a:lnTo>
                    <a:lnTo>
                      <a:pt x="324" y="484"/>
                    </a:lnTo>
                    <a:lnTo>
                      <a:pt x="326" y="486"/>
                    </a:lnTo>
                    <a:lnTo>
                      <a:pt x="326" y="493"/>
                    </a:lnTo>
                    <a:lnTo>
                      <a:pt x="324" y="499"/>
                    </a:lnTo>
                    <a:lnTo>
                      <a:pt x="324" y="506"/>
                    </a:lnTo>
                    <a:lnTo>
                      <a:pt x="324" y="512"/>
                    </a:lnTo>
                    <a:lnTo>
                      <a:pt x="326" y="515"/>
                    </a:lnTo>
                    <a:lnTo>
                      <a:pt x="329" y="517"/>
                    </a:lnTo>
                    <a:lnTo>
                      <a:pt x="338" y="519"/>
                    </a:lnTo>
                    <a:lnTo>
                      <a:pt x="338" y="519"/>
                    </a:lnTo>
                    <a:lnTo>
                      <a:pt x="345" y="520"/>
                    </a:lnTo>
                    <a:lnTo>
                      <a:pt x="345" y="526"/>
                    </a:lnTo>
                    <a:lnTo>
                      <a:pt x="343" y="529"/>
                    </a:lnTo>
                    <a:lnTo>
                      <a:pt x="345" y="534"/>
                    </a:lnTo>
                    <a:lnTo>
                      <a:pt x="349" y="543"/>
                    </a:lnTo>
                    <a:lnTo>
                      <a:pt x="356" y="553"/>
                    </a:lnTo>
                    <a:lnTo>
                      <a:pt x="356" y="553"/>
                    </a:lnTo>
                    <a:lnTo>
                      <a:pt x="357" y="559"/>
                    </a:lnTo>
                    <a:lnTo>
                      <a:pt x="359" y="562"/>
                    </a:lnTo>
                    <a:lnTo>
                      <a:pt x="357" y="567"/>
                    </a:lnTo>
                    <a:lnTo>
                      <a:pt x="356" y="573"/>
                    </a:lnTo>
                    <a:lnTo>
                      <a:pt x="356" y="574"/>
                    </a:lnTo>
                    <a:lnTo>
                      <a:pt x="357" y="576"/>
                    </a:lnTo>
                    <a:lnTo>
                      <a:pt x="357" y="576"/>
                    </a:lnTo>
                    <a:lnTo>
                      <a:pt x="357" y="578"/>
                    </a:lnTo>
                    <a:lnTo>
                      <a:pt x="357" y="580"/>
                    </a:lnTo>
                    <a:lnTo>
                      <a:pt x="352" y="583"/>
                    </a:lnTo>
                    <a:lnTo>
                      <a:pt x="345" y="585"/>
                    </a:lnTo>
                    <a:lnTo>
                      <a:pt x="342" y="583"/>
                    </a:lnTo>
                    <a:lnTo>
                      <a:pt x="340" y="581"/>
                    </a:lnTo>
                    <a:lnTo>
                      <a:pt x="340" y="581"/>
                    </a:lnTo>
                    <a:lnTo>
                      <a:pt x="340" y="578"/>
                    </a:lnTo>
                    <a:lnTo>
                      <a:pt x="338" y="576"/>
                    </a:lnTo>
                    <a:lnTo>
                      <a:pt x="336" y="576"/>
                    </a:lnTo>
                    <a:lnTo>
                      <a:pt x="335" y="576"/>
                    </a:lnTo>
                    <a:lnTo>
                      <a:pt x="328" y="580"/>
                    </a:lnTo>
                    <a:lnTo>
                      <a:pt x="322" y="585"/>
                    </a:lnTo>
                    <a:lnTo>
                      <a:pt x="322" y="585"/>
                    </a:lnTo>
                    <a:lnTo>
                      <a:pt x="319" y="588"/>
                    </a:lnTo>
                    <a:lnTo>
                      <a:pt x="317" y="588"/>
                    </a:lnTo>
                    <a:lnTo>
                      <a:pt x="314" y="587"/>
                    </a:lnTo>
                    <a:lnTo>
                      <a:pt x="308" y="583"/>
                    </a:lnTo>
                    <a:lnTo>
                      <a:pt x="303" y="581"/>
                    </a:lnTo>
                    <a:lnTo>
                      <a:pt x="298" y="583"/>
                    </a:lnTo>
                    <a:lnTo>
                      <a:pt x="298" y="583"/>
                    </a:lnTo>
                    <a:lnTo>
                      <a:pt x="289" y="583"/>
                    </a:lnTo>
                    <a:lnTo>
                      <a:pt x="282" y="581"/>
                    </a:lnTo>
                    <a:lnTo>
                      <a:pt x="279" y="581"/>
                    </a:lnTo>
                    <a:lnTo>
                      <a:pt x="277" y="583"/>
                    </a:lnTo>
                    <a:lnTo>
                      <a:pt x="277" y="585"/>
                    </a:lnTo>
                    <a:lnTo>
                      <a:pt x="277" y="590"/>
                    </a:lnTo>
                    <a:lnTo>
                      <a:pt x="277" y="590"/>
                    </a:lnTo>
                    <a:lnTo>
                      <a:pt x="277" y="595"/>
                    </a:lnTo>
                    <a:lnTo>
                      <a:pt x="275" y="597"/>
                    </a:lnTo>
                    <a:lnTo>
                      <a:pt x="272" y="599"/>
                    </a:lnTo>
                    <a:lnTo>
                      <a:pt x="268" y="599"/>
                    </a:lnTo>
                    <a:lnTo>
                      <a:pt x="265" y="600"/>
                    </a:lnTo>
                    <a:lnTo>
                      <a:pt x="260" y="600"/>
                    </a:lnTo>
                    <a:lnTo>
                      <a:pt x="256" y="604"/>
                    </a:lnTo>
                    <a:lnTo>
                      <a:pt x="255" y="609"/>
                    </a:lnTo>
                    <a:lnTo>
                      <a:pt x="255" y="609"/>
                    </a:lnTo>
                    <a:lnTo>
                      <a:pt x="249" y="604"/>
                    </a:lnTo>
                    <a:lnTo>
                      <a:pt x="248" y="602"/>
                    </a:lnTo>
                    <a:lnTo>
                      <a:pt x="244" y="602"/>
                    </a:lnTo>
                    <a:lnTo>
                      <a:pt x="242" y="602"/>
                    </a:lnTo>
                    <a:lnTo>
                      <a:pt x="239" y="604"/>
                    </a:lnTo>
                    <a:lnTo>
                      <a:pt x="237" y="604"/>
                    </a:lnTo>
                    <a:lnTo>
                      <a:pt x="234" y="602"/>
                    </a:lnTo>
                    <a:lnTo>
                      <a:pt x="234" y="602"/>
                    </a:lnTo>
                    <a:lnTo>
                      <a:pt x="230" y="599"/>
                    </a:lnTo>
                    <a:lnTo>
                      <a:pt x="230" y="597"/>
                    </a:lnTo>
                    <a:lnTo>
                      <a:pt x="232" y="595"/>
                    </a:lnTo>
                    <a:lnTo>
                      <a:pt x="228" y="592"/>
                    </a:lnTo>
                    <a:lnTo>
                      <a:pt x="228" y="592"/>
                    </a:lnTo>
                    <a:lnTo>
                      <a:pt x="227" y="588"/>
                    </a:lnTo>
                    <a:lnTo>
                      <a:pt x="227" y="585"/>
                    </a:lnTo>
                    <a:lnTo>
                      <a:pt x="227" y="581"/>
                    </a:lnTo>
                    <a:lnTo>
                      <a:pt x="223" y="576"/>
                    </a:lnTo>
                    <a:lnTo>
                      <a:pt x="223" y="576"/>
                    </a:lnTo>
                    <a:lnTo>
                      <a:pt x="221" y="574"/>
                    </a:lnTo>
                    <a:lnTo>
                      <a:pt x="221" y="571"/>
                    </a:lnTo>
                    <a:lnTo>
                      <a:pt x="221" y="566"/>
                    </a:lnTo>
                    <a:lnTo>
                      <a:pt x="221" y="562"/>
                    </a:lnTo>
                    <a:lnTo>
                      <a:pt x="220" y="560"/>
                    </a:lnTo>
                    <a:lnTo>
                      <a:pt x="218" y="559"/>
                    </a:lnTo>
                    <a:lnTo>
                      <a:pt x="213" y="559"/>
                    </a:lnTo>
                    <a:lnTo>
                      <a:pt x="213" y="559"/>
                    </a:lnTo>
                    <a:lnTo>
                      <a:pt x="206" y="557"/>
                    </a:lnTo>
                    <a:lnTo>
                      <a:pt x="204" y="555"/>
                    </a:lnTo>
                    <a:lnTo>
                      <a:pt x="202" y="552"/>
                    </a:lnTo>
                    <a:lnTo>
                      <a:pt x="204" y="547"/>
                    </a:lnTo>
                    <a:lnTo>
                      <a:pt x="202" y="538"/>
                    </a:lnTo>
                    <a:lnTo>
                      <a:pt x="202" y="538"/>
                    </a:lnTo>
                    <a:lnTo>
                      <a:pt x="202" y="536"/>
                    </a:lnTo>
                    <a:lnTo>
                      <a:pt x="199" y="534"/>
                    </a:lnTo>
                    <a:lnTo>
                      <a:pt x="192" y="533"/>
                    </a:lnTo>
                    <a:lnTo>
                      <a:pt x="169" y="533"/>
                    </a:lnTo>
                    <a:lnTo>
                      <a:pt x="147" y="536"/>
                    </a:lnTo>
                    <a:lnTo>
                      <a:pt x="140" y="538"/>
                    </a:lnTo>
                    <a:lnTo>
                      <a:pt x="136" y="540"/>
                    </a:lnTo>
                    <a:lnTo>
                      <a:pt x="136" y="540"/>
                    </a:lnTo>
                    <a:lnTo>
                      <a:pt x="133" y="543"/>
                    </a:lnTo>
                    <a:lnTo>
                      <a:pt x="129" y="541"/>
                    </a:lnTo>
                    <a:lnTo>
                      <a:pt x="120" y="540"/>
                    </a:lnTo>
                    <a:lnTo>
                      <a:pt x="107" y="536"/>
                    </a:lnTo>
                    <a:lnTo>
                      <a:pt x="107" y="536"/>
                    </a:lnTo>
                    <a:lnTo>
                      <a:pt x="100" y="536"/>
                    </a:lnTo>
                    <a:lnTo>
                      <a:pt x="96" y="536"/>
                    </a:lnTo>
                    <a:lnTo>
                      <a:pt x="94" y="538"/>
                    </a:lnTo>
                    <a:lnTo>
                      <a:pt x="93" y="540"/>
                    </a:lnTo>
                    <a:lnTo>
                      <a:pt x="93" y="541"/>
                    </a:lnTo>
                    <a:lnTo>
                      <a:pt x="91" y="543"/>
                    </a:lnTo>
                    <a:lnTo>
                      <a:pt x="86" y="541"/>
                    </a:lnTo>
                    <a:lnTo>
                      <a:pt x="79" y="540"/>
                    </a:lnTo>
                    <a:lnTo>
                      <a:pt x="79" y="540"/>
                    </a:lnTo>
                    <a:lnTo>
                      <a:pt x="70" y="538"/>
                    </a:lnTo>
                    <a:lnTo>
                      <a:pt x="65" y="538"/>
                    </a:lnTo>
                    <a:lnTo>
                      <a:pt x="60" y="538"/>
                    </a:lnTo>
                    <a:lnTo>
                      <a:pt x="58" y="540"/>
                    </a:lnTo>
                    <a:lnTo>
                      <a:pt x="54" y="543"/>
                    </a:lnTo>
                    <a:lnTo>
                      <a:pt x="53" y="543"/>
                    </a:lnTo>
                    <a:lnTo>
                      <a:pt x="51" y="543"/>
                    </a:lnTo>
                    <a:lnTo>
                      <a:pt x="51" y="543"/>
                    </a:lnTo>
                    <a:lnTo>
                      <a:pt x="49" y="541"/>
                    </a:lnTo>
                    <a:lnTo>
                      <a:pt x="46" y="543"/>
                    </a:lnTo>
                    <a:lnTo>
                      <a:pt x="39" y="547"/>
                    </a:lnTo>
                    <a:lnTo>
                      <a:pt x="37" y="548"/>
                    </a:lnTo>
                    <a:lnTo>
                      <a:pt x="33" y="548"/>
                    </a:lnTo>
                    <a:lnTo>
                      <a:pt x="30" y="547"/>
                    </a:lnTo>
                    <a:lnTo>
                      <a:pt x="26" y="540"/>
                    </a:lnTo>
                    <a:lnTo>
                      <a:pt x="26" y="540"/>
                    </a:lnTo>
                    <a:lnTo>
                      <a:pt x="28" y="531"/>
                    </a:lnTo>
                    <a:lnTo>
                      <a:pt x="30" y="522"/>
                    </a:lnTo>
                    <a:lnTo>
                      <a:pt x="30" y="512"/>
                    </a:lnTo>
                    <a:lnTo>
                      <a:pt x="33" y="501"/>
                    </a:lnTo>
                    <a:lnTo>
                      <a:pt x="33" y="501"/>
                    </a:lnTo>
                    <a:lnTo>
                      <a:pt x="35" y="496"/>
                    </a:lnTo>
                    <a:lnTo>
                      <a:pt x="37" y="494"/>
                    </a:lnTo>
                    <a:lnTo>
                      <a:pt x="44" y="491"/>
                    </a:lnTo>
                    <a:lnTo>
                      <a:pt x="49" y="489"/>
                    </a:lnTo>
                    <a:lnTo>
                      <a:pt x="51" y="487"/>
                    </a:lnTo>
                    <a:lnTo>
                      <a:pt x="51" y="486"/>
                    </a:lnTo>
                    <a:lnTo>
                      <a:pt x="51" y="486"/>
                    </a:lnTo>
                    <a:lnTo>
                      <a:pt x="53" y="482"/>
                    </a:lnTo>
                    <a:lnTo>
                      <a:pt x="56" y="480"/>
                    </a:lnTo>
                    <a:lnTo>
                      <a:pt x="66" y="479"/>
                    </a:lnTo>
                    <a:lnTo>
                      <a:pt x="77" y="477"/>
                    </a:lnTo>
                    <a:lnTo>
                      <a:pt x="80" y="475"/>
                    </a:lnTo>
                    <a:lnTo>
                      <a:pt x="82" y="472"/>
                    </a:lnTo>
                    <a:lnTo>
                      <a:pt x="82" y="472"/>
                    </a:lnTo>
                    <a:lnTo>
                      <a:pt x="82" y="466"/>
                    </a:lnTo>
                    <a:lnTo>
                      <a:pt x="84" y="459"/>
                    </a:lnTo>
                    <a:lnTo>
                      <a:pt x="86" y="456"/>
                    </a:lnTo>
                    <a:lnTo>
                      <a:pt x="84" y="451"/>
                    </a:lnTo>
                    <a:lnTo>
                      <a:pt x="84" y="451"/>
                    </a:lnTo>
                    <a:lnTo>
                      <a:pt x="82" y="451"/>
                    </a:lnTo>
                    <a:lnTo>
                      <a:pt x="79" y="449"/>
                    </a:lnTo>
                    <a:lnTo>
                      <a:pt x="73" y="451"/>
                    </a:lnTo>
                    <a:lnTo>
                      <a:pt x="68" y="449"/>
                    </a:lnTo>
                    <a:lnTo>
                      <a:pt x="66" y="447"/>
                    </a:lnTo>
                    <a:lnTo>
                      <a:pt x="68" y="444"/>
                    </a:lnTo>
                    <a:lnTo>
                      <a:pt x="68" y="444"/>
                    </a:lnTo>
                    <a:lnTo>
                      <a:pt x="70" y="437"/>
                    </a:lnTo>
                    <a:lnTo>
                      <a:pt x="70" y="426"/>
                    </a:lnTo>
                    <a:lnTo>
                      <a:pt x="68" y="418"/>
                    </a:lnTo>
                    <a:lnTo>
                      <a:pt x="66" y="409"/>
                    </a:lnTo>
                    <a:lnTo>
                      <a:pt x="66" y="409"/>
                    </a:lnTo>
                    <a:lnTo>
                      <a:pt x="66" y="404"/>
                    </a:lnTo>
                    <a:lnTo>
                      <a:pt x="65" y="404"/>
                    </a:lnTo>
                    <a:lnTo>
                      <a:pt x="61" y="405"/>
                    </a:lnTo>
                    <a:lnTo>
                      <a:pt x="60" y="404"/>
                    </a:lnTo>
                    <a:lnTo>
                      <a:pt x="58" y="402"/>
                    </a:lnTo>
                    <a:lnTo>
                      <a:pt x="58" y="402"/>
                    </a:lnTo>
                    <a:lnTo>
                      <a:pt x="54" y="399"/>
                    </a:lnTo>
                    <a:lnTo>
                      <a:pt x="51" y="395"/>
                    </a:lnTo>
                    <a:lnTo>
                      <a:pt x="42" y="393"/>
                    </a:lnTo>
                    <a:lnTo>
                      <a:pt x="37" y="392"/>
                    </a:lnTo>
                    <a:lnTo>
                      <a:pt x="33" y="388"/>
                    </a:lnTo>
                    <a:lnTo>
                      <a:pt x="28" y="383"/>
                    </a:lnTo>
                    <a:lnTo>
                      <a:pt x="25" y="376"/>
                    </a:lnTo>
                    <a:lnTo>
                      <a:pt x="25" y="376"/>
                    </a:lnTo>
                    <a:lnTo>
                      <a:pt x="19" y="362"/>
                    </a:lnTo>
                    <a:lnTo>
                      <a:pt x="14" y="351"/>
                    </a:lnTo>
                    <a:lnTo>
                      <a:pt x="7" y="341"/>
                    </a:lnTo>
                    <a:lnTo>
                      <a:pt x="0" y="332"/>
                    </a:lnTo>
                    <a:lnTo>
                      <a:pt x="0" y="332"/>
                    </a:lnTo>
                    <a:lnTo>
                      <a:pt x="9" y="332"/>
                    </a:lnTo>
                    <a:lnTo>
                      <a:pt x="18" y="336"/>
                    </a:lnTo>
                    <a:lnTo>
                      <a:pt x="39" y="346"/>
                    </a:lnTo>
                    <a:lnTo>
                      <a:pt x="53" y="351"/>
                    </a:lnTo>
                    <a:lnTo>
                      <a:pt x="70" y="355"/>
                    </a:lnTo>
                    <a:lnTo>
                      <a:pt x="91" y="355"/>
                    </a:lnTo>
                    <a:lnTo>
                      <a:pt x="115" y="351"/>
                    </a:lnTo>
                    <a:lnTo>
                      <a:pt x="115" y="351"/>
                    </a:lnTo>
                    <a:lnTo>
                      <a:pt x="159" y="341"/>
                    </a:lnTo>
                    <a:lnTo>
                      <a:pt x="171" y="338"/>
                    </a:lnTo>
                    <a:lnTo>
                      <a:pt x="181" y="334"/>
                    </a:lnTo>
                    <a:lnTo>
                      <a:pt x="188" y="329"/>
                    </a:lnTo>
                    <a:lnTo>
                      <a:pt x="192" y="324"/>
                    </a:lnTo>
                    <a:lnTo>
                      <a:pt x="192" y="317"/>
                    </a:lnTo>
                    <a:lnTo>
                      <a:pt x="192" y="306"/>
                    </a:lnTo>
                    <a:lnTo>
                      <a:pt x="192" y="306"/>
                    </a:lnTo>
                    <a:lnTo>
                      <a:pt x="192" y="296"/>
                    </a:lnTo>
                    <a:lnTo>
                      <a:pt x="197" y="287"/>
                    </a:lnTo>
                    <a:lnTo>
                      <a:pt x="202" y="280"/>
                    </a:lnTo>
                    <a:lnTo>
                      <a:pt x="211" y="275"/>
                    </a:lnTo>
                    <a:lnTo>
                      <a:pt x="230" y="264"/>
                    </a:lnTo>
                    <a:lnTo>
                      <a:pt x="241" y="259"/>
                    </a:lnTo>
                    <a:lnTo>
                      <a:pt x="249" y="252"/>
                    </a:lnTo>
                    <a:lnTo>
                      <a:pt x="249" y="252"/>
                    </a:lnTo>
                    <a:lnTo>
                      <a:pt x="256" y="247"/>
                    </a:lnTo>
                    <a:lnTo>
                      <a:pt x="263" y="245"/>
                    </a:lnTo>
                    <a:lnTo>
                      <a:pt x="268" y="245"/>
                    </a:lnTo>
                    <a:lnTo>
                      <a:pt x="274" y="247"/>
                    </a:lnTo>
                    <a:lnTo>
                      <a:pt x="284" y="251"/>
                    </a:lnTo>
                    <a:lnTo>
                      <a:pt x="288" y="251"/>
                    </a:lnTo>
                    <a:lnTo>
                      <a:pt x="291" y="247"/>
                    </a:lnTo>
                    <a:lnTo>
                      <a:pt x="291" y="247"/>
                    </a:lnTo>
                    <a:lnTo>
                      <a:pt x="293" y="244"/>
                    </a:lnTo>
                    <a:lnTo>
                      <a:pt x="295" y="240"/>
                    </a:lnTo>
                    <a:lnTo>
                      <a:pt x="295" y="231"/>
                    </a:lnTo>
                    <a:lnTo>
                      <a:pt x="295" y="221"/>
                    </a:lnTo>
                    <a:lnTo>
                      <a:pt x="298" y="204"/>
                    </a:lnTo>
                    <a:lnTo>
                      <a:pt x="298" y="204"/>
                    </a:lnTo>
                    <a:lnTo>
                      <a:pt x="302" y="193"/>
                    </a:lnTo>
                    <a:lnTo>
                      <a:pt x="308" y="186"/>
                    </a:lnTo>
                    <a:lnTo>
                      <a:pt x="315" y="183"/>
                    </a:lnTo>
                    <a:lnTo>
                      <a:pt x="322" y="181"/>
                    </a:lnTo>
                    <a:lnTo>
                      <a:pt x="328" y="177"/>
                    </a:lnTo>
                    <a:lnTo>
                      <a:pt x="329" y="174"/>
                    </a:lnTo>
                    <a:lnTo>
                      <a:pt x="329" y="169"/>
                    </a:lnTo>
                    <a:lnTo>
                      <a:pt x="324" y="160"/>
                    </a:lnTo>
                    <a:lnTo>
                      <a:pt x="324" y="160"/>
                    </a:lnTo>
                    <a:lnTo>
                      <a:pt x="319" y="148"/>
                    </a:lnTo>
                    <a:lnTo>
                      <a:pt x="319" y="144"/>
                    </a:lnTo>
                    <a:lnTo>
                      <a:pt x="319" y="143"/>
                    </a:lnTo>
                    <a:lnTo>
                      <a:pt x="322" y="141"/>
                    </a:lnTo>
                    <a:lnTo>
                      <a:pt x="326" y="141"/>
                    </a:lnTo>
                    <a:lnTo>
                      <a:pt x="335" y="141"/>
                    </a:lnTo>
                    <a:lnTo>
                      <a:pt x="345" y="143"/>
                    </a:lnTo>
                    <a:lnTo>
                      <a:pt x="354" y="143"/>
                    </a:lnTo>
                    <a:lnTo>
                      <a:pt x="357" y="141"/>
                    </a:lnTo>
                    <a:lnTo>
                      <a:pt x="361" y="139"/>
                    </a:lnTo>
                    <a:lnTo>
                      <a:pt x="362" y="134"/>
                    </a:lnTo>
                    <a:lnTo>
                      <a:pt x="364" y="129"/>
                    </a:lnTo>
                    <a:lnTo>
                      <a:pt x="364" y="129"/>
                    </a:lnTo>
                    <a:lnTo>
                      <a:pt x="364" y="122"/>
                    </a:lnTo>
                    <a:lnTo>
                      <a:pt x="368" y="115"/>
                    </a:lnTo>
                    <a:lnTo>
                      <a:pt x="373" y="103"/>
                    </a:lnTo>
                    <a:lnTo>
                      <a:pt x="375" y="97"/>
                    </a:lnTo>
                    <a:lnTo>
                      <a:pt x="376" y="90"/>
                    </a:lnTo>
                    <a:lnTo>
                      <a:pt x="375" y="82"/>
                    </a:lnTo>
                    <a:lnTo>
                      <a:pt x="373" y="71"/>
                    </a:lnTo>
                    <a:lnTo>
                      <a:pt x="373" y="71"/>
                    </a:lnTo>
                    <a:lnTo>
                      <a:pt x="368" y="62"/>
                    </a:lnTo>
                    <a:lnTo>
                      <a:pt x="366" y="54"/>
                    </a:lnTo>
                    <a:lnTo>
                      <a:pt x="368" y="47"/>
                    </a:lnTo>
                    <a:lnTo>
                      <a:pt x="369" y="40"/>
                    </a:lnTo>
                    <a:lnTo>
                      <a:pt x="375" y="35"/>
                    </a:lnTo>
                    <a:lnTo>
                      <a:pt x="383" y="28"/>
                    </a:lnTo>
                    <a:lnTo>
                      <a:pt x="409" y="15"/>
                    </a:lnTo>
                    <a:lnTo>
                      <a:pt x="409" y="15"/>
                    </a:lnTo>
                    <a:lnTo>
                      <a:pt x="423" y="9"/>
                    </a:lnTo>
                    <a:lnTo>
                      <a:pt x="437" y="7"/>
                    </a:lnTo>
                    <a:lnTo>
                      <a:pt x="446" y="7"/>
                    </a:lnTo>
                    <a:lnTo>
                      <a:pt x="455" y="9"/>
                    </a:lnTo>
                    <a:lnTo>
                      <a:pt x="463" y="10"/>
                    </a:lnTo>
                    <a:lnTo>
                      <a:pt x="469" y="9"/>
                    </a:lnTo>
                    <a:lnTo>
                      <a:pt x="474" y="7"/>
                    </a:lnTo>
                    <a:lnTo>
                      <a:pt x="479" y="0"/>
                    </a:lnTo>
                    <a:lnTo>
                      <a:pt x="479" y="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42"/>
              <p:cNvSpPr/>
              <p:nvPr/>
            </p:nvSpPr>
            <p:spPr>
              <a:xfrm>
                <a:off x="498403" y="2844729"/>
                <a:ext cx="1205425" cy="1213303"/>
              </a:xfrm>
              <a:custGeom>
                <a:rect b="b" l="l" r="r" t="t"/>
                <a:pathLst>
                  <a:path extrusionOk="0" h="676" w="676">
                    <a:moveTo>
                      <a:pt x="169" y="64"/>
                    </a:moveTo>
                    <a:lnTo>
                      <a:pt x="169" y="64"/>
                    </a:lnTo>
                    <a:lnTo>
                      <a:pt x="172" y="85"/>
                    </a:lnTo>
                    <a:lnTo>
                      <a:pt x="174" y="94"/>
                    </a:lnTo>
                    <a:lnTo>
                      <a:pt x="176" y="99"/>
                    </a:lnTo>
                    <a:lnTo>
                      <a:pt x="179" y="103"/>
                    </a:lnTo>
                    <a:lnTo>
                      <a:pt x="183" y="106"/>
                    </a:lnTo>
                    <a:lnTo>
                      <a:pt x="192" y="110"/>
                    </a:lnTo>
                    <a:lnTo>
                      <a:pt x="207" y="110"/>
                    </a:lnTo>
                    <a:lnTo>
                      <a:pt x="212" y="111"/>
                    </a:lnTo>
                    <a:lnTo>
                      <a:pt x="216" y="115"/>
                    </a:lnTo>
                    <a:lnTo>
                      <a:pt x="218" y="118"/>
                    </a:lnTo>
                    <a:lnTo>
                      <a:pt x="218" y="118"/>
                    </a:lnTo>
                    <a:lnTo>
                      <a:pt x="223" y="127"/>
                    </a:lnTo>
                    <a:lnTo>
                      <a:pt x="232" y="134"/>
                    </a:lnTo>
                    <a:lnTo>
                      <a:pt x="240" y="141"/>
                    </a:lnTo>
                    <a:lnTo>
                      <a:pt x="251" y="144"/>
                    </a:lnTo>
                    <a:lnTo>
                      <a:pt x="259" y="148"/>
                    </a:lnTo>
                    <a:lnTo>
                      <a:pt x="270" y="151"/>
                    </a:lnTo>
                    <a:lnTo>
                      <a:pt x="277" y="151"/>
                    </a:lnTo>
                    <a:lnTo>
                      <a:pt x="282" y="151"/>
                    </a:lnTo>
                    <a:lnTo>
                      <a:pt x="282" y="151"/>
                    </a:lnTo>
                    <a:lnTo>
                      <a:pt x="315" y="141"/>
                    </a:lnTo>
                    <a:lnTo>
                      <a:pt x="334" y="138"/>
                    </a:lnTo>
                    <a:lnTo>
                      <a:pt x="345" y="136"/>
                    </a:lnTo>
                    <a:lnTo>
                      <a:pt x="345" y="136"/>
                    </a:lnTo>
                    <a:lnTo>
                      <a:pt x="345" y="136"/>
                    </a:lnTo>
                    <a:lnTo>
                      <a:pt x="343" y="138"/>
                    </a:lnTo>
                    <a:lnTo>
                      <a:pt x="340" y="139"/>
                    </a:lnTo>
                    <a:lnTo>
                      <a:pt x="338" y="141"/>
                    </a:lnTo>
                    <a:lnTo>
                      <a:pt x="338" y="141"/>
                    </a:lnTo>
                    <a:lnTo>
                      <a:pt x="347" y="143"/>
                    </a:lnTo>
                    <a:lnTo>
                      <a:pt x="347" y="143"/>
                    </a:lnTo>
                    <a:lnTo>
                      <a:pt x="350" y="143"/>
                    </a:lnTo>
                    <a:lnTo>
                      <a:pt x="352" y="139"/>
                    </a:lnTo>
                    <a:lnTo>
                      <a:pt x="352" y="138"/>
                    </a:lnTo>
                    <a:lnTo>
                      <a:pt x="352" y="132"/>
                    </a:lnTo>
                    <a:lnTo>
                      <a:pt x="347" y="115"/>
                    </a:lnTo>
                    <a:lnTo>
                      <a:pt x="347" y="115"/>
                    </a:lnTo>
                    <a:lnTo>
                      <a:pt x="362" y="115"/>
                    </a:lnTo>
                    <a:lnTo>
                      <a:pt x="371" y="111"/>
                    </a:lnTo>
                    <a:lnTo>
                      <a:pt x="374" y="110"/>
                    </a:lnTo>
                    <a:lnTo>
                      <a:pt x="376" y="106"/>
                    </a:lnTo>
                    <a:lnTo>
                      <a:pt x="376" y="103"/>
                    </a:lnTo>
                    <a:lnTo>
                      <a:pt x="378" y="97"/>
                    </a:lnTo>
                    <a:lnTo>
                      <a:pt x="383" y="92"/>
                    </a:lnTo>
                    <a:lnTo>
                      <a:pt x="392" y="85"/>
                    </a:lnTo>
                    <a:lnTo>
                      <a:pt x="392" y="85"/>
                    </a:lnTo>
                    <a:lnTo>
                      <a:pt x="399" y="82"/>
                    </a:lnTo>
                    <a:lnTo>
                      <a:pt x="407" y="82"/>
                    </a:lnTo>
                    <a:lnTo>
                      <a:pt x="420" y="82"/>
                    </a:lnTo>
                    <a:lnTo>
                      <a:pt x="427" y="84"/>
                    </a:lnTo>
                    <a:lnTo>
                      <a:pt x="430" y="82"/>
                    </a:lnTo>
                    <a:lnTo>
                      <a:pt x="432" y="78"/>
                    </a:lnTo>
                    <a:lnTo>
                      <a:pt x="432" y="78"/>
                    </a:lnTo>
                    <a:lnTo>
                      <a:pt x="435" y="73"/>
                    </a:lnTo>
                    <a:lnTo>
                      <a:pt x="441" y="71"/>
                    </a:lnTo>
                    <a:lnTo>
                      <a:pt x="446" y="71"/>
                    </a:lnTo>
                    <a:lnTo>
                      <a:pt x="451" y="75"/>
                    </a:lnTo>
                    <a:lnTo>
                      <a:pt x="451" y="75"/>
                    </a:lnTo>
                    <a:lnTo>
                      <a:pt x="454" y="75"/>
                    </a:lnTo>
                    <a:lnTo>
                      <a:pt x="456" y="75"/>
                    </a:lnTo>
                    <a:lnTo>
                      <a:pt x="460" y="73"/>
                    </a:lnTo>
                    <a:lnTo>
                      <a:pt x="460" y="71"/>
                    </a:lnTo>
                    <a:lnTo>
                      <a:pt x="461" y="71"/>
                    </a:lnTo>
                    <a:lnTo>
                      <a:pt x="463" y="73"/>
                    </a:lnTo>
                    <a:lnTo>
                      <a:pt x="465" y="77"/>
                    </a:lnTo>
                    <a:lnTo>
                      <a:pt x="465" y="77"/>
                    </a:lnTo>
                    <a:lnTo>
                      <a:pt x="468" y="82"/>
                    </a:lnTo>
                    <a:lnTo>
                      <a:pt x="472" y="85"/>
                    </a:lnTo>
                    <a:lnTo>
                      <a:pt x="482" y="89"/>
                    </a:lnTo>
                    <a:lnTo>
                      <a:pt x="493" y="92"/>
                    </a:lnTo>
                    <a:lnTo>
                      <a:pt x="496" y="94"/>
                    </a:lnTo>
                    <a:lnTo>
                      <a:pt x="498" y="97"/>
                    </a:lnTo>
                    <a:lnTo>
                      <a:pt x="498" y="97"/>
                    </a:lnTo>
                    <a:lnTo>
                      <a:pt x="500" y="103"/>
                    </a:lnTo>
                    <a:lnTo>
                      <a:pt x="503" y="101"/>
                    </a:lnTo>
                    <a:lnTo>
                      <a:pt x="512" y="99"/>
                    </a:lnTo>
                    <a:lnTo>
                      <a:pt x="517" y="99"/>
                    </a:lnTo>
                    <a:lnTo>
                      <a:pt x="524" y="101"/>
                    </a:lnTo>
                    <a:lnTo>
                      <a:pt x="524" y="101"/>
                    </a:lnTo>
                    <a:lnTo>
                      <a:pt x="531" y="104"/>
                    </a:lnTo>
                    <a:lnTo>
                      <a:pt x="536" y="106"/>
                    </a:lnTo>
                    <a:lnTo>
                      <a:pt x="538" y="110"/>
                    </a:lnTo>
                    <a:lnTo>
                      <a:pt x="538" y="113"/>
                    </a:lnTo>
                    <a:lnTo>
                      <a:pt x="538" y="117"/>
                    </a:lnTo>
                    <a:lnTo>
                      <a:pt x="540" y="118"/>
                    </a:lnTo>
                    <a:lnTo>
                      <a:pt x="543" y="122"/>
                    </a:lnTo>
                    <a:lnTo>
                      <a:pt x="550" y="125"/>
                    </a:lnTo>
                    <a:lnTo>
                      <a:pt x="550" y="125"/>
                    </a:lnTo>
                    <a:lnTo>
                      <a:pt x="557" y="129"/>
                    </a:lnTo>
                    <a:lnTo>
                      <a:pt x="562" y="132"/>
                    </a:lnTo>
                    <a:lnTo>
                      <a:pt x="568" y="139"/>
                    </a:lnTo>
                    <a:lnTo>
                      <a:pt x="571" y="146"/>
                    </a:lnTo>
                    <a:lnTo>
                      <a:pt x="573" y="148"/>
                    </a:lnTo>
                    <a:lnTo>
                      <a:pt x="578" y="148"/>
                    </a:lnTo>
                    <a:lnTo>
                      <a:pt x="578" y="148"/>
                    </a:lnTo>
                    <a:lnTo>
                      <a:pt x="594" y="148"/>
                    </a:lnTo>
                    <a:lnTo>
                      <a:pt x="599" y="148"/>
                    </a:lnTo>
                    <a:lnTo>
                      <a:pt x="602" y="151"/>
                    </a:lnTo>
                    <a:lnTo>
                      <a:pt x="602" y="151"/>
                    </a:lnTo>
                    <a:lnTo>
                      <a:pt x="602" y="155"/>
                    </a:lnTo>
                    <a:lnTo>
                      <a:pt x="601" y="158"/>
                    </a:lnTo>
                    <a:lnTo>
                      <a:pt x="601" y="160"/>
                    </a:lnTo>
                    <a:lnTo>
                      <a:pt x="601" y="165"/>
                    </a:lnTo>
                    <a:lnTo>
                      <a:pt x="601" y="165"/>
                    </a:lnTo>
                    <a:lnTo>
                      <a:pt x="602" y="171"/>
                    </a:lnTo>
                    <a:lnTo>
                      <a:pt x="601" y="176"/>
                    </a:lnTo>
                    <a:lnTo>
                      <a:pt x="599" y="179"/>
                    </a:lnTo>
                    <a:lnTo>
                      <a:pt x="602" y="181"/>
                    </a:lnTo>
                    <a:lnTo>
                      <a:pt x="602" y="181"/>
                    </a:lnTo>
                    <a:lnTo>
                      <a:pt x="604" y="185"/>
                    </a:lnTo>
                    <a:lnTo>
                      <a:pt x="604" y="188"/>
                    </a:lnTo>
                    <a:lnTo>
                      <a:pt x="602" y="193"/>
                    </a:lnTo>
                    <a:lnTo>
                      <a:pt x="606" y="197"/>
                    </a:lnTo>
                    <a:lnTo>
                      <a:pt x="606" y="197"/>
                    </a:lnTo>
                    <a:lnTo>
                      <a:pt x="601" y="218"/>
                    </a:lnTo>
                    <a:lnTo>
                      <a:pt x="596" y="232"/>
                    </a:lnTo>
                    <a:lnTo>
                      <a:pt x="590" y="240"/>
                    </a:lnTo>
                    <a:lnTo>
                      <a:pt x="585" y="247"/>
                    </a:lnTo>
                    <a:lnTo>
                      <a:pt x="582" y="254"/>
                    </a:lnTo>
                    <a:lnTo>
                      <a:pt x="578" y="259"/>
                    </a:lnTo>
                    <a:lnTo>
                      <a:pt x="576" y="266"/>
                    </a:lnTo>
                    <a:lnTo>
                      <a:pt x="578" y="277"/>
                    </a:lnTo>
                    <a:lnTo>
                      <a:pt x="578" y="277"/>
                    </a:lnTo>
                    <a:lnTo>
                      <a:pt x="587" y="327"/>
                    </a:lnTo>
                    <a:lnTo>
                      <a:pt x="589" y="352"/>
                    </a:lnTo>
                    <a:lnTo>
                      <a:pt x="589" y="376"/>
                    </a:lnTo>
                    <a:lnTo>
                      <a:pt x="589" y="376"/>
                    </a:lnTo>
                    <a:lnTo>
                      <a:pt x="589" y="385"/>
                    </a:lnTo>
                    <a:lnTo>
                      <a:pt x="590" y="388"/>
                    </a:lnTo>
                    <a:lnTo>
                      <a:pt x="594" y="390"/>
                    </a:lnTo>
                    <a:lnTo>
                      <a:pt x="599" y="392"/>
                    </a:lnTo>
                    <a:lnTo>
                      <a:pt x="606" y="392"/>
                    </a:lnTo>
                    <a:lnTo>
                      <a:pt x="613" y="392"/>
                    </a:lnTo>
                    <a:lnTo>
                      <a:pt x="618" y="392"/>
                    </a:lnTo>
                    <a:lnTo>
                      <a:pt x="622" y="393"/>
                    </a:lnTo>
                    <a:lnTo>
                      <a:pt x="623" y="395"/>
                    </a:lnTo>
                    <a:lnTo>
                      <a:pt x="625" y="399"/>
                    </a:lnTo>
                    <a:lnTo>
                      <a:pt x="625" y="404"/>
                    </a:lnTo>
                    <a:lnTo>
                      <a:pt x="625" y="404"/>
                    </a:lnTo>
                    <a:lnTo>
                      <a:pt x="625" y="414"/>
                    </a:lnTo>
                    <a:lnTo>
                      <a:pt x="620" y="423"/>
                    </a:lnTo>
                    <a:lnTo>
                      <a:pt x="615" y="430"/>
                    </a:lnTo>
                    <a:lnTo>
                      <a:pt x="608" y="437"/>
                    </a:lnTo>
                    <a:lnTo>
                      <a:pt x="596" y="449"/>
                    </a:lnTo>
                    <a:lnTo>
                      <a:pt x="592" y="454"/>
                    </a:lnTo>
                    <a:lnTo>
                      <a:pt x="590" y="461"/>
                    </a:lnTo>
                    <a:lnTo>
                      <a:pt x="590" y="461"/>
                    </a:lnTo>
                    <a:lnTo>
                      <a:pt x="597" y="470"/>
                    </a:lnTo>
                    <a:lnTo>
                      <a:pt x="604" y="480"/>
                    </a:lnTo>
                    <a:lnTo>
                      <a:pt x="609" y="491"/>
                    </a:lnTo>
                    <a:lnTo>
                      <a:pt x="615" y="505"/>
                    </a:lnTo>
                    <a:lnTo>
                      <a:pt x="615" y="505"/>
                    </a:lnTo>
                    <a:lnTo>
                      <a:pt x="618" y="512"/>
                    </a:lnTo>
                    <a:lnTo>
                      <a:pt x="623" y="517"/>
                    </a:lnTo>
                    <a:lnTo>
                      <a:pt x="627" y="521"/>
                    </a:lnTo>
                    <a:lnTo>
                      <a:pt x="632" y="522"/>
                    </a:lnTo>
                    <a:lnTo>
                      <a:pt x="641" y="524"/>
                    </a:lnTo>
                    <a:lnTo>
                      <a:pt x="644" y="528"/>
                    </a:lnTo>
                    <a:lnTo>
                      <a:pt x="648" y="531"/>
                    </a:lnTo>
                    <a:lnTo>
                      <a:pt x="648" y="531"/>
                    </a:lnTo>
                    <a:lnTo>
                      <a:pt x="650" y="533"/>
                    </a:lnTo>
                    <a:lnTo>
                      <a:pt x="651" y="534"/>
                    </a:lnTo>
                    <a:lnTo>
                      <a:pt x="655" y="533"/>
                    </a:lnTo>
                    <a:lnTo>
                      <a:pt x="656" y="533"/>
                    </a:lnTo>
                    <a:lnTo>
                      <a:pt x="656" y="538"/>
                    </a:lnTo>
                    <a:lnTo>
                      <a:pt x="656" y="538"/>
                    </a:lnTo>
                    <a:lnTo>
                      <a:pt x="658" y="547"/>
                    </a:lnTo>
                    <a:lnTo>
                      <a:pt x="660" y="555"/>
                    </a:lnTo>
                    <a:lnTo>
                      <a:pt x="660" y="566"/>
                    </a:lnTo>
                    <a:lnTo>
                      <a:pt x="658" y="573"/>
                    </a:lnTo>
                    <a:lnTo>
                      <a:pt x="658" y="573"/>
                    </a:lnTo>
                    <a:lnTo>
                      <a:pt x="656" y="576"/>
                    </a:lnTo>
                    <a:lnTo>
                      <a:pt x="658" y="578"/>
                    </a:lnTo>
                    <a:lnTo>
                      <a:pt x="663" y="580"/>
                    </a:lnTo>
                    <a:lnTo>
                      <a:pt x="669" y="578"/>
                    </a:lnTo>
                    <a:lnTo>
                      <a:pt x="672" y="580"/>
                    </a:lnTo>
                    <a:lnTo>
                      <a:pt x="674" y="580"/>
                    </a:lnTo>
                    <a:lnTo>
                      <a:pt x="674" y="580"/>
                    </a:lnTo>
                    <a:lnTo>
                      <a:pt x="676" y="585"/>
                    </a:lnTo>
                    <a:lnTo>
                      <a:pt x="674" y="588"/>
                    </a:lnTo>
                    <a:lnTo>
                      <a:pt x="672" y="595"/>
                    </a:lnTo>
                    <a:lnTo>
                      <a:pt x="672" y="601"/>
                    </a:lnTo>
                    <a:lnTo>
                      <a:pt x="672" y="601"/>
                    </a:lnTo>
                    <a:lnTo>
                      <a:pt x="670" y="604"/>
                    </a:lnTo>
                    <a:lnTo>
                      <a:pt x="667" y="606"/>
                    </a:lnTo>
                    <a:lnTo>
                      <a:pt x="656" y="608"/>
                    </a:lnTo>
                    <a:lnTo>
                      <a:pt x="646" y="609"/>
                    </a:lnTo>
                    <a:lnTo>
                      <a:pt x="643" y="611"/>
                    </a:lnTo>
                    <a:lnTo>
                      <a:pt x="641" y="615"/>
                    </a:lnTo>
                    <a:lnTo>
                      <a:pt x="641" y="615"/>
                    </a:lnTo>
                    <a:lnTo>
                      <a:pt x="641" y="616"/>
                    </a:lnTo>
                    <a:lnTo>
                      <a:pt x="639" y="618"/>
                    </a:lnTo>
                    <a:lnTo>
                      <a:pt x="634" y="620"/>
                    </a:lnTo>
                    <a:lnTo>
                      <a:pt x="627" y="623"/>
                    </a:lnTo>
                    <a:lnTo>
                      <a:pt x="625" y="625"/>
                    </a:lnTo>
                    <a:lnTo>
                      <a:pt x="623" y="630"/>
                    </a:lnTo>
                    <a:lnTo>
                      <a:pt x="623" y="630"/>
                    </a:lnTo>
                    <a:lnTo>
                      <a:pt x="620" y="641"/>
                    </a:lnTo>
                    <a:lnTo>
                      <a:pt x="620" y="651"/>
                    </a:lnTo>
                    <a:lnTo>
                      <a:pt x="618" y="660"/>
                    </a:lnTo>
                    <a:lnTo>
                      <a:pt x="616" y="669"/>
                    </a:lnTo>
                    <a:lnTo>
                      <a:pt x="616" y="669"/>
                    </a:lnTo>
                    <a:lnTo>
                      <a:pt x="615" y="669"/>
                    </a:lnTo>
                    <a:lnTo>
                      <a:pt x="613" y="670"/>
                    </a:lnTo>
                    <a:lnTo>
                      <a:pt x="613" y="674"/>
                    </a:lnTo>
                    <a:lnTo>
                      <a:pt x="611" y="676"/>
                    </a:lnTo>
                    <a:lnTo>
                      <a:pt x="609" y="676"/>
                    </a:lnTo>
                    <a:lnTo>
                      <a:pt x="606" y="674"/>
                    </a:lnTo>
                    <a:lnTo>
                      <a:pt x="606" y="674"/>
                    </a:lnTo>
                    <a:lnTo>
                      <a:pt x="597" y="670"/>
                    </a:lnTo>
                    <a:lnTo>
                      <a:pt x="590" y="670"/>
                    </a:lnTo>
                    <a:lnTo>
                      <a:pt x="585" y="669"/>
                    </a:lnTo>
                    <a:lnTo>
                      <a:pt x="582" y="665"/>
                    </a:lnTo>
                    <a:lnTo>
                      <a:pt x="582" y="665"/>
                    </a:lnTo>
                    <a:lnTo>
                      <a:pt x="578" y="660"/>
                    </a:lnTo>
                    <a:lnTo>
                      <a:pt x="576" y="660"/>
                    </a:lnTo>
                    <a:lnTo>
                      <a:pt x="575" y="662"/>
                    </a:lnTo>
                    <a:lnTo>
                      <a:pt x="575" y="665"/>
                    </a:lnTo>
                    <a:lnTo>
                      <a:pt x="575" y="665"/>
                    </a:lnTo>
                    <a:lnTo>
                      <a:pt x="575" y="667"/>
                    </a:lnTo>
                    <a:lnTo>
                      <a:pt x="571" y="667"/>
                    </a:lnTo>
                    <a:lnTo>
                      <a:pt x="559" y="663"/>
                    </a:lnTo>
                    <a:lnTo>
                      <a:pt x="545" y="660"/>
                    </a:lnTo>
                    <a:lnTo>
                      <a:pt x="540" y="660"/>
                    </a:lnTo>
                    <a:lnTo>
                      <a:pt x="535" y="662"/>
                    </a:lnTo>
                    <a:lnTo>
                      <a:pt x="535" y="662"/>
                    </a:lnTo>
                    <a:lnTo>
                      <a:pt x="531" y="662"/>
                    </a:lnTo>
                    <a:lnTo>
                      <a:pt x="529" y="662"/>
                    </a:lnTo>
                    <a:lnTo>
                      <a:pt x="524" y="660"/>
                    </a:lnTo>
                    <a:lnTo>
                      <a:pt x="519" y="656"/>
                    </a:lnTo>
                    <a:lnTo>
                      <a:pt x="515" y="655"/>
                    </a:lnTo>
                    <a:lnTo>
                      <a:pt x="510" y="653"/>
                    </a:lnTo>
                    <a:lnTo>
                      <a:pt x="510" y="653"/>
                    </a:lnTo>
                    <a:lnTo>
                      <a:pt x="501" y="653"/>
                    </a:lnTo>
                    <a:lnTo>
                      <a:pt x="498" y="655"/>
                    </a:lnTo>
                    <a:lnTo>
                      <a:pt x="495" y="655"/>
                    </a:lnTo>
                    <a:lnTo>
                      <a:pt x="491" y="653"/>
                    </a:lnTo>
                    <a:lnTo>
                      <a:pt x="491" y="653"/>
                    </a:lnTo>
                    <a:lnTo>
                      <a:pt x="489" y="651"/>
                    </a:lnTo>
                    <a:lnTo>
                      <a:pt x="484" y="649"/>
                    </a:lnTo>
                    <a:lnTo>
                      <a:pt x="477" y="648"/>
                    </a:lnTo>
                    <a:lnTo>
                      <a:pt x="468" y="646"/>
                    </a:lnTo>
                    <a:lnTo>
                      <a:pt x="465" y="644"/>
                    </a:lnTo>
                    <a:lnTo>
                      <a:pt x="463" y="641"/>
                    </a:lnTo>
                    <a:lnTo>
                      <a:pt x="463" y="641"/>
                    </a:lnTo>
                    <a:lnTo>
                      <a:pt x="461" y="627"/>
                    </a:lnTo>
                    <a:lnTo>
                      <a:pt x="458" y="609"/>
                    </a:lnTo>
                    <a:lnTo>
                      <a:pt x="456" y="601"/>
                    </a:lnTo>
                    <a:lnTo>
                      <a:pt x="453" y="592"/>
                    </a:lnTo>
                    <a:lnTo>
                      <a:pt x="448" y="587"/>
                    </a:lnTo>
                    <a:lnTo>
                      <a:pt x="441" y="581"/>
                    </a:lnTo>
                    <a:lnTo>
                      <a:pt x="441" y="581"/>
                    </a:lnTo>
                    <a:lnTo>
                      <a:pt x="435" y="581"/>
                    </a:lnTo>
                    <a:lnTo>
                      <a:pt x="430" y="581"/>
                    </a:lnTo>
                    <a:lnTo>
                      <a:pt x="427" y="581"/>
                    </a:lnTo>
                    <a:lnTo>
                      <a:pt x="423" y="583"/>
                    </a:lnTo>
                    <a:lnTo>
                      <a:pt x="420" y="588"/>
                    </a:lnTo>
                    <a:lnTo>
                      <a:pt x="416" y="590"/>
                    </a:lnTo>
                    <a:lnTo>
                      <a:pt x="413" y="590"/>
                    </a:lnTo>
                    <a:lnTo>
                      <a:pt x="413" y="590"/>
                    </a:lnTo>
                    <a:lnTo>
                      <a:pt x="409" y="592"/>
                    </a:lnTo>
                    <a:lnTo>
                      <a:pt x="407" y="592"/>
                    </a:lnTo>
                    <a:lnTo>
                      <a:pt x="406" y="595"/>
                    </a:lnTo>
                    <a:lnTo>
                      <a:pt x="404" y="599"/>
                    </a:lnTo>
                    <a:lnTo>
                      <a:pt x="399" y="601"/>
                    </a:lnTo>
                    <a:lnTo>
                      <a:pt x="399" y="601"/>
                    </a:lnTo>
                    <a:lnTo>
                      <a:pt x="394" y="601"/>
                    </a:lnTo>
                    <a:lnTo>
                      <a:pt x="390" y="602"/>
                    </a:lnTo>
                    <a:lnTo>
                      <a:pt x="383" y="609"/>
                    </a:lnTo>
                    <a:lnTo>
                      <a:pt x="378" y="611"/>
                    </a:lnTo>
                    <a:lnTo>
                      <a:pt x="374" y="613"/>
                    </a:lnTo>
                    <a:lnTo>
                      <a:pt x="371" y="611"/>
                    </a:lnTo>
                    <a:lnTo>
                      <a:pt x="366" y="608"/>
                    </a:lnTo>
                    <a:lnTo>
                      <a:pt x="366" y="608"/>
                    </a:lnTo>
                    <a:lnTo>
                      <a:pt x="362" y="604"/>
                    </a:lnTo>
                    <a:lnTo>
                      <a:pt x="357" y="602"/>
                    </a:lnTo>
                    <a:lnTo>
                      <a:pt x="348" y="602"/>
                    </a:lnTo>
                    <a:lnTo>
                      <a:pt x="343" y="602"/>
                    </a:lnTo>
                    <a:lnTo>
                      <a:pt x="338" y="601"/>
                    </a:lnTo>
                    <a:lnTo>
                      <a:pt x="331" y="597"/>
                    </a:lnTo>
                    <a:lnTo>
                      <a:pt x="324" y="590"/>
                    </a:lnTo>
                    <a:lnTo>
                      <a:pt x="324" y="590"/>
                    </a:lnTo>
                    <a:lnTo>
                      <a:pt x="319" y="587"/>
                    </a:lnTo>
                    <a:lnTo>
                      <a:pt x="310" y="581"/>
                    </a:lnTo>
                    <a:lnTo>
                      <a:pt x="303" y="576"/>
                    </a:lnTo>
                    <a:lnTo>
                      <a:pt x="300" y="573"/>
                    </a:lnTo>
                    <a:lnTo>
                      <a:pt x="300" y="571"/>
                    </a:lnTo>
                    <a:lnTo>
                      <a:pt x="300" y="571"/>
                    </a:lnTo>
                    <a:lnTo>
                      <a:pt x="300" y="568"/>
                    </a:lnTo>
                    <a:lnTo>
                      <a:pt x="296" y="564"/>
                    </a:lnTo>
                    <a:lnTo>
                      <a:pt x="284" y="559"/>
                    </a:lnTo>
                    <a:lnTo>
                      <a:pt x="268" y="552"/>
                    </a:lnTo>
                    <a:lnTo>
                      <a:pt x="261" y="547"/>
                    </a:lnTo>
                    <a:lnTo>
                      <a:pt x="256" y="541"/>
                    </a:lnTo>
                    <a:lnTo>
                      <a:pt x="256" y="541"/>
                    </a:lnTo>
                    <a:lnTo>
                      <a:pt x="251" y="534"/>
                    </a:lnTo>
                    <a:lnTo>
                      <a:pt x="249" y="531"/>
                    </a:lnTo>
                    <a:lnTo>
                      <a:pt x="247" y="524"/>
                    </a:lnTo>
                    <a:lnTo>
                      <a:pt x="247" y="517"/>
                    </a:lnTo>
                    <a:lnTo>
                      <a:pt x="246" y="514"/>
                    </a:lnTo>
                    <a:lnTo>
                      <a:pt x="242" y="508"/>
                    </a:lnTo>
                    <a:lnTo>
                      <a:pt x="242" y="508"/>
                    </a:lnTo>
                    <a:lnTo>
                      <a:pt x="239" y="503"/>
                    </a:lnTo>
                    <a:lnTo>
                      <a:pt x="237" y="498"/>
                    </a:lnTo>
                    <a:lnTo>
                      <a:pt x="233" y="489"/>
                    </a:lnTo>
                    <a:lnTo>
                      <a:pt x="230" y="479"/>
                    </a:lnTo>
                    <a:lnTo>
                      <a:pt x="226" y="475"/>
                    </a:lnTo>
                    <a:lnTo>
                      <a:pt x="223" y="470"/>
                    </a:lnTo>
                    <a:lnTo>
                      <a:pt x="223" y="470"/>
                    </a:lnTo>
                    <a:lnTo>
                      <a:pt x="218" y="465"/>
                    </a:lnTo>
                    <a:lnTo>
                      <a:pt x="216" y="460"/>
                    </a:lnTo>
                    <a:lnTo>
                      <a:pt x="212" y="451"/>
                    </a:lnTo>
                    <a:lnTo>
                      <a:pt x="211" y="449"/>
                    </a:lnTo>
                    <a:lnTo>
                      <a:pt x="209" y="447"/>
                    </a:lnTo>
                    <a:lnTo>
                      <a:pt x="207" y="447"/>
                    </a:lnTo>
                    <a:lnTo>
                      <a:pt x="202" y="451"/>
                    </a:lnTo>
                    <a:lnTo>
                      <a:pt x="202" y="451"/>
                    </a:lnTo>
                    <a:lnTo>
                      <a:pt x="197" y="453"/>
                    </a:lnTo>
                    <a:lnTo>
                      <a:pt x="192" y="453"/>
                    </a:lnTo>
                    <a:lnTo>
                      <a:pt x="186" y="449"/>
                    </a:lnTo>
                    <a:lnTo>
                      <a:pt x="181" y="446"/>
                    </a:lnTo>
                    <a:lnTo>
                      <a:pt x="174" y="442"/>
                    </a:lnTo>
                    <a:lnTo>
                      <a:pt x="172" y="442"/>
                    </a:lnTo>
                    <a:lnTo>
                      <a:pt x="171" y="446"/>
                    </a:lnTo>
                    <a:lnTo>
                      <a:pt x="171" y="446"/>
                    </a:lnTo>
                    <a:lnTo>
                      <a:pt x="169" y="451"/>
                    </a:lnTo>
                    <a:lnTo>
                      <a:pt x="167" y="454"/>
                    </a:lnTo>
                    <a:lnTo>
                      <a:pt x="164" y="454"/>
                    </a:lnTo>
                    <a:lnTo>
                      <a:pt x="157" y="458"/>
                    </a:lnTo>
                    <a:lnTo>
                      <a:pt x="157" y="458"/>
                    </a:lnTo>
                    <a:lnTo>
                      <a:pt x="155" y="451"/>
                    </a:lnTo>
                    <a:lnTo>
                      <a:pt x="153" y="446"/>
                    </a:lnTo>
                    <a:lnTo>
                      <a:pt x="150" y="442"/>
                    </a:lnTo>
                    <a:lnTo>
                      <a:pt x="145" y="439"/>
                    </a:lnTo>
                    <a:lnTo>
                      <a:pt x="145" y="439"/>
                    </a:lnTo>
                    <a:lnTo>
                      <a:pt x="143" y="435"/>
                    </a:lnTo>
                    <a:lnTo>
                      <a:pt x="141" y="433"/>
                    </a:lnTo>
                    <a:lnTo>
                      <a:pt x="139" y="427"/>
                    </a:lnTo>
                    <a:lnTo>
                      <a:pt x="136" y="418"/>
                    </a:lnTo>
                    <a:lnTo>
                      <a:pt x="132" y="409"/>
                    </a:lnTo>
                    <a:lnTo>
                      <a:pt x="132" y="409"/>
                    </a:lnTo>
                    <a:lnTo>
                      <a:pt x="129" y="406"/>
                    </a:lnTo>
                    <a:lnTo>
                      <a:pt x="129" y="400"/>
                    </a:lnTo>
                    <a:lnTo>
                      <a:pt x="131" y="388"/>
                    </a:lnTo>
                    <a:lnTo>
                      <a:pt x="131" y="381"/>
                    </a:lnTo>
                    <a:lnTo>
                      <a:pt x="132" y="373"/>
                    </a:lnTo>
                    <a:lnTo>
                      <a:pt x="131" y="366"/>
                    </a:lnTo>
                    <a:lnTo>
                      <a:pt x="127" y="357"/>
                    </a:lnTo>
                    <a:lnTo>
                      <a:pt x="127" y="357"/>
                    </a:lnTo>
                    <a:lnTo>
                      <a:pt x="122" y="350"/>
                    </a:lnTo>
                    <a:lnTo>
                      <a:pt x="113" y="343"/>
                    </a:lnTo>
                    <a:lnTo>
                      <a:pt x="98" y="333"/>
                    </a:lnTo>
                    <a:lnTo>
                      <a:pt x="91" y="327"/>
                    </a:lnTo>
                    <a:lnTo>
                      <a:pt x="84" y="320"/>
                    </a:lnTo>
                    <a:lnTo>
                      <a:pt x="78" y="315"/>
                    </a:lnTo>
                    <a:lnTo>
                      <a:pt x="75" y="306"/>
                    </a:lnTo>
                    <a:lnTo>
                      <a:pt x="75" y="306"/>
                    </a:lnTo>
                    <a:lnTo>
                      <a:pt x="73" y="299"/>
                    </a:lnTo>
                    <a:lnTo>
                      <a:pt x="70" y="294"/>
                    </a:lnTo>
                    <a:lnTo>
                      <a:pt x="59" y="285"/>
                    </a:lnTo>
                    <a:lnTo>
                      <a:pt x="56" y="282"/>
                    </a:lnTo>
                    <a:lnTo>
                      <a:pt x="52" y="277"/>
                    </a:lnTo>
                    <a:lnTo>
                      <a:pt x="49" y="270"/>
                    </a:lnTo>
                    <a:lnTo>
                      <a:pt x="49" y="259"/>
                    </a:lnTo>
                    <a:lnTo>
                      <a:pt x="49" y="259"/>
                    </a:lnTo>
                    <a:lnTo>
                      <a:pt x="51" y="251"/>
                    </a:lnTo>
                    <a:lnTo>
                      <a:pt x="54" y="242"/>
                    </a:lnTo>
                    <a:lnTo>
                      <a:pt x="59" y="237"/>
                    </a:lnTo>
                    <a:lnTo>
                      <a:pt x="64" y="232"/>
                    </a:lnTo>
                    <a:lnTo>
                      <a:pt x="70" y="226"/>
                    </a:lnTo>
                    <a:lnTo>
                      <a:pt x="73" y="221"/>
                    </a:lnTo>
                    <a:lnTo>
                      <a:pt x="73" y="214"/>
                    </a:lnTo>
                    <a:lnTo>
                      <a:pt x="71" y="207"/>
                    </a:lnTo>
                    <a:lnTo>
                      <a:pt x="71" y="207"/>
                    </a:lnTo>
                    <a:lnTo>
                      <a:pt x="70" y="202"/>
                    </a:lnTo>
                    <a:lnTo>
                      <a:pt x="70" y="197"/>
                    </a:lnTo>
                    <a:lnTo>
                      <a:pt x="71" y="195"/>
                    </a:lnTo>
                    <a:lnTo>
                      <a:pt x="75" y="193"/>
                    </a:lnTo>
                    <a:lnTo>
                      <a:pt x="80" y="191"/>
                    </a:lnTo>
                    <a:lnTo>
                      <a:pt x="82" y="190"/>
                    </a:lnTo>
                    <a:lnTo>
                      <a:pt x="80" y="188"/>
                    </a:lnTo>
                    <a:lnTo>
                      <a:pt x="80" y="188"/>
                    </a:lnTo>
                    <a:lnTo>
                      <a:pt x="78" y="185"/>
                    </a:lnTo>
                    <a:lnTo>
                      <a:pt x="75" y="185"/>
                    </a:lnTo>
                    <a:lnTo>
                      <a:pt x="63" y="183"/>
                    </a:lnTo>
                    <a:lnTo>
                      <a:pt x="56" y="183"/>
                    </a:lnTo>
                    <a:lnTo>
                      <a:pt x="51" y="181"/>
                    </a:lnTo>
                    <a:lnTo>
                      <a:pt x="47" y="178"/>
                    </a:lnTo>
                    <a:lnTo>
                      <a:pt x="45" y="172"/>
                    </a:lnTo>
                    <a:lnTo>
                      <a:pt x="45" y="172"/>
                    </a:lnTo>
                    <a:lnTo>
                      <a:pt x="42" y="164"/>
                    </a:lnTo>
                    <a:lnTo>
                      <a:pt x="38" y="153"/>
                    </a:lnTo>
                    <a:lnTo>
                      <a:pt x="31" y="141"/>
                    </a:lnTo>
                    <a:lnTo>
                      <a:pt x="26" y="124"/>
                    </a:lnTo>
                    <a:lnTo>
                      <a:pt x="26" y="124"/>
                    </a:lnTo>
                    <a:lnTo>
                      <a:pt x="24" y="117"/>
                    </a:lnTo>
                    <a:lnTo>
                      <a:pt x="21" y="111"/>
                    </a:lnTo>
                    <a:lnTo>
                      <a:pt x="19" y="108"/>
                    </a:lnTo>
                    <a:lnTo>
                      <a:pt x="21" y="97"/>
                    </a:lnTo>
                    <a:lnTo>
                      <a:pt x="21" y="97"/>
                    </a:lnTo>
                    <a:lnTo>
                      <a:pt x="17" y="96"/>
                    </a:lnTo>
                    <a:lnTo>
                      <a:pt x="14" y="92"/>
                    </a:lnTo>
                    <a:lnTo>
                      <a:pt x="5" y="89"/>
                    </a:lnTo>
                    <a:lnTo>
                      <a:pt x="5" y="89"/>
                    </a:lnTo>
                    <a:lnTo>
                      <a:pt x="7" y="84"/>
                    </a:lnTo>
                    <a:lnTo>
                      <a:pt x="10" y="80"/>
                    </a:lnTo>
                    <a:lnTo>
                      <a:pt x="14" y="75"/>
                    </a:lnTo>
                    <a:lnTo>
                      <a:pt x="16" y="70"/>
                    </a:lnTo>
                    <a:lnTo>
                      <a:pt x="16" y="70"/>
                    </a:lnTo>
                    <a:lnTo>
                      <a:pt x="14" y="66"/>
                    </a:lnTo>
                    <a:lnTo>
                      <a:pt x="12" y="66"/>
                    </a:lnTo>
                    <a:lnTo>
                      <a:pt x="10" y="66"/>
                    </a:lnTo>
                    <a:lnTo>
                      <a:pt x="9" y="64"/>
                    </a:lnTo>
                    <a:lnTo>
                      <a:pt x="9" y="64"/>
                    </a:lnTo>
                    <a:lnTo>
                      <a:pt x="9" y="54"/>
                    </a:lnTo>
                    <a:lnTo>
                      <a:pt x="9" y="45"/>
                    </a:lnTo>
                    <a:lnTo>
                      <a:pt x="9" y="45"/>
                    </a:lnTo>
                    <a:lnTo>
                      <a:pt x="9" y="43"/>
                    </a:lnTo>
                    <a:lnTo>
                      <a:pt x="7" y="42"/>
                    </a:lnTo>
                    <a:lnTo>
                      <a:pt x="5" y="40"/>
                    </a:lnTo>
                    <a:lnTo>
                      <a:pt x="4" y="37"/>
                    </a:lnTo>
                    <a:lnTo>
                      <a:pt x="4" y="37"/>
                    </a:lnTo>
                    <a:lnTo>
                      <a:pt x="5" y="31"/>
                    </a:lnTo>
                    <a:lnTo>
                      <a:pt x="5" y="31"/>
                    </a:lnTo>
                    <a:lnTo>
                      <a:pt x="5" y="28"/>
                    </a:lnTo>
                    <a:lnTo>
                      <a:pt x="4" y="24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5" y="17"/>
                    </a:lnTo>
                    <a:lnTo>
                      <a:pt x="10" y="17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10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23" y="3"/>
                    </a:lnTo>
                    <a:lnTo>
                      <a:pt x="23" y="3"/>
                    </a:lnTo>
                    <a:lnTo>
                      <a:pt x="24" y="3"/>
                    </a:lnTo>
                    <a:lnTo>
                      <a:pt x="26" y="3"/>
                    </a:lnTo>
                    <a:lnTo>
                      <a:pt x="26" y="3"/>
                    </a:lnTo>
                    <a:lnTo>
                      <a:pt x="33" y="16"/>
                    </a:lnTo>
                    <a:lnTo>
                      <a:pt x="40" y="26"/>
                    </a:lnTo>
                    <a:lnTo>
                      <a:pt x="51" y="37"/>
                    </a:lnTo>
                    <a:lnTo>
                      <a:pt x="56" y="40"/>
                    </a:lnTo>
                    <a:lnTo>
                      <a:pt x="64" y="42"/>
                    </a:lnTo>
                    <a:lnTo>
                      <a:pt x="64" y="42"/>
                    </a:lnTo>
                    <a:lnTo>
                      <a:pt x="71" y="43"/>
                    </a:lnTo>
                    <a:lnTo>
                      <a:pt x="75" y="43"/>
                    </a:lnTo>
                    <a:lnTo>
                      <a:pt x="75" y="43"/>
                    </a:lnTo>
                    <a:lnTo>
                      <a:pt x="80" y="42"/>
                    </a:lnTo>
                    <a:lnTo>
                      <a:pt x="80" y="42"/>
                    </a:lnTo>
                    <a:lnTo>
                      <a:pt x="84" y="42"/>
                    </a:lnTo>
                    <a:lnTo>
                      <a:pt x="87" y="43"/>
                    </a:lnTo>
                    <a:lnTo>
                      <a:pt x="87" y="43"/>
                    </a:lnTo>
                    <a:lnTo>
                      <a:pt x="89" y="42"/>
                    </a:lnTo>
                    <a:lnTo>
                      <a:pt x="89" y="42"/>
                    </a:lnTo>
                    <a:lnTo>
                      <a:pt x="92" y="35"/>
                    </a:lnTo>
                    <a:lnTo>
                      <a:pt x="98" y="30"/>
                    </a:lnTo>
                    <a:lnTo>
                      <a:pt x="105" y="28"/>
                    </a:lnTo>
                    <a:lnTo>
                      <a:pt x="105" y="28"/>
                    </a:lnTo>
                    <a:lnTo>
                      <a:pt x="117" y="16"/>
                    </a:lnTo>
                    <a:lnTo>
                      <a:pt x="117" y="16"/>
                    </a:lnTo>
                    <a:lnTo>
                      <a:pt x="127" y="7"/>
                    </a:lnTo>
                    <a:lnTo>
                      <a:pt x="132" y="3"/>
                    </a:lnTo>
                    <a:lnTo>
                      <a:pt x="138" y="3"/>
                    </a:lnTo>
                    <a:lnTo>
                      <a:pt x="138" y="3"/>
                    </a:lnTo>
                    <a:lnTo>
                      <a:pt x="146" y="10"/>
                    </a:lnTo>
                    <a:lnTo>
                      <a:pt x="152" y="19"/>
                    </a:lnTo>
                    <a:lnTo>
                      <a:pt x="152" y="19"/>
                    </a:lnTo>
                    <a:lnTo>
                      <a:pt x="150" y="21"/>
                    </a:lnTo>
                    <a:lnTo>
                      <a:pt x="146" y="21"/>
                    </a:lnTo>
                    <a:lnTo>
                      <a:pt x="145" y="23"/>
                    </a:lnTo>
                    <a:lnTo>
                      <a:pt x="143" y="24"/>
                    </a:lnTo>
                    <a:lnTo>
                      <a:pt x="143" y="24"/>
                    </a:lnTo>
                    <a:lnTo>
                      <a:pt x="145" y="28"/>
                    </a:lnTo>
                    <a:lnTo>
                      <a:pt x="146" y="30"/>
                    </a:lnTo>
                    <a:lnTo>
                      <a:pt x="150" y="31"/>
                    </a:lnTo>
                    <a:lnTo>
                      <a:pt x="150" y="35"/>
                    </a:lnTo>
                    <a:lnTo>
                      <a:pt x="150" y="35"/>
                    </a:lnTo>
                    <a:lnTo>
                      <a:pt x="148" y="38"/>
                    </a:lnTo>
                    <a:lnTo>
                      <a:pt x="145" y="38"/>
                    </a:lnTo>
                    <a:lnTo>
                      <a:pt x="141" y="40"/>
                    </a:lnTo>
                    <a:lnTo>
                      <a:pt x="139" y="42"/>
                    </a:lnTo>
                    <a:lnTo>
                      <a:pt x="139" y="42"/>
                    </a:lnTo>
                    <a:lnTo>
                      <a:pt x="139" y="43"/>
                    </a:lnTo>
                    <a:lnTo>
                      <a:pt x="141" y="45"/>
                    </a:lnTo>
                    <a:lnTo>
                      <a:pt x="141" y="45"/>
                    </a:lnTo>
                    <a:lnTo>
                      <a:pt x="145" y="47"/>
                    </a:lnTo>
                    <a:lnTo>
                      <a:pt x="148" y="50"/>
                    </a:lnTo>
                    <a:lnTo>
                      <a:pt x="148" y="50"/>
                    </a:lnTo>
                    <a:lnTo>
                      <a:pt x="148" y="54"/>
                    </a:lnTo>
                    <a:lnTo>
                      <a:pt x="150" y="56"/>
                    </a:lnTo>
                    <a:lnTo>
                      <a:pt x="150" y="56"/>
                    </a:lnTo>
                    <a:lnTo>
                      <a:pt x="150" y="56"/>
                    </a:lnTo>
                    <a:lnTo>
                      <a:pt x="152" y="56"/>
                    </a:lnTo>
                    <a:lnTo>
                      <a:pt x="153" y="54"/>
                    </a:lnTo>
                    <a:lnTo>
                      <a:pt x="153" y="54"/>
                    </a:lnTo>
                    <a:lnTo>
                      <a:pt x="157" y="56"/>
                    </a:lnTo>
                    <a:lnTo>
                      <a:pt x="157" y="57"/>
                    </a:lnTo>
                    <a:lnTo>
                      <a:pt x="158" y="63"/>
                    </a:lnTo>
                    <a:lnTo>
                      <a:pt x="158" y="64"/>
                    </a:lnTo>
                    <a:lnTo>
                      <a:pt x="160" y="66"/>
                    </a:lnTo>
                    <a:lnTo>
                      <a:pt x="164" y="66"/>
                    </a:lnTo>
                    <a:lnTo>
                      <a:pt x="169" y="64"/>
                    </a:lnTo>
                    <a:lnTo>
                      <a:pt x="169" y="6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42"/>
              <p:cNvSpPr/>
              <p:nvPr/>
            </p:nvSpPr>
            <p:spPr>
              <a:xfrm>
                <a:off x="-96429" y="3482894"/>
                <a:ext cx="1323605" cy="1315726"/>
              </a:xfrm>
              <a:custGeom>
                <a:rect b="b" l="l" r="r" t="t"/>
                <a:pathLst>
                  <a:path extrusionOk="0" h="733" w="738">
                    <a:moveTo>
                      <a:pt x="610" y="585"/>
                    </a:moveTo>
                    <a:lnTo>
                      <a:pt x="610" y="585"/>
                    </a:lnTo>
                    <a:lnTo>
                      <a:pt x="557" y="602"/>
                    </a:lnTo>
                    <a:lnTo>
                      <a:pt x="557" y="602"/>
                    </a:lnTo>
                    <a:lnTo>
                      <a:pt x="526" y="609"/>
                    </a:lnTo>
                    <a:lnTo>
                      <a:pt x="510" y="613"/>
                    </a:lnTo>
                    <a:lnTo>
                      <a:pt x="496" y="618"/>
                    </a:lnTo>
                    <a:lnTo>
                      <a:pt x="496" y="618"/>
                    </a:lnTo>
                    <a:lnTo>
                      <a:pt x="491" y="623"/>
                    </a:lnTo>
                    <a:lnTo>
                      <a:pt x="484" y="634"/>
                    </a:lnTo>
                    <a:lnTo>
                      <a:pt x="472" y="651"/>
                    </a:lnTo>
                    <a:lnTo>
                      <a:pt x="472" y="651"/>
                    </a:lnTo>
                    <a:lnTo>
                      <a:pt x="411" y="733"/>
                    </a:lnTo>
                    <a:lnTo>
                      <a:pt x="411" y="733"/>
                    </a:lnTo>
                    <a:lnTo>
                      <a:pt x="411" y="696"/>
                    </a:lnTo>
                    <a:lnTo>
                      <a:pt x="411" y="696"/>
                    </a:lnTo>
                    <a:lnTo>
                      <a:pt x="411" y="688"/>
                    </a:lnTo>
                    <a:lnTo>
                      <a:pt x="411" y="688"/>
                    </a:lnTo>
                    <a:lnTo>
                      <a:pt x="399" y="681"/>
                    </a:lnTo>
                    <a:lnTo>
                      <a:pt x="375" y="668"/>
                    </a:lnTo>
                    <a:lnTo>
                      <a:pt x="348" y="658"/>
                    </a:lnTo>
                    <a:lnTo>
                      <a:pt x="340" y="656"/>
                    </a:lnTo>
                    <a:lnTo>
                      <a:pt x="335" y="655"/>
                    </a:lnTo>
                    <a:lnTo>
                      <a:pt x="335" y="655"/>
                    </a:lnTo>
                    <a:lnTo>
                      <a:pt x="328" y="660"/>
                    </a:lnTo>
                    <a:lnTo>
                      <a:pt x="328" y="660"/>
                    </a:lnTo>
                    <a:lnTo>
                      <a:pt x="326" y="660"/>
                    </a:lnTo>
                    <a:lnTo>
                      <a:pt x="326" y="660"/>
                    </a:lnTo>
                    <a:lnTo>
                      <a:pt x="326" y="658"/>
                    </a:lnTo>
                    <a:lnTo>
                      <a:pt x="326" y="658"/>
                    </a:lnTo>
                    <a:lnTo>
                      <a:pt x="322" y="658"/>
                    </a:lnTo>
                    <a:lnTo>
                      <a:pt x="322" y="658"/>
                    </a:lnTo>
                    <a:lnTo>
                      <a:pt x="319" y="656"/>
                    </a:lnTo>
                    <a:lnTo>
                      <a:pt x="317" y="653"/>
                    </a:lnTo>
                    <a:lnTo>
                      <a:pt x="314" y="651"/>
                    </a:lnTo>
                    <a:lnTo>
                      <a:pt x="310" y="651"/>
                    </a:lnTo>
                    <a:lnTo>
                      <a:pt x="310" y="651"/>
                    </a:lnTo>
                    <a:lnTo>
                      <a:pt x="307" y="651"/>
                    </a:lnTo>
                    <a:lnTo>
                      <a:pt x="303" y="655"/>
                    </a:lnTo>
                    <a:lnTo>
                      <a:pt x="301" y="658"/>
                    </a:lnTo>
                    <a:lnTo>
                      <a:pt x="303" y="660"/>
                    </a:lnTo>
                    <a:lnTo>
                      <a:pt x="303" y="660"/>
                    </a:lnTo>
                    <a:lnTo>
                      <a:pt x="303" y="661"/>
                    </a:lnTo>
                    <a:lnTo>
                      <a:pt x="303" y="661"/>
                    </a:lnTo>
                    <a:lnTo>
                      <a:pt x="300" y="668"/>
                    </a:lnTo>
                    <a:lnTo>
                      <a:pt x="300" y="675"/>
                    </a:lnTo>
                    <a:lnTo>
                      <a:pt x="300" y="675"/>
                    </a:lnTo>
                    <a:lnTo>
                      <a:pt x="301" y="681"/>
                    </a:lnTo>
                    <a:lnTo>
                      <a:pt x="303" y="682"/>
                    </a:lnTo>
                    <a:lnTo>
                      <a:pt x="303" y="682"/>
                    </a:lnTo>
                    <a:lnTo>
                      <a:pt x="296" y="691"/>
                    </a:lnTo>
                    <a:lnTo>
                      <a:pt x="288" y="700"/>
                    </a:lnTo>
                    <a:lnTo>
                      <a:pt x="288" y="700"/>
                    </a:lnTo>
                    <a:lnTo>
                      <a:pt x="284" y="686"/>
                    </a:lnTo>
                    <a:lnTo>
                      <a:pt x="281" y="677"/>
                    </a:lnTo>
                    <a:lnTo>
                      <a:pt x="279" y="672"/>
                    </a:lnTo>
                    <a:lnTo>
                      <a:pt x="277" y="672"/>
                    </a:lnTo>
                    <a:lnTo>
                      <a:pt x="274" y="672"/>
                    </a:lnTo>
                    <a:lnTo>
                      <a:pt x="272" y="670"/>
                    </a:lnTo>
                    <a:lnTo>
                      <a:pt x="270" y="665"/>
                    </a:lnTo>
                    <a:lnTo>
                      <a:pt x="270" y="665"/>
                    </a:lnTo>
                    <a:lnTo>
                      <a:pt x="267" y="658"/>
                    </a:lnTo>
                    <a:lnTo>
                      <a:pt x="263" y="651"/>
                    </a:lnTo>
                    <a:lnTo>
                      <a:pt x="253" y="639"/>
                    </a:lnTo>
                    <a:lnTo>
                      <a:pt x="244" y="628"/>
                    </a:lnTo>
                    <a:lnTo>
                      <a:pt x="242" y="623"/>
                    </a:lnTo>
                    <a:lnTo>
                      <a:pt x="240" y="618"/>
                    </a:lnTo>
                    <a:lnTo>
                      <a:pt x="240" y="618"/>
                    </a:lnTo>
                    <a:lnTo>
                      <a:pt x="239" y="609"/>
                    </a:lnTo>
                    <a:lnTo>
                      <a:pt x="235" y="606"/>
                    </a:lnTo>
                    <a:lnTo>
                      <a:pt x="234" y="601"/>
                    </a:lnTo>
                    <a:lnTo>
                      <a:pt x="232" y="592"/>
                    </a:lnTo>
                    <a:lnTo>
                      <a:pt x="232" y="592"/>
                    </a:lnTo>
                    <a:lnTo>
                      <a:pt x="232" y="585"/>
                    </a:lnTo>
                    <a:lnTo>
                      <a:pt x="230" y="581"/>
                    </a:lnTo>
                    <a:lnTo>
                      <a:pt x="227" y="578"/>
                    </a:lnTo>
                    <a:lnTo>
                      <a:pt x="221" y="571"/>
                    </a:lnTo>
                    <a:lnTo>
                      <a:pt x="221" y="571"/>
                    </a:lnTo>
                    <a:lnTo>
                      <a:pt x="216" y="559"/>
                    </a:lnTo>
                    <a:lnTo>
                      <a:pt x="209" y="548"/>
                    </a:lnTo>
                    <a:lnTo>
                      <a:pt x="200" y="538"/>
                    </a:lnTo>
                    <a:lnTo>
                      <a:pt x="195" y="534"/>
                    </a:lnTo>
                    <a:lnTo>
                      <a:pt x="190" y="533"/>
                    </a:lnTo>
                    <a:lnTo>
                      <a:pt x="190" y="533"/>
                    </a:lnTo>
                    <a:lnTo>
                      <a:pt x="181" y="529"/>
                    </a:lnTo>
                    <a:lnTo>
                      <a:pt x="176" y="524"/>
                    </a:lnTo>
                    <a:lnTo>
                      <a:pt x="171" y="514"/>
                    </a:lnTo>
                    <a:lnTo>
                      <a:pt x="162" y="501"/>
                    </a:lnTo>
                    <a:lnTo>
                      <a:pt x="162" y="501"/>
                    </a:lnTo>
                    <a:lnTo>
                      <a:pt x="155" y="489"/>
                    </a:lnTo>
                    <a:lnTo>
                      <a:pt x="155" y="487"/>
                    </a:lnTo>
                    <a:lnTo>
                      <a:pt x="157" y="486"/>
                    </a:lnTo>
                    <a:lnTo>
                      <a:pt x="159" y="484"/>
                    </a:lnTo>
                    <a:lnTo>
                      <a:pt x="159" y="480"/>
                    </a:lnTo>
                    <a:lnTo>
                      <a:pt x="159" y="477"/>
                    </a:lnTo>
                    <a:lnTo>
                      <a:pt x="155" y="472"/>
                    </a:lnTo>
                    <a:lnTo>
                      <a:pt x="155" y="472"/>
                    </a:lnTo>
                    <a:lnTo>
                      <a:pt x="153" y="465"/>
                    </a:lnTo>
                    <a:lnTo>
                      <a:pt x="153" y="460"/>
                    </a:lnTo>
                    <a:lnTo>
                      <a:pt x="153" y="456"/>
                    </a:lnTo>
                    <a:lnTo>
                      <a:pt x="155" y="453"/>
                    </a:lnTo>
                    <a:lnTo>
                      <a:pt x="157" y="449"/>
                    </a:lnTo>
                    <a:lnTo>
                      <a:pt x="159" y="446"/>
                    </a:lnTo>
                    <a:lnTo>
                      <a:pt x="157" y="440"/>
                    </a:lnTo>
                    <a:lnTo>
                      <a:pt x="155" y="432"/>
                    </a:lnTo>
                    <a:lnTo>
                      <a:pt x="155" y="432"/>
                    </a:lnTo>
                    <a:lnTo>
                      <a:pt x="148" y="411"/>
                    </a:lnTo>
                    <a:lnTo>
                      <a:pt x="139" y="388"/>
                    </a:lnTo>
                    <a:lnTo>
                      <a:pt x="134" y="378"/>
                    </a:lnTo>
                    <a:lnTo>
                      <a:pt x="127" y="369"/>
                    </a:lnTo>
                    <a:lnTo>
                      <a:pt x="122" y="364"/>
                    </a:lnTo>
                    <a:lnTo>
                      <a:pt x="117" y="360"/>
                    </a:lnTo>
                    <a:lnTo>
                      <a:pt x="117" y="360"/>
                    </a:lnTo>
                    <a:lnTo>
                      <a:pt x="110" y="359"/>
                    </a:lnTo>
                    <a:lnTo>
                      <a:pt x="105" y="355"/>
                    </a:lnTo>
                    <a:lnTo>
                      <a:pt x="96" y="346"/>
                    </a:lnTo>
                    <a:lnTo>
                      <a:pt x="94" y="341"/>
                    </a:lnTo>
                    <a:lnTo>
                      <a:pt x="92" y="336"/>
                    </a:lnTo>
                    <a:lnTo>
                      <a:pt x="91" y="332"/>
                    </a:lnTo>
                    <a:lnTo>
                      <a:pt x="92" y="327"/>
                    </a:lnTo>
                    <a:lnTo>
                      <a:pt x="92" y="327"/>
                    </a:lnTo>
                    <a:lnTo>
                      <a:pt x="94" y="324"/>
                    </a:lnTo>
                    <a:lnTo>
                      <a:pt x="94" y="320"/>
                    </a:lnTo>
                    <a:lnTo>
                      <a:pt x="92" y="310"/>
                    </a:lnTo>
                    <a:lnTo>
                      <a:pt x="86" y="299"/>
                    </a:lnTo>
                    <a:lnTo>
                      <a:pt x="79" y="292"/>
                    </a:lnTo>
                    <a:lnTo>
                      <a:pt x="79" y="292"/>
                    </a:lnTo>
                    <a:lnTo>
                      <a:pt x="73" y="287"/>
                    </a:lnTo>
                    <a:lnTo>
                      <a:pt x="73" y="282"/>
                    </a:lnTo>
                    <a:lnTo>
                      <a:pt x="72" y="278"/>
                    </a:lnTo>
                    <a:lnTo>
                      <a:pt x="68" y="273"/>
                    </a:lnTo>
                    <a:lnTo>
                      <a:pt x="68" y="273"/>
                    </a:lnTo>
                    <a:lnTo>
                      <a:pt x="61" y="265"/>
                    </a:lnTo>
                    <a:lnTo>
                      <a:pt x="54" y="252"/>
                    </a:lnTo>
                    <a:lnTo>
                      <a:pt x="40" y="223"/>
                    </a:lnTo>
                    <a:lnTo>
                      <a:pt x="26" y="197"/>
                    </a:lnTo>
                    <a:lnTo>
                      <a:pt x="21" y="188"/>
                    </a:lnTo>
                    <a:lnTo>
                      <a:pt x="18" y="186"/>
                    </a:lnTo>
                    <a:lnTo>
                      <a:pt x="14" y="184"/>
                    </a:lnTo>
                    <a:lnTo>
                      <a:pt x="14" y="184"/>
                    </a:lnTo>
                    <a:lnTo>
                      <a:pt x="9" y="184"/>
                    </a:lnTo>
                    <a:lnTo>
                      <a:pt x="5" y="184"/>
                    </a:lnTo>
                    <a:lnTo>
                      <a:pt x="0" y="188"/>
                    </a:lnTo>
                    <a:lnTo>
                      <a:pt x="0" y="186"/>
                    </a:lnTo>
                    <a:lnTo>
                      <a:pt x="0" y="184"/>
                    </a:lnTo>
                    <a:lnTo>
                      <a:pt x="5" y="172"/>
                    </a:lnTo>
                    <a:lnTo>
                      <a:pt x="5" y="172"/>
                    </a:lnTo>
                    <a:lnTo>
                      <a:pt x="7" y="164"/>
                    </a:lnTo>
                    <a:lnTo>
                      <a:pt x="7" y="158"/>
                    </a:lnTo>
                    <a:lnTo>
                      <a:pt x="7" y="150"/>
                    </a:lnTo>
                    <a:lnTo>
                      <a:pt x="12" y="127"/>
                    </a:lnTo>
                    <a:lnTo>
                      <a:pt x="12" y="127"/>
                    </a:lnTo>
                    <a:lnTo>
                      <a:pt x="32" y="132"/>
                    </a:lnTo>
                    <a:lnTo>
                      <a:pt x="44" y="134"/>
                    </a:lnTo>
                    <a:lnTo>
                      <a:pt x="51" y="136"/>
                    </a:lnTo>
                    <a:lnTo>
                      <a:pt x="51" y="136"/>
                    </a:lnTo>
                    <a:lnTo>
                      <a:pt x="56" y="134"/>
                    </a:lnTo>
                    <a:lnTo>
                      <a:pt x="59" y="130"/>
                    </a:lnTo>
                    <a:lnTo>
                      <a:pt x="65" y="122"/>
                    </a:lnTo>
                    <a:lnTo>
                      <a:pt x="70" y="111"/>
                    </a:lnTo>
                    <a:lnTo>
                      <a:pt x="75" y="104"/>
                    </a:lnTo>
                    <a:lnTo>
                      <a:pt x="75" y="104"/>
                    </a:lnTo>
                    <a:lnTo>
                      <a:pt x="80" y="101"/>
                    </a:lnTo>
                    <a:lnTo>
                      <a:pt x="89" y="101"/>
                    </a:lnTo>
                    <a:lnTo>
                      <a:pt x="96" y="101"/>
                    </a:lnTo>
                    <a:lnTo>
                      <a:pt x="101" y="97"/>
                    </a:lnTo>
                    <a:lnTo>
                      <a:pt x="101" y="97"/>
                    </a:lnTo>
                    <a:lnTo>
                      <a:pt x="103" y="94"/>
                    </a:lnTo>
                    <a:lnTo>
                      <a:pt x="105" y="90"/>
                    </a:lnTo>
                    <a:lnTo>
                      <a:pt x="106" y="87"/>
                    </a:lnTo>
                    <a:lnTo>
                      <a:pt x="106" y="83"/>
                    </a:lnTo>
                    <a:lnTo>
                      <a:pt x="106" y="83"/>
                    </a:lnTo>
                    <a:lnTo>
                      <a:pt x="113" y="80"/>
                    </a:lnTo>
                    <a:lnTo>
                      <a:pt x="117" y="76"/>
                    </a:lnTo>
                    <a:lnTo>
                      <a:pt x="119" y="75"/>
                    </a:lnTo>
                    <a:lnTo>
                      <a:pt x="119" y="75"/>
                    </a:lnTo>
                    <a:lnTo>
                      <a:pt x="117" y="71"/>
                    </a:lnTo>
                    <a:lnTo>
                      <a:pt x="113" y="66"/>
                    </a:lnTo>
                    <a:lnTo>
                      <a:pt x="101" y="52"/>
                    </a:lnTo>
                    <a:lnTo>
                      <a:pt x="89" y="38"/>
                    </a:lnTo>
                    <a:lnTo>
                      <a:pt x="84" y="29"/>
                    </a:lnTo>
                    <a:lnTo>
                      <a:pt x="84" y="29"/>
                    </a:lnTo>
                    <a:lnTo>
                      <a:pt x="87" y="28"/>
                    </a:lnTo>
                    <a:lnTo>
                      <a:pt x="92" y="26"/>
                    </a:lnTo>
                    <a:lnTo>
                      <a:pt x="103" y="24"/>
                    </a:lnTo>
                    <a:lnTo>
                      <a:pt x="103" y="24"/>
                    </a:lnTo>
                    <a:lnTo>
                      <a:pt x="133" y="16"/>
                    </a:lnTo>
                    <a:lnTo>
                      <a:pt x="150" y="9"/>
                    </a:lnTo>
                    <a:lnTo>
                      <a:pt x="157" y="5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83" y="3"/>
                    </a:lnTo>
                    <a:lnTo>
                      <a:pt x="193" y="5"/>
                    </a:lnTo>
                    <a:lnTo>
                      <a:pt x="204" y="9"/>
                    </a:lnTo>
                    <a:lnTo>
                      <a:pt x="204" y="9"/>
                    </a:lnTo>
                    <a:lnTo>
                      <a:pt x="213" y="16"/>
                    </a:lnTo>
                    <a:lnTo>
                      <a:pt x="221" y="23"/>
                    </a:lnTo>
                    <a:lnTo>
                      <a:pt x="230" y="29"/>
                    </a:lnTo>
                    <a:lnTo>
                      <a:pt x="239" y="36"/>
                    </a:lnTo>
                    <a:lnTo>
                      <a:pt x="239" y="36"/>
                    </a:lnTo>
                    <a:lnTo>
                      <a:pt x="251" y="42"/>
                    </a:lnTo>
                    <a:lnTo>
                      <a:pt x="261" y="47"/>
                    </a:lnTo>
                    <a:lnTo>
                      <a:pt x="261" y="47"/>
                    </a:lnTo>
                    <a:lnTo>
                      <a:pt x="272" y="54"/>
                    </a:lnTo>
                    <a:lnTo>
                      <a:pt x="281" y="63"/>
                    </a:lnTo>
                    <a:lnTo>
                      <a:pt x="296" y="80"/>
                    </a:lnTo>
                    <a:lnTo>
                      <a:pt x="296" y="80"/>
                    </a:lnTo>
                    <a:lnTo>
                      <a:pt x="326" y="110"/>
                    </a:lnTo>
                    <a:lnTo>
                      <a:pt x="343" y="125"/>
                    </a:lnTo>
                    <a:lnTo>
                      <a:pt x="355" y="134"/>
                    </a:lnTo>
                    <a:lnTo>
                      <a:pt x="355" y="134"/>
                    </a:lnTo>
                    <a:lnTo>
                      <a:pt x="366" y="136"/>
                    </a:lnTo>
                    <a:lnTo>
                      <a:pt x="388" y="139"/>
                    </a:lnTo>
                    <a:lnTo>
                      <a:pt x="408" y="139"/>
                    </a:lnTo>
                    <a:lnTo>
                      <a:pt x="420" y="139"/>
                    </a:lnTo>
                    <a:lnTo>
                      <a:pt x="420" y="139"/>
                    </a:lnTo>
                    <a:lnTo>
                      <a:pt x="436" y="141"/>
                    </a:lnTo>
                    <a:lnTo>
                      <a:pt x="446" y="143"/>
                    </a:lnTo>
                    <a:lnTo>
                      <a:pt x="451" y="143"/>
                    </a:lnTo>
                    <a:lnTo>
                      <a:pt x="451" y="143"/>
                    </a:lnTo>
                    <a:lnTo>
                      <a:pt x="453" y="148"/>
                    </a:lnTo>
                    <a:lnTo>
                      <a:pt x="455" y="153"/>
                    </a:lnTo>
                    <a:lnTo>
                      <a:pt x="456" y="158"/>
                    </a:lnTo>
                    <a:lnTo>
                      <a:pt x="458" y="164"/>
                    </a:lnTo>
                    <a:lnTo>
                      <a:pt x="458" y="164"/>
                    </a:lnTo>
                    <a:lnTo>
                      <a:pt x="486" y="164"/>
                    </a:lnTo>
                    <a:lnTo>
                      <a:pt x="486" y="164"/>
                    </a:lnTo>
                    <a:lnTo>
                      <a:pt x="491" y="179"/>
                    </a:lnTo>
                    <a:lnTo>
                      <a:pt x="495" y="188"/>
                    </a:lnTo>
                    <a:lnTo>
                      <a:pt x="498" y="193"/>
                    </a:lnTo>
                    <a:lnTo>
                      <a:pt x="500" y="200"/>
                    </a:lnTo>
                    <a:lnTo>
                      <a:pt x="500" y="200"/>
                    </a:lnTo>
                    <a:lnTo>
                      <a:pt x="502" y="202"/>
                    </a:lnTo>
                    <a:lnTo>
                      <a:pt x="503" y="204"/>
                    </a:lnTo>
                    <a:lnTo>
                      <a:pt x="509" y="205"/>
                    </a:lnTo>
                    <a:lnTo>
                      <a:pt x="514" y="207"/>
                    </a:lnTo>
                    <a:lnTo>
                      <a:pt x="516" y="209"/>
                    </a:lnTo>
                    <a:lnTo>
                      <a:pt x="516" y="212"/>
                    </a:lnTo>
                    <a:lnTo>
                      <a:pt x="516" y="212"/>
                    </a:lnTo>
                    <a:lnTo>
                      <a:pt x="517" y="218"/>
                    </a:lnTo>
                    <a:lnTo>
                      <a:pt x="519" y="223"/>
                    </a:lnTo>
                    <a:lnTo>
                      <a:pt x="530" y="231"/>
                    </a:lnTo>
                    <a:lnTo>
                      <a:pt x="540" y="240"/>
                    </a:lnTo>
                    <a:lnTo>
                      <a:pt x="543" y="244"/>
                    </a:lnTo>
                    <a:lnTo>
                      <a:pt x="545" y="247"/>
                    </a:lnTo>
                    <a:lnTo>
                      <a:pt x="545" y="247"/>
                    </a:lnTo>
                    <a:lnTo>
                      <a:pt x="545" y="249"/>
                    </a:lnTo>
                    <a:lnTo>
                      <a:pt x="545" y="249"/>
                    </a:lnTo>
                    <a:lnTo>
                      <a:pt x="542" y="249"/>
                    </a:lnTo>
                    <a:lnTo>
                      <a:pt x="540" y="249"/>
                    </a:lnTo>
                    <a:lnTo>
                      <a:pt x="540" y="249"/>
                    </a:lnTo>
                    <a:lnTo>
                      <a:pt x="542" y="256"/>
                    </a:lnTo>
                    <a:lnTo>
                      <a:pt x="542" y="256"/>
                    </a:lnTo>
                    <a:lnTo>
                      <a:pt x="543" y="261"/>
                    </a:lnTo>
                    <a:lnTo>
                      <a:pt x="545" y="265"/>
                    </a:lnTo>
                    <a:lnTo>
                      <a:pt x="545" y="271"/>
                    </a:lnTo>
                    <a:lnTo>
                      <a:pt x="543" y="278"/>
                    </a:lnTo>
                    <a:lnTo>
                      <a:pt x="545" y="282"/>
                    </a:lnTo>
                    <a:lnTo>
                      <a:pt x="545" y="285"/>
                    </a:lnTo>
                    <a:lnTo>
                      <a:pt x="545" y="285"/>
                    </a:lnTo>
                    <a:lnTo>
                      <a:pt x="549" y="292"/>
                    </a:lnTo>
                    <a:lnTo>
                      <a:pt x="549" y="294"/>
                    </a:lnTo>
                    <a:lnTo>
                      <a:pt x="549" y="298"/>
                    </a:lnTo>
                    <a:lnTo>
                      <a:pt x="554" y="301"/>
                    </a:lnTo>
                    <a:lnTo>
                      <a:pt x="554" y="301"/>
                    </a:lnTo>
                    <a:lnTo>
                      <a:pt x="557" y="308"/>
                    </a:lnTo>
                    <a:lnTo>
                      <a:pt x="561" y="315"/>
                    </a:lnTo>
                    <a:lnTo>
                      <a:pt x="563" y="324"/>
                    </a:lnTo>
                    <a:lnTo>
                      <a:pt x="566" y="334"/>
                    </a:lnTo>
                    <a:lnTo>
                      <a:pt x="566" y="334"/>
                    </a:lnTo>
                    <a:lnTo>
                      <a:pt x="573" y="339"/>
                    </a:lnTo>
                    <a:lnTo>
                      <a:pt x="580" y="343"/>
                    </a:lnTo>
                    <a:lnTo>
                      <a:pt x="580" y="343"/>
                    </a:lnTo>
                    <a:lnTo>
                      <a:pt x="580" y="350"/>
                    </a:lnTo>
                    <a:lnTo>
                      <a:pt x="580" y="355"/>
                    </a:lnTo>
                    <a:lnTo>
                      <a:pt x="585" y="360"/>
                    </a:lnTo>
                    <a:lnTo>
                      <a:pt x="592" y="366"/>
                    </a:lnTo>
                    <a:lnTo>
                      <a:pt x="592" y="366"/>
                    </a:lnTo>
                    <a:lnTo>
                      <a:pt x="599" y="371"/>
                    </a:lnTo>
                    <a:lnTo>
                      <a:pt x="603" y="376"/>
                    </a:lnTo>
                    <a:lnTo>
                      <a:pt x="604" y="383"/>
                    </a:lnTo>
                    <a:lnTo>
                      <a:pt x="606" y="393"/>
                    </a:lnTo>
                    <a:lnTo>
                      <a:pt x="606" y="393"/>
                    </a:lnTo>
                    <a:lnTo>
                      <a:pt x="606" y="404"/>
                    </a:lnTo>
                    <a:lnTo>
                      <a:pt x="608" y="407"/>
                    </a:lnTo>
                    <a:lnTo>
                      <a:pt x="610" y="411"/>
                    </a:lnTo>
                    <a:lnTo>
                      <a:pt x="613" y="413"/>
                    </a:lnTo>
                    <a:lnTo>
                      <a:pt x="620" y="414"/>
                    </a:lnTo>
                    <a:lnTo>
                      <a:pt x="643" y="418"/>
                    </a:lnTo>
                    <a:lnTo>
                      <a:pt x="643" y="418"/>
                    </a:lnTo>
                    <a:lnTo>
                      <a:pt x="671" y="425"/>
                    </a:lnTo>
                    <a:lnTo>
                      <a:pt x="697" y="430"/>
                    </a:lnTo>
                    <a:lnTo>
                      <a:pt x="705" y="432"/>
                    </a:lnTo>
                    <a:lnTo>
                      <a:pt x="714" y="432"/>
                    </a:lnTo>
                    <a:lnTo>
                      <a:pt x="719" y="430"/>
                    </a:lnTo>
                    <a:lnTo>
                      <a:pt x="723" y="425"/>
                    </a:lnTo>
                    <a:lnTo>
                      <a:pt x="723" y="425"/>
                    </a:lnTo>
                    <a:lnTo>
                      <a:pt x="732" y="440"/>
                    </a:lnTo>
                    <a:lnTo>
                      <a:pt x="737" y="447"/>
                    </a:lnTo>
                    <a:lnTo>
                      <a:pt x="738" y="456"/>
                    </a:lnTo>
                    <a:lnTo>
                      <a:pt x="738" y="456"/>
                    </a:lnTo>
                    <a:lnTo>
                      <a:pt x="738" y="461"/>
                    </a:lnTo>
                    <a:lnTo>
                      <a:pt x="737" y="468"/>
                    </a:lnTo>
                    <a:lnTo>
                      <a:pt x="732" y="482"/>
                    </a:lnTo>
                    <a:lnTo>
                      <a:pt x="732" y="482"/>
                    </a:lnTo>
                    <a:lnTo>
                      <a:pt x="725" y="515"/>
                    </a:lnTo>
                    <a:lnTo>
                      <a:pt x="719" y="533"/>
                    </a:lnTo>
                    <a:lnTo>
                      <a:pt x="716" y="543"/>
                    </a:lnTo>
                    <a:lnTo>
                      <a:pt x="716" y="543"/>
                    </a:lnTo>
                    <a:lnTo>
                      <a:pt x="707" y="548"/>
                    </a:lnTo>
                    <a:lnTo>
                      <a:pt x="691" y="554"/>
                    </a:lnTo>
                    <a:lnTo>
                      <a:pt x="665" y="564"/>
                    </a:lnTo>
                    <a:lnTo>
                      <a:pt x="665" y="564"/>
                    </a:lnTo>
                    <a:lnTo>
                      <a:pt x="610" y="585"/>
                    </a:lnTo>
                    <a:lnTo>
                      <a:pt x="610" y="585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42"/>
              <p:cNvSpPr/>
              <p:nvPr/>
            </p:nvSpPr>
            <p:spPr>
              <a:xfrm>
                <a:off x="163564" y="3049572"/>
                <a:ext cx="614529" cy="685437"/>
              </a:xfrm>
              <a:custGeom>
                <a:rect b="b" l="l" r="r" t="t"/>
                <a:pathLst>
                  <a:path extrusionOk="0" h="383" w="342">
                    <a:moveTo>
                      <a:pt x="211" y="11"/>
                    </a:moveTo>
                    <a:lnTo>
                      <a:pt x="211" y="11"/>
                    </a:lnTo>
                    <a:lnTo>
                      <a:pt x="216" y="28"/>
                    </a:lnTo>
                    <a:lnTo>
                      <a:pt x="223" y="40"/>
                    </a:lnTo>
                    <a:lnTo>
                      <a:pt x="227" y="51"/>
                    </a:lnTo>
                    <a:lnTo>
                      <a:pt x="230" y="59"/>
                    </a:lnTo>
                    <a:lnTo>
                      <a:pt x="230" y="59"/>
                    </a:lnTo>
                    <a:lnTo>
                      <a:pt x="232" y="65"/>
                    </a:lnTo>
                    <a:lnTo>
                      <a:pt x="236" y="68"/>
                    </a:lnTo>
                    <a:lnTo>
                      <a:pt x="241" y="70"/>
                    </a:lnTo>
                    <a:lnTo>
                      <a:pt x="248" y="70"/>
                    </a:lnTo>
                    <a:lnTo>
                      <a:pt x="260" y="72"/>
                    </a:lnTo>
                    <a:lnTo>
                      <a:pt x="263" y="72"/>
                    </a:lnTo>
                    <a:lnTo>
                      <a:pt x="265" y="75"/>
                    </a:lnTo>
                    <a:lnTo>
                      <a:pt x="265" y="75"/>
                    </a:lnTo>
                    <a:lnTo>
                      <a:pt x="267" y="77"/>
                    </a:lnTo>
                    <a:lnTo>
                      <a:pt x="265" y="78"/>
                    </a:lnTo>
                    <a:lnTo>
                      <a:pt x="260" y="80"/>
                    </a:lnTo>
                    <a:lnTo>
                      <a:pt x="256" y="82"/>
                    </a:lnTo>
                    <a:lnTo>
                      <a:pt x="255" y="84"/>
                    </a:lnTo>
                    <a:lnTo>
                      <a:pt x="255" y="89"/>
                    </a:lnTo>
                    <a:lnTo>
                      <a:pt x="256" y="94"/>
                    </a:lnTo>
                    <a:lnTo>
                      <a:pt x="256" y="94"/>
                    </a:lnTo>
                    <a:lnTo>
                      <a:pt x="258" y="101"/>
                    </a:lnTo>
                    <a:lnTo>
                      <a:pt x="258" y="108"/>
                    </a:lnTo>
                    <a:lnTo>
                      <a:pt x="255" y="113"/>
                    </a:lnTo>
                    <a:lnTo>
                      <a:pt x="249" y="119"/>
                    </a:lnTo>
                    <a:lnTo>
                      <a:pt x="244" y="124"/>
                    </a:lnTo>
                    <a:lnTo>
                      <a:pt x="239" y="129"/>
                    </a:lnTo>
                    <a:lnTo>
                      <a:pt x="236" y="138"/>
                    </a:lnTo>
                    <a:lnTo>
                      <a:pt x="234" y="146"/>
                    </a:lnTo>
                    <a:lnTo>
                      <a:pt x="234" y="146"/>
                    </a:lnTo>
                    <a:lnTo>
                      <a:pt x="234" y="157"/>
                    </a:lnTo>
                    <a:lnTo>
                      <a:pt x="237" y="164"/>
                    </a:lnTo>
                    <a:lnTo>
                      <a:pt x="241" y="169"/>
                    </a:lnTo>
                    <a:lnTo>
                      <a:pt x="244" y="172"/>
                    </a:lnTo>
                    <a:lnTo>
                      <a:pt x="255" y="181"/>
                    </a:lnTo>
                    <a:lnTo>
                      <a:pt x="258" y="186"/>
                    </a:lnTo>
                    <a:lnTo>
                      <a:pt x="260" y="193"/>
                    </a:lnTo>
                    <a:lnTo>
                      <a:pt x="260" y="193"/>
                    </a:lnTo>
                    <a:lnTo>
                      <a:pt x="263" y="202"/>
                    </a:lnTo>
                    <a:lnTo>
                      <a:pt x="269" y="207"/>
                    </a:lnTo>
                    <a:lnTo>
                      <a:pt x="276" y="214"/>
                    </a:lnTo>
                    <a:lnTo>
                      <a:pt x="283" y="220"/>
                    </a:lnTo>
                    <a:lnTo>
                      <a:pt x="298" y="230"/>
                    </a:lnTo>
                    <a:lnTo>
                      <a:pt x="307" y="237"/>
                    </a:lnTo>
                    <a:lnTo>
                      <a:pt x="312" y="244"/>
                    </a:lnTo>
                    <a:lnTo>
                      <a:pt x="312" y="244"/>
                    </a:lnTo>
                    <a:lnTo>
                      <a:pt x="316" y="253"/>
                    </a:lnTo>
                    <a:lnTo>
                      <a:pt x="317" y="260"/>
                    </a:lnTo>
                    <a:lnTo>
                      <a:pt x="316" y="268"/>
                    </a:lnTo>
                    <a:lnTo>
                      <a:pt x="316" y="275"/>
                    </a:lnTo>
                    <a:lnTo>
                      <a:pt x="314" y="287"/>
                    </a:lnTo>
                    <a:lnTo>
                      <a:pt x="314" y="293"/>
                    </a:lnTo>
                    <a:lnTo>
                      <a:pt x="317" y="296"/>
                    </a:lnTo>
                    <a:lnTo>
                      <a:pt x="317" y="296"/>
                    </a:lnTo>
                    <a:lnTo>
                      <a:pt x="321" y="305"/>
                    </a:lnTo>
                    <a:lnTo>
                      <a:pt x="324" y="314"/>
                    </a:lnTo>
                    <a:lnTo>
                      <a:pt x="326" y="320"/>
                    </a:lnTo>
                    <a:lnTo>
                      <a:pt x="328" y="322"/>
                    </a:lnTo>
                    <a:lnTo>
                      <a:pt x="330" y="326"/>
                    </a:lnTo>
                    <a:lnTo>
                      <a:pt x="330" y="326"/>
                    </a:lnTo>
                    <a:lnTo>
                      <a:pt x="335" y="329"/>
                    </a:lnTo>
                    <a:lnTo>
                      <a:pt x="338" y="333"/>
                    </a:lnTo>
                    <a:lnTo>
                      <a:pt x="340" y="338"/>
                    </a:lnTo>
                    <a:lnTo>
                      <a:pt x="342" y="345"/>
                    </a:lnTo>
                    <a:lnTo>
                      <a:pt x="342" y="345"/>
                    </a:lnTo>
                    <a:lnTo>
                      <a:pt x="340" y="345"/>
                    </a:lnTo>
                    <a:lnTo>
                      <a:pt x="337" y="345"/>
                    </a:lnTo>
                    <a:lnTo>
                      <a:pt x="330" y="341"/>
                    </a:lnTo>
                    <a:lnTo>
                      <a:pt x="323" y="340"/>
                    </a:lnTo>
                    <a:lnTo>
                      <a:pt x="321" y="340"/>
                    </a:lnTo>
                    <a:lnTo>
                      <a:pt x="321" y="343"/>
                    </a:lnTo>
                    <a:lnTo>
                      <a:pt x="321" y="343"/>
                    </a:lnTo>
                    <a:lnTo>
                      <a:pt x="309" y="338"/>
                    </a:lnTo>
                    <a:lnTo>
                      <a:pt x="302" y="338"/>
                    </a:lnTo>
                    <a:lnTo>
                      <a:pt x="298" y="340"/>
                    </a:lnTo>
                    <a:lnTo>
                      <a:pt x="295" y="341"/>
                    </a:lnTo>
                    <a:lnTo>
                      <a:pt x="295" y="341"/>
                    </a:lnTo>
                    <a:lnTo>
                      <a:pt x="291" y="345"/>
                    </a:lnTo>
                    <a:lnTo>
                      <a:pt x="290" y="350"/>
                    </a:lnTo>
                    <a:lnTo>
                      <a:pt x="284" y="362"/>
                    </a:lnTo>
                    <a:lnTo>
                      <a:pt x="279" y="374"/>
                    </a:lnTo>
                    <a:lnTo>
                      <a:pt x="277" y="380"/>
                    </a:lnTo>
                    <a:lnTo>
                      <a:pt x="274" y="383"/>
                    </a:lnTo>
                    <a:lnTo>
                      <a:pt x="274" y="383"/>
                    </a:lnTo>
                    <a:lnTo>
                      <a:pt x="262" y="383"/>
                    </a:lnTo>
                    <a:lnTo>
                      <a:pt x="242" y="383"/>
                    </a:lnTo>
                    <a:lnTo>
                      <a:pt x="220" y="380"/>
                    </a:lnTo>
                    <a:lnTo>
                      <a:pt x="209" y="378"/>
                    </a:lnTo>
                    <a:lnTo>
                      <a:pt x="209" y="378"/>
                    </a:lnTo>
                    <a:lnTo>
                      <a:pt x="197" y="369"/>
                    </a:lnTo>
                    <a:lnTo>
                      <a:pt x="180" y="354"/>
                    </a:lnTo>
                    <a:lnTo>
                      <a:pt x="150" y="324"/>
                    </a:lnTo>
                    <a:lnTo>
                      <a:pt x="150" y="324"/>
                    </a:lnTo>
                    <a:lnTo>
                      <a:pt x="135" y="307"/>
                    </a:lnTo>
                    <a:lnTo>
                      <a:pt x="126" y="298"/>
                    </a:lnTo>
                    <a:lnTo>
                      <a:pt x="115" y="291"/>
                    </a:lnTo>
                    <a:lnTo>
                      <a:pt x="115" y="291"/>
                    </a:lnTo>
                    <a:lnTo>
                      <a:pt x="105" y="286"/>
                    </a:lnTo>
                    <a:lnTo>
                      <a:pt x="93" y="280"/>
                    </a:lnTo>
                    <a:lnTo>
                      <a:pt x="93" y="280"/>
                    </a:lnTo>
                    <a:lnTo>
                      <a:pt x="84" y="273"/>
                    </a:lnTo>
                    <a:lnTo>
                      <a:pt x="75" y="267"/>
                    </a:lnTo>
                    <a:lnTo>
                      <a:pt x="67" y="260"/>
                    </a:lnTo>
                    <a:lnTo>
                      <a:pt x="58" y="253"/>
                    </a:lnTo>
                    <a:lnTo>
                      <a:pt x="58" y="253"/>
                    </a:lnTo>
                    <a:lnTo>
                      <a:pt x="47" y="249"/>
                    </a:lnTo>
                    <a:lnTo>
                      <a:pt x="37" y="247"/>
                    </a:lnTo>
                    <a:lnTo>
                      <a:pt x="16" y="244"/>
                    </a:lnTo>
                    <a:lnTo>
                      <a:pt x="16" y="244"/>
                    </a:lnTo>
                    <a:lnTo>
                      <a:pt x="18" y="240"/>
                    </a:lnTo>
                    <a:lnTo>
                      <a:pt x="18" y="240"/>
                    </a:lnTo>
                    <a:lnTo>
                      <a:pt x="18" y="237"/>
                    </a:lnTo>
                    <a:lnTo>
                      <a:pt x="16" y="235"/>
                    </a:lnTo>
                    <a:lnTo>
                      <a:pt x="9" y="237"/>
                    </a:lnTo>
                    <a:lnTo>
                      <a:pt x="9" y="237"/>
                    </a:lnTo>
                    <a:lnTo>
                      <a:pt x="7" y="228"/>
                    </a:lnTo>
                    <a:lnTo>
                      <a:pt x="7" y="228"/>
                    </a:lnTo>
                    <a:lnTo>
                      <a:pt x="9" y="228"/>
                    </a:lnTo>
                    <a:lnTo>
                      <a:pt x="11" y="228"/>
                    </a:lnTo>
                    <a:lnTo>
                      <a:pt x="11" y="228"/>
                    </a:lnTo>
                    <a:lnTo>
                      <a:pt x="11" y="226"/>
                    </a:lnTo>
                    <a:lnTo>
                      <a:pt x="11" y="225"/>
                    </a:lnTo>
                    <a:lnTo>
                      <a:pt x="11" y="225"/>
                    </a:lnTo>
                    <a:lnTo>
                      <a:pt x="0" y="188"/>
                    </a:lnTo>
                    <a:lnTo>
                      <a:pt x="0" y="188"/>
                    </a:lnTo>
                    <a:lnTo>
                      <a:pt x="46" y="159"/>
                    </a:lnTo>
                    <a:lnTo>
                      <a:pt x="46" y="159"/>
                    </a:lnTo>
                    <a:lnTo>
                      <a:pt x="63" y="150"/>
                    </a:lnTo>
                    <a:lnTo>
                      <a:pt x="72" y="145"/>
                    </a:lnTo>
                    <a:lnTo>
                      <a:pt x="79" y="139"/>
                    </a:lnTo>
                    <a:lnTo>
                      <a:pt x="79" y="139"/>
                    </a:lnTo>
                    <a:lnTo>
                      <a:pt x="82" y="131"/>
                    </a:lnTo>
                    <a:lnTo>
                      <a:pt x="86" y="122"/>
                    </a:lnTo>
                    <a:lnTo>
                      <a:pt x="86" y="122"/>
                    </a:lnTo>
                    <a:lnTo>
                      <a:pt x="86" y="120"/>
                    </a:lnTo>
                    <a:lnTo>
                      <a:pt x="86" y="120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03"/>
                    </a:lnTo>
                    <a:lnTo>
                      <a:pt x="86" y="103"/>
                    </a:lnTo>
                    <a:lnTo>
                      <a:pt x="88" y="96"/>
                    </a:lnTo>
                    <a:lnTo>
                      <a:pt x="89" y="89"/>
                    </a:lnTo>
                    <a:lnTo>
                      <a:pt x="91" y="80"/>
                    </a:lnTo>
                    <a:lnTo>
                      <a:pt x="91" y="73"/>
                    </a:lnTo>
                    <a:lnTo>
                      <a:pt x="91" y="73"/>
                    </a:lnTo>
                    <a:lnTo>
                      <a:pt x="88" y="61"/>
                    </a:lnTo>
                    <a:lnTo>
                      <a:pt x="88" y="56"/>
                    </a:lnTo>
                    <a:lnTo>
                      <a:pt x="88" y="49"/>
                    </a:lnTo>
                    <a:lnTo>
                      <a:pt x="88" y="49"/>
                    </a:lnTo>
                    <a:lnTo>
                      <a:pt x="91" y="44"/>
                    </a:lnTo>
                    <a:lnTo>
                      <a:pt x="96" y="40"/>
                    </a:lnTo>
                    <a:lnTo>
                      <a:pt x="101" y="40"/>
                    </a:lnTo>
                    <a:lnTo>
                      <a:pt x="107" y="37"/>
                    </a:lnTo>
                    <a:lnTo>
                      <a:pt x="107" y="37"/>
                    </a:lnTo>
                    <a:lnTo>
                      <a:pt x="112" y="33"/>
                    </a:lnTo>
                    <a:lnTo>
                      <a:pt x="117" y="28"/>
                    </a:lnTo>
                    <a:lnTo>
                      <a:pt x="122" y="21"/>
                    </a:lnTo>
                    <a:lnTo>
                      <a:pt x="126" y="14"/>
                    </a:lnTo>
                    <a:lnTo>
                      <a:pt x="126" y="14"/>
                    </a:lnTo>
                    <a:lnTo>
                      <a:pt x="133" y="9"/>
                    </a:lnTo>
                    <a:lnTo>
                      <a:pt x="140" y="2"/>
                    </a:lnTo>
                    <a:lnTo>
                      <a:pt x="140" y="2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3" y="2"/>
                    </a:lnTo>
                    <a:lnTo>
                      <a:pt x="143" y="2"/>
                    </a:lnTo>
                    <a:lnTo>
                      <a:pt x="147" y="4"/>
                    </a:lnTo>
                    <a:lnTo>
                      <a:pt x="147" y="4"/>
                    </a:lnTo>
                    <a:lnTo>
                      <a:pt x="150" y="2"/>
                    </a:lnTo>
                    <a:lnTo>
                      <a:pt x="150" y="2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7" y="2"/>
                    </a:lnTo>
                    <a:lnTo>
                      <a:pt x="162" y="4"/>
                    </a:lnTo>
                    <a:lnTo>
                      <a:pt x="169" y="7"/>
                    </a:lnTo>
                    <a:lnTo>
                      <a:pt x="169" y="7"/>
                    </a:lnTo>
                    <a:lnTo>
                      <a:pt x="176" y="9"/>
                    </a:lnTo>
                    <a:lnTo>
                      <a:pt x="180" y="7"/>
                    </a:lnTo>
                    <a:lnTo>
                      <a:pt x="183" y="4"/>
                    </a:lnTo>
                    <a:lnTo>
                      <a:pt x="187" y="4"/>
                    </a:lnTo>
                    <a:lnTo>
                      <a:pt x="187" y="4"/>
                    </a:lnTo>
                    <a:lnTo>
                      <a:pt x="190" y="5"/>
                    </a:lnTo>
                    <a:lnTo>
                      <a:pt x="192" y="5"/>
                    </a:lnTo>
                    <a:lnTo>
                      <a:pt x="192" y="11"/>
                    </a:lnTo>
                    <a:lnTo>
                      <a:pt x="190" y="16"/>
                    </a:lnTo>
                    <a:lnTo>
                      <a:pt x="192" y="18"/>
                    </a:lnTo>
                    <a:lnTo>
                      <a:pt x="192" y="19"/>
                    </a:lnTo>
                    <a:lnTo>
                      <a:pt x="192" y="19"/>
                    </a:lnTo>
                    <a:lnTo>
                      <a:pt x="204" y="12"/>
                    </a:lnTo>
                    <a:lnTo>
                      <a:pt x="204" y="12"/>
                    </a:lnTo>
                    <a:lnTo>
                      <a:pt x="208" y="11"/>
                    </a:lnTo>
                    <a:lnTo>
                      <a:pt x="211" y="11"/>
                    </a:lnTo>
                    <a:lnTo>
                      <a:pt x="211" y="1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42"/>
              <p:cNvSpPr/>
              <p:nvPr/>
            </p:nvSpPr>
            <p:spPr>
              <a:xfrm>
                <a:off x="990817" y="4061972"/>
                <a:ext cx="496351" cy="653922"/>
              </a:xfrm>
              <a:custGeom>
                <a:rect b="b" l="l" r="r" t="t"/>
                <a:pathLst>
                  <a:path extrusionOk="0" h="366" w="279">
                    <a:moveTo>
                      <a:pt x="4" y="263"/>
                    </a:moveTo>
                    <a:lnTo>
                      <a:pt x="4" y="263"/>
                    </a:lnTo>
                    <a:lnTo>
                      <a:pt x="2" y="273"/>
                    </a:lnTo>
                    <a:lnTo>
                      <a:pt x="0" y="279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5" y="294"/>
                    </a:lnTo>
                    <a:lnTo>
                      <a:pt x="12" y="306"/>
                    </a:lnTo>
                    <a:lnTo>
                      <a:pt x="26" y="329"/>
                    </a:lnTo>
                    <a:lnTo>
                      <a:pt x="26" y="329"/>
                    </a:lnTo>
                    <a:lnTo>
                      <a:pt x="28" y="334"/>
                    </a:lnTo>
                    <a:lnTo>
                      <a:pt x="28" y="338"/>
                    </a:lnTo>
                    <a:lnTo>
                      <a:pt x="28" y="343"/>
                    </a:lnTo>
                    <a:lnTo>
                      <a:pt x="30" y="348"/>
                    </a:lnTo>
                    <a:lnTo>
                      <a:pt x="30" y="348"/>
                    </a:lnTo>
                    <a:lnTo>
                      <a:pt x="31" y="352"/>
                    </a:lnTo>
                    <a:lnTo>
                      <a:pt x="35" y="357"/>
                    </a:lnTo>
                    <a:lnTo>
                      <a:pt x="42" y="366"/>
                    </a:lnTo>
                    <a:lnTo>
                      <a:pt x="42" y="366"/>
                    </a:lnTo>
                    <a:lnTo>
                      <a:pt x="47" y="364"/>
                    </a:lnTo>
                    <a:lnTo>
                      <a:pt x="51" y="362"/>
                    </a:lnTo>
                    <a:lnTo>
                      <a:pt x="58" y="362"/>
                    </a:lnTo>
                    <a:lnTo>
                      <a:pt x="58" y="362"/>
                    </a:lnTo>
                    <a:lnTo>
                      <a:pt x="61" y="362"/>
                    </a:lnTo>
                    <a:lnTo>
                      <a:pt x="65" y="360"/>
                    </a:lnTo>
                    <a:lnTo>
                      <a:pt x="72" y="357"/>
                    </a:lnTo>
                    <a:lnTo>
                      <a:pt x="75" y="353"/>
                    </a:lnTo>
                    <a:lnTo>
                      <a:pt x="80" y="352"/>
                    </a:lnTo>
                    <a:lnTo>
                      <a:pt x="87" y="352"/>
                    </a:lnTo>
                    <a:lnTo>
                      <a:pt x="96" y="353"/>
                    </a:lnTo>
                    <a:lnTo>
                      <a:pt x="96" y="353"/>
                    </a:lnTo>
                    <a:lnTo>
                      <a:pt x="101" y="353"/>
                    </a:lnTo>
                    <a:lnTo>
                      <a:pt x="105" y="353"/>
                    </a:lnTo>
                    <a:lnTo>
                      <a:pt x="108" y="352"/>
                    </a:lnTo>
                    <a:lnTo>
                      <a:pt x="112" y="348"/>
                    </a:lnTo>
                    <a:lnTo>
                      <a:pt x="115" y="341"/>
                    </a:lnTo>
                    <a:lnTo>
                      <a:pt x="119" y="334"/>
                    </a:lnTo>
                    <a:lnTo>
                      <a:pt x="122" y="326"/>
                    </a:lnTo>
                    <a:lnTo>
                      <a:pt x="126" y="319"/>
                    </a:lnTo>
                    <a:lnTo>
                      <a:pt x="132" y="313"/>
                    </a:lnTo>
                    <a:lnTo>
                      <a:pt x="136" y="312"/>
                    </a:lnTo>
                    <a:lnTo>
                      <a:pt x="141" y="310"/>
                    </a:lnTo>
                    <a:lnTo>
                      <a:pt x="141" y="310"/>
                    </a:lnTo>
                    <a:lnTo>
                      <a:pt x="153" y="310"/>
                    </a:lnTo>
                    <a:lnTo>
                      <a:pt x="160" y="306"/>
                    </a:lnTo>
                    <a:lnTo>
                      <a:pt x="164" y="299"/>
                    </a:lnTo>
                    <a:lnTo>
                      <a:pt x="167" y="292"/>
                    </a:lnTo>
                    <a:lnTo>
                      <a:pt x="169" y="286"/>
                    </a:lnTo>
                    <a:lnTo>
                      <a:pt x="173" y="279"/>
                    </a:lnTo>
                    <a:lnTo>
                      <a:pt x="181" y="273"/>
                    </a:lnTo>
                    <a:lnTo>
                      <a:pt x="193" y="270"/>
                    </a:lnTo>
                    <a:lnTo>
                      <a:pt x="193" y="270"/>
                    </a:lnTo>
                    <a:lnTo>
                      <a:pt x="202" y="266"/>
                    </a:lnTo>
                    <a:lnTo>
                      <a:pt x="207" y="263"/>
                    </a:lnTo>
                    <a:lnTo>
                      <a:pt x="209" y="259"/>
                    </a:lnTo>
                    <a:lnTo>
                      <a:pt x="209" y="254"/>
                    </a:lnTo>
                    <a:lnTo>
                      <a:pt x="207" y="247"/>
                    </a:lnTo>
                    <a:lnTo>
                      <a:pt x="206" y="239"/>
                    </a:lnTo>
                    <a:lnTo>
                      <a:pt x="206" y="228"/>
                    </a:lnTo>
                    <a:lnTo>
                      <a:pt x="209" y="212"/>
                    </a:lnTo>
                    <a:lnTo>
                      <a:pt x="209" y="212"/>
                    </a:lnTo>
                    <a:lnTo>
                      <a:pt x="214" y="202"/>
                    </a:lnTo>
                    <a:lnTo>
                      <a:pt x="218" y="197"/>
                    </a:lnTo>
                    <a:lnTo>
                      <a:pt x="221" y="197"/>
                    </a:lnTo>
                    <a:lnTo>
                      <a:pt x="223" y="200"/>
                    </a:lnTo>
                    <a:lnTo>
                      <a:pt x="226" y="204"/>
                    </a:lnTo>
                    <a:lnTo>
                      <a:pt x="228" y="205"/>
                    </a:lnTo>
                    <a:lnTo>
                      <a:pt x="232" y="202"/>
                    </a:lnTo>
                    <a:lnTo>
                      <a:pt x="237" y="192"/>
                    </a:lnTo>
                    <a:lnTo>
                      <a:pt x="237" y="192"/>
                    </a:lnTo>
                    <a:lnTo>
                      <a:pt x="242" y="181"/>
                    </a:lnTo>
                    <a:lnTo>
                      <a:pt x="246" y="174"/>
                    </a:lnTo>
                    <a:lnTo>
                      <a:pt x="254" y="165"/>
                    </a:lnTo>
                    <a:lnTo>
                      <a:pt x="263" y="157"/>
                    </a:lnTo>
                    <a:lnTo>
                      <a:pt x="267" y="150"/>
                    </a:lnTo>
                    <a:lnTo>
                      <a:pt x="272" y="139"/>
                    </a:lnTo>
                    <a:lnTo>
                      <a:pt x="272" y="139"/>
                    </a:lnTo>
                    <a:lnTo>
                      <a:pt x="277" y="125"/>
                    </a:lnTo>
                    <a:lnTo>
                      <a:pt x="279" y="117"/>
                    </a:lnTo>
                    <a:lnTo>
                      <a:pt x="279" y="115"/>
                    </a:lnTo>
                    <a:lnTo>
                      <a:pt x="277" y="111"/>
                    </a:lnTo>
                    <a:lnTo>
                      <a:pt x="270" y="108"/>
                    </a:lnTo>
                    <a:lnTo>
                      <a:pt x="270" y="108"/>
                    </a:lnTo>
                    <a:lnTo>
                      <a:pt x="265" y="104"/>
                    </a:lnTo>
                    <a:lnTo>
                      <a:pt x="261" y="99"/>
                    </a:lnTo>
                    <a:lnTo>
                      <a:pt x="253" y="82"/>
                    </a:lnTo>
                    <a:lnTo>
                      <a:pt x="247" y="75"/>
                    </a:lnTo>
                    <a:lnTo>
                      <a:pt x="242" y="68"/>
                    </a:lnTo>
                    <a:lnTo>
                      <a:pt x="237" y="64"/>
                    </a:lnTo>
                    <a:lnTo>
                      <a:pt x="235" y="63"/>
                    </a:lnTo>
                    <a:lnTo>
                      <a:pt x="232" y="63"/>
                    </a:lnTo>
                    <a:lnTo>
                      <a:pt x="232" y="63"/>
                    </a:lnTo>
                    <a:lnTo>
                      <a:pt x="228" y="64"/>
                    </a:lnTo>
                    <a:lnTo>
                      <a:pt x="226" y="64"/>
                    </a:lnTo>
                    <a:lnTo>
                      <a:pt x="221" y="61"/>
                    </a:lnTo>
                    <a:lnTo>
                      <a:pt x="216" y="57"/>
                    </a:lnTo>
                    <a:lnTo>
                      <a:pt x="211" y="56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195" y="52"/>
                    </a:lnTo>
                    <a:lnTo>
                      <a:pt x="186" y="47"/>
                    </a:lnTo>
                    <a:lnTo>
                      <a:pt x="179" y="42"/>
                    </a:lnTo>
                    <a:lnTo>
                      <a:pt x="173" y="35"/>
                    </a:lnTo>
                    <a:lnTo>
                      <a:pt x="167" y="28"/>
                    </a:lnTo>
                    <a:lnTo>
                      <a:pt x="164" y="19"/>
                    </a:lnTo>
                    <a:lnTo>
                      <a:pt x="160" y="10"/>
                    </a:lnTo>
                    <a:lnTo>
                      <a:pt x="157" y="3"/>
                    </a:lnTo>
                    <a:lnTo>
                      <a:pt x="157" y="3"/>
                    </a:lnTo>
                    <a:lnTo>
                      <a:pt x="155" y="5"/>
                    </a:lnTo>
                    <a:lnTo>
                      <a:pt x="152" y="9"/>
                    </a:lnTo>
                    <a:lnTo>
                      <a:pt x="150" y="12"/>
                    </a:lnTo>
                    <a:lnTo>
                      <a:pt x="150" y="14"/>
                    </a:lnTo>
                    <a:lnTo>
                      <a:pt x="148" y="14"/>
                    </a:lnTo>
                    <a:lnTo>
                      <a:pt x="146" y="7"/>
                    </a:lnTo>
                    <a:lnTo>
                      <a:pt x="146" y="7"/>
                    </a:lnTo>
                    <a:lnTo>
                      <a:pt x="145" y="2"/>
                    </a:lnTo>
                    <a:lnTo>
                      <a:pt x="141" y="0"/>
                    </a:lnTo>
                    <a:lnTo>
                      <a:pt x="141" y="2"/>
                    </a:lnTo>
                    <a:lnTo>
                      <a:pt x="139" y="3"/>
                    </a:lnTo>
                    <a:lnTo>
                      <a:pt x="138" y="12"/>
                    </a:lnTo>
                    <a:lnTo>
                      <a:pt x="138" y="23"/>
                    </a:lnTo>
                    <a:lnTo>
                      <a:pt x="138" y="23"/>
                    </a:lnTo>
                    <a:lnTo>
                      <a:pt x="138" y="30"/>
                    </a:lnTo>
                    <a:lnTo>
                      <a:pt x="136" y="33"/>
                    </a:lnTo>
                    <a:lnTo>
                      <a:pt x="136" y="35"/>
                    </a:lnTo>
                    <a:lnTo>
                      <a:pt x="139" y="35"/>
                    </a:lnTo>
                    <a:lnTo>
                      <a:pt x="139" y="35"/>
                    </a:lnTo>
                    <a:lnTo>
                      <a:pt x="145" y="37"/>
                    </a:lnTo>
                    <a:lnTo>
                      <a:pt x="148" y="38"/>
                    </a:lnTo>
                    <a:lnTo>
                      <a:pt x="148" y="40"/>
                    </a:lnTo>
                    <a:lnTo>
                      <a:pt x="146" y="42"/>
                    </a:lnTo>
                    <a:lnTo>
                      <a:pt x="141" y="44"/>
                    </a:lnTo>
                    <a:lnTo>
                      <a:pt x="141" y="44"/>
                    </a:lnTo>
                    <a:lnTo>
                      <a:pt x="129" y="45"/>
                    </a:lnTo>
                    <a:lnTo>
                      <a:pt x="126" y="45"/>
                    </a:lnTo>
                    <a:lnTo>
                      <a:pt x="127" y="49"/>
                    </a:lnTo>
                    <a:lnTo>
                      <a:pt x="127" y="49"/>
                    </a:lnTo>
                    <a:lnTo>
                      <a:pt x="129" y="50"/>
                    </a:lnTo>
                    <a:lnTo>
                      <a:pt x="129" y="52"/>
                    </a:lnTo>
                    <a:lnTo>
                      <a:pt x="124" y="68"/>
                    </a:lnTo>
                    <a:lnTo>
                      <a:pt x="124" y="68"/>
                    </a:lnTo>
                    <a:lnTo>
                      <a:pt x="119" y="82"/>
                    </a:lnTo>
                    <a:lnTo>
                      <a:pt x="117" y="91"/>
                    </a:lnTo>
                    <a:lnTo>
                      <a:pt x="117" y="103"/>
                    </a:lnTo>
                    <a:lnTo>
                      <a:pt x="117" y="103"/>
                    </a:lnTo>
                    <a:lnTo>
                      <a:pt x="126" y="118"/>
                    </a:lnTo>
                    <a:lnTo>
                      <a:pt x="131" y="125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32" y="139"/>
                    </a:lnTo>
                    <a:lnTo>
                      <a:pt x="131" y="146"/>
                    </a:lnTo>
                    <a:lnTo>
                      <a:pt x="126" y="160"/>
                    </a:lnTo>
                    <a:lnTo>
                      <a:pt x="126" y="160"/>
                    </a:lnTo>
                    <a:lnTo>
                      <a:pt x="119" y="193"/>
                    </a:lnTo>
                    <a:lnTo>
                      <a:pt x="113" y="211"/>
                    </a:lnTo>
                    <a:lnTo>
                      <a:pt x="110" y="221"/>
                    </a:lnTo>
                    <a:lnTo>
                      <a:pt x="110" y="221"/>
                    </a:lnTo>
                    <a:lnTo>
                      <a:pt x="101" y="226"/>
                    </a:lnTo>
                    <a:lnTo>
                      <a:pt x="85" y="232"/>
                    </a:lnTo>
                    <a:lnTo>
                      <a:pt x="59" y="242"/>
                    </a:lnTo>
                    <a:lnTo>
                      <a:pt x="59" y="242"/>
                    </a:lnTo>
                    <a:lnTo>
                      <a:pt x="4" y="263"/>
                    </a:lnTo>
                    <a:lnTo>
                      <a:pt x="4" y="26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42"/>
              <p:cNvSpPr/>
              <p:nvPr/>
            </p:nvSpPr>
            <p:spPr>
              <a:xfrm>
                <a:off x="403861" y="4534687"/>
                <a:ext cx="661801" cy="500290"/>
              </a:xfrm>
              <a:custGeom>
                <a:rect b="b" l="l" r="r" t="t"/>
                <a:pathLst>
                  <a:path extrusionOk="0" h="280" w="367">
                    <a:moveTo>
                      <a:pt x="329" y="0"/>
                    </a:moveTo>
                    <a:lnTo>
                      <a:pt x="329" y="0"/>
                    </a:lnTo>
                    <a:lnTo>
                      <a:pt x="327" y="10"/>
                    </a:lnTo>
                    <a:lnTo>
                      <a:pt x="325" y="16"/>
                    </a:lnTo>
                    <a:lnTo>
                      <a:pt x="325" y="21"/>
                    </a:lnTo>
                    <a:lnTo>
                      <a:pt x="325" y="21"/>
                    </a:lnTo>
                    <a:lnTo>
                      <a:pt x="330" y="31"/>
                    </a:lnTo>
                    <a:lnTo>
                      <a:pt x="337" y="43"/>
                    </a:lnTo>
                    <a:lnTo>
                      <a:pt x="351" y="66"/>
                    </a:lnTo>
                    <a:lnTo>
                      <a:pt x="351" y="66"/>
                    </a:lnTo>
                    <a:lnTo>
                      <a:pt x="353" y="71"/>
                    </a:lnTo>
                    <a:lnTo>
                      <a:pt x="353" y="75"/>
                    </a:lnTo>
                    <a:lnTo>
                      <a:pt x="353" y="80"/>
                    </a:lnTo>
                    <a:lnTo>
                      <a:pt x="355" y="85"/>
                    </a:lnTo>
                    <a:lnTo>
                      <a:pt x="355" y="85"/>
                    </a:lnTo>
                    <a:lnTo>
                      <a:pt x="356" y="89"/>
                    </a:lnTo>
                    <a:lnTo>
                      <a:pt x="360" y="94"/>
                    </a:lnTo>
                    <a:lnTo>
                      <a:pt x="367" y="103"/>
                    </a:lnTo>
                    <a:lnTo>
                      <a:pt x="367" y="103"/>
                    </a:lnTo>
                    <a:lnTo>
                      <a:pt x="351" y="113"/>
                    </a:lnTo>
                    <a:lnTo>
                      <a:pt x="341" y="122"/>
                    </a:lnTo>
                    <a:lnTo>
                      <a:pt x="337" y="129"/>
                    </a:lnTo>
                    <a:lnTo>
                      <a:pt x="337" y="136"/>
                    </a:lnTo>
                    <a:lnTo>
                      <a:pt x="337" y="146"/>
                    </a:lnTo>
                    <a:lnTo>
                      <a:pt x="336" y="150"/>
                    </a:lnTo>
                    <a:lnTo>
                      <a:pt x="330" y="153"/>
                    </a:lnTo>
                    <a:lnTo>
                      <a:pt x="330" y="153"/>
                    </a:lnTo>
                    <a:lnTo>
                      <a:pt x="322" y="155"/>
                    </a:lnTo>
                    <a:lnTo>
                      <a:pt x="320" y="158"/>
                    </a:lnTo>
                    <a:lnTo>
                      <a:pt x="313" y="162"/>
                    </a:lnTo>
                    <a:lnTo>
                      <a:pt x="296" y="167"/>
                    </a:lnTo>
                    <a:lnTo>
                      <a:pt x="296" y="167"/>
                    </a:lnTo>
                    <a:lnTo>
                      <a:pt x="287" y="171"/>
                    </a:lnTo>
                    <a:lnTo>
                      <a:pt x="280" y="172"/>
                    </a:lnTo>
                    <a:lnTo>
                      <a:pt x="271" y="179"/>
                    </a:lnTo>
                    <a:lnTo>
                      <a:pt x="266" y="183"/>
                    </a:lnTo>
                    <a:lnTo>
                      <a:pt x="264" y="183"/>
                    </a:lnTo>
                    <a:lnTo>
                      <a:pt x="261" y="183"/>
                    </a:lnTo>
                    <a:lnTo>
                      <a:pt x="261" y="183"/>
                    </a:lnTo>
                    <a:lnTo>
                      <a:pt x="254" y="183"/>
                    </a:lnTo>
                    <a:lnTo>
                      <a:pt x="249" y="184"/>
                    </a:lnTo>
                    <a:lnTo>
                      <a:pt x="240" y="188"/>
                    </a:lnTo>
                    <a:lnTo>
                      <a:pt x="231" y="195"/>
                    </a:lnTo>
                    <a:lnTo>
                      <a:pt x="224" y="202"/>
                    </a:lnTo>
                    <a:lnTo>
                      <a:pt x="217" y="211"/>
                    </a:lnTo>
                    <a:lnTo>
                      <a:pt x="210" y="216"/>
                    </a:lnTo>
                    <a:lnTo>
                      <a:pt x="203" y="219"/>
                    </a:lnTo>
                    <a:lnTo>
                      <a:pt x="200" y="219"/>
                    </a:lnTo>
                    <a:lnTo>
                      <a:pt x="195" y="218"/>
                    </a:lnTo>
                    <a:lnTo>
                      <a:pt x="195" y="218"/>
                    </a:lnTo>
                    <a:lnTo>
                      <a:pt x="188" y="218"/>
                    </a:lnTo>
                    <a:lnTo>
                      <a:pt x="182" y="219"/>
                    </a:lnTo>
                    <a:lnTo>
                      <a:pt x="168" y="230"/>
                    </a:lnTo>
                    <a:lnTo>
                      <a:pt x="160" y="235"/>
                    </a:lnTo>
                    <a:lnTo>
                      <a:pt x="151" y="240"/>
                    </a:lnTo>
                    <a:lnTo>
                      <a:pt x="139" y="244"/>
                    </a:lnTo>
                    <a:lnTo>
                      <a:pt x="125" y="244"/>
                    </a:lnTo>
                    <a:lnTo>
                      <a:pt x="125" y="244"/>
                    </a:lnTo>
                    <a:lnTo>
                      <a:pt x="116" y="242"/>
                    </a:lnTo>
                    <a:lnTo>
                      <a:pt x="109" y="244"/>
                    </a:lnTo>
                    <a:lnTo>
                      <a:pt x="106" y="247"/>
                    </a:lnTo>
                    <a:lnTo>
                      <a:pt x="102" y="251"/>
                    </a:lnTo>
                    <a:lnTo>
                      <a:pt x="99" y="258"/>
                    </a:lnTo>
                    <a:lnTo>
                      <a:pt x="97" y="261"/>
                    </a:lnTo>
                    <a:lnTo>
                      <a:pt x="94" y="261"/>
                    </a:lnTo>
                    <a:lnTo>
                      <a:pt x="94" y="261"/>
                    </a:lnTo>
                    <a:lnTo>
                      <a:pt x="90" y="263"/>
                    </a:lnTo>
                    <a:lnTo>
                      <a:pt x="88" y="265"/>
                    </a:lnTo>
                    <a:lnTo>
                      <a:pt x="87" y="268"/>
                    </a:lnTo>
                    <a:lnTo>
                      <a:pt x="85" y="270"/>
                    </a:lnTo>
                    <a:lnTo>
                      <a:pt x="83" y="271"/>
                    </a:lnTo>
                    <a:lnTo>
                      <a:pt x="80" y="271"/>
                    </a:lnTo>
                    <a:lnTo>
                      <a:pt x="74" y="271"/>
                    </a:lnTo>
                    <a:lnTo>
                      <a:pt x="74" y="271"/>
                    </a:lnTo>
                    <a:lnTo>
                      <a:pt x="67" y="271"/>
                    </a:lnTo>
                    <a:lnTo>
                      <a:pt x="66" y="273"/>
                    </a:lnTo>
                    <a:lnTo>
                      <a:pt x="62" y="275"/>
                    </a:lnTo>
                    <a:lnTo>
                      <a:pt x="59" y="277"/>
                    </a:lnTo>
                    <a:lnTo>
                      <a:pt x="59" y="277"/>
                    </a:lnTo>
                    <a:lnTo>
                      <a:pt x="55" y="277"/>
                    </a:lnTo>
                    <a:lnTo>
                      <a:pt x="52" y="278"/>
                    </a:lnTo>
                    <a:lnTo>
                      <a:pt x="48" y="280"/>
                    </a:lnTo>
                    <a:lnTo>
                      <a:pt x="43" y="277"/>
                    </a:lnTo>
                    <a:lnTo>
                      <a:pt x="43" y="277"/>
                    </a:lnTo>
                    <a:lnTo>
                      <a:pt x="41" y="275"/>
                    </a:lnTo>
                    <a:lnTo>
                      <a:pt x="38" y="273"/>
                    </a:lnTo>
                    <a:lnTo>
                      <a:pt x="34" y="275"/>
                    </a:lnTo>
                    <a:lnTo>
                      <a:pt x="33" y="275"/>
                    </a:lnTo>
                    <a:lnTo>
                      <a:pt x="31" y="273"/>
                    </a:lnTo>
                    <a:lnTo>
                      <a:pt x="27" y="266"/>
                    </a:lnTo>
                    <a:lnTo>
                      <a:pt x="27" y="266"/>
                    </a:lnTo>
                    <a:lnTo>
                      <a:pt x="24" y="258"/>
                    </a:lnTo>
                    <a:lnTo>
                      <a:pt x="22" y="252"/>
                    </a:lnTo>
                    <a:lnTo>
                      <a:pt x="22" y="247"/>
                    </a:lnTo>
                    <a:lnTo>
                      <a:pt x="22" y="240"/>
                    </a:lnTo>
                    <a:lnTo>
                      <a:pt x="22" y="240"/>
                    </a:lnTo>
                    <a:lnTo>
                      <a:pt x="22" y="237"/>
                    </a:lnTo>
                    <a:lnTo>
                      <a:pt x="22" y="231"/>
                    </a:lnTo>
                    <a:lnTo>
                      <a:pt x="19" y="224"/>
                    </a:lnTo>
                    <a:lnTo>
                      <a:pt x="15" y="214"/>
                    </a:lnTo>
                    <a:lnTo>
                      <a:pt x="13" y="204"/>
                    </a:lnTo>
                    <a:lnTo>
                      <a:pt x="13" y="204"/>
                    </a:lnTo>
                    <a:lnTo>
                      <a:pt x="13" y="193"/>
                    </a:lnTo>
                    <a:lnTo>
                      <a:pt x="10" y="186"/>
                    </a:lnTo>
                    <a:lnTo>
                      <a:pt x="8" y="181"/>
                    </a:lnTo>
                    <a:lnTo>
                      <a:pt x="8" y="176"/>
                    </a:lnTo>
                    <a:lnTo>
                      <a:pt x="8" y="176"/>
                    </a:lnTo>
                    <a:lnTo>
                      <a:pt x="7" y="172"/>
                    </a:lnTo>
                    <a:lnTo>
                      <a:pt x="7" y="171"/>
                    </a:lnTo>
                    <a:lnTo>
                      <a:pt x="1" y="167"/>
                    </a:lnTo>
                    <a:lnTo>
                      <a:pt x="0" y="165"/>
                    </a:lnTo>
                    <a:lnTo>
                      <a:pt x="3" y="164"/>
                    </a:lnTo>
                    <a:lnTo>
                      <a:pt x="3" y="164"/>
                    </a:lnTo>
                    <a:lnTo>
                      <a:pt x="5" y="160"/>
                    </a:lnTo>
                    <a:lnTo>
                      <a:pt x="5" y="158"/>
                    </a:lnTo>
                    <a:lnTo>
                      <a:pt x="3" y="155"/>
                    </a:lnTo>
                    <a:lnTo>
                      <a:pt x="1" y="150"/>
                    </a:lnTo>
                    <a:lnTo>
                      <a:pt x="1" y="146"/>
                    </a:lnTo>
                    <a:lnTo>
                      <a:pt x="1" y="143"/>
                    </a:lnTo>
                    <a:lnTo>
                      <a:pt x="1" y="143"/>
                    </a:lnTo>
                    <a:lnTo>
                      <a:pt x="5" y="137"/>
                    </a:lnTo>
                    <a:lnTo>
                      <a:pt x="7" y="130"/>
                    </a:lnTo>
                    <a:lnTo>
                      <a:pt x="7" y="115"/>
                    </a:lnTo>
                    <a:lnTo>
                      <a:pt x="7" y="115"/>
                    </a:lnTo>
                    <a:lnTo>
                      <a:pt x="15" y="106"/>
                    </a:lnTo>
                    <a:lnTo>
                      <a:pt x="22" y="97"/>
                    </a:lnTo>
                    <a:lnTo>
                      <a:pt x="22" y="97"/>
                    </a:lnTo>
                    <a:lnTo>
                      <a:pt x="20" y="96"/>
                    </a:lnTo>
                    <a:lnTo>
                      <a:pt x="19" y="90"/>
                    </a:lnTo>
                    <a:lnTo>
                      <a:pt x="19" y="90"/>
                    </a:lnTo>
                    <a:lnTo>
                      <a:pt x="19" y="83"/>
                    </a:lnTo>
                    <a:lnTo>
                      <a:pt x="22" y="76"/>
                    </a:lnTo>
                    <a:lnTo>
                      <a:pt x="22" y="76"/>
                    </a:lnTo>
                    <a:lnTo>
                      <a:pt x="22" y="75"/>
                    </a:lnTo>
                    <a:lnTo>
                      <a:pt x="22" y="75"/>
                    </a:lnTo>
                    <a:lnTo>
                      <a:pt x="20" y="73"/>
                    </a:lnTo>
                    <a:lnTo>
                      <a:pt x="22" y="70"/>
                    </a:lnTo>
                    <a:lnTo>
                      <a:pt x="26" y="66"/>
                    </a:lnTo>
                    <a:lnTo>
                      <a:pt x="29" y="66"/>
                    </a:lnTo>
                    <a:lnTo>
                      <a:pt x="29" y="66"/>
                    </a:lnTo>
                    <a:lnTo>
                      <a:pt x="33" y="66"/>
                    </a:lnTo>
                    <a:lnTo>
                      <a:pt x="36" y="68"/>
                    </a:lnTo>
                    <a:lnTo>
                      <a:pt x="38" y="71"/>
                    </a:lnTo>
                    <a:lnTo>
                      <a:pt x="41" y="73"/>
                    </a:lnTo>
                    <a:lnTo>
                      <a:pt x="41" y="73"/>
                    </a:lnTo>
                    <a:lnTo>
                      <a:pt x="45" y="73"/>
                    </a:lnTo>
                    <a:lnTo>
                      <a:pt x="45" y="73"/>
                    </a:lnTo>
                    <a:lnTo>
                      <a:pt x="45" y="75"/>
                    </a:lnTo>
                    <a:lnTo>
                      <a:pt x="45" y="75"/>
                    </a:lnTo>
                    <a:lnTo>
                      <a:pt x="47" y="75"/>
                    </a:lnTo>
                    <a:lnTo>
                      <a:pt x="47" y="75"/>
                    </a:lnTo>
                    <a:lnTo>
                      <a:pt x="54" y="70"/>
                    </a:lnTo>
                    <a:lnTo>
                      <a:pt x="54" y="70"/>
                    </a:lnTo>
                    <a:lnTo>
                      <a:pt x="59" y="71"/>
                    </a:lnTo>
                    <a:lnTo>
                      <a:pt x="67" y="73"/>
                    </a:lnTo>
                    <a:lnTo>
                      <a:pt x="94" y="83"/>
                    </a:lnTo>
                    <a:lnTo>
                      <a:pt x="118" y="96"/>
                    </a:lnTo>
                    <a:lnTo>
                      <a:pt x="130" y="103"/>
                    </a:lnTo>
                    <a:lnTo>
                      <a:pt x="130" y="103"/>
                    </a:lnTo>
                    <a:lnTo>
                      <a:pt x="130" y="111"/>
                    </a:lnTo>
                    <a:lnTo>
                      <a:pt x="130" y="111"/>
                    </a:lnTo>
                    <a:lnTo>
                      <a:pt x="130" y="148"/>
                    </a:lnTo>
                    <a:lnTo>
                      <a:pt x="130" y="148"/>
                    </a:lnTo>
                    <a:lnTo>
                      <a:pt x="191" y="66"/>
                    </a:lnTo>
                    <a:lnTo>
                      <a:pt x="191" y="66"/>
                    </a:lnTo>
                    <a:lnTo>
                      <a:pt x="203" y="49"/>
                    </a:lnTo>
                    <a:lnTo>
                      <a:pt x="210" y="38"/>
                    </a:lnTo>
                    <a:lnTo>
                      <a:pt x="215" y="33"/>
                    </a:lnTo>
                    <a:lnTo>
                      <a:pt x="215" y="33"/>
                    </a:lnTo>
                    <a:lnTo>
                      <a:pt x="229" y="28"/>
                    </a:lnTo>
                    <a:lnTo>
                      <a:pt x="245" y="24"/>
                    </a:lnTo>
                    <a:lnTo>
                      <a:pt x="276" y="17"/>
                    </a:lnTo>
                    <a:lnTo>
                      <a:pt x="276" y="17"/>
                    </a:lnTo>
                    <a:lnTo>
                      <a:pt x="329" y="0"/>
                    </a:lnTo>
                    <a:lnTo>
                      <a:pt x="329" y="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42"/>
              <p:cNvSpPr/>
              <p:nvPr/>
            </p:nvSpPr>
            <p:spPr>
              <a:xfrm>
                <a:off x="1022332" y="2584735"/>
                <a:ext cx="898159" cy="646044"/>
              </a:xfrm>
              <a:custGeom>
                <a:rect b="b" l="l" r="r" t="t"/>
                <a:pathLst>
                  <a:path extrusionOk="0" h="361" w="500">
                    <a:moveTo>
                      <a:pt x="0" y="49"/>
                    </a:moveTo>
                    <a:lnTo>
                      <a:pt x="0" y="49"/>
                    </a:lnTo>
                    <a:lnTo>
                      <a:pt x="6" y="54"/>
                    </a:lnTo>
                    <a:lnTo>
                      <a:pt x="7" y="58"/>
                    </a:lnTo>
                    <a:lnTo>
                      <a:pt x="6" y="60"/>
                    </a:lnTo>
                    <a:lnTo>
                      <a:pt x="7" y="65"/>
                    </a:lnTo>
                    <a:lnTo>
                      <a:pt x="7" y="65"/>
                    </a:lnTo>
                    <a:lnTo>
                      <a:pt x="12" y="74"/>
                    </a:lnTo>
                    <a:lnTo>
                      <a:pt x="14" y="75"/>
                    </a:lnTo>
                    <a:lnTo>
                      <a:pt x="14" y="72"/>
                    </a:lnTo>
                    <a:lnTo>
                      <a:pt x="14" y="72"/>
                    </a:lnTo>
                    <a:lnTo>
                      <a:pt x="16" y="67"/>
                    </a:lnTo>
                    <a:lnTo>
                      <a:pt x="18" y="61"/>
                    </a:lnTo>
                    <a:lnTo>
                      <a:pt x="18" y="56"/>
                    </a:lnTo>
                    <a:lnTo>
                      <a:pt x="16" y="54"/>
                    </a:lnTo>
                    <a:lnTo>
                      <a:pt x="16" y="54"/>
                    </a:lnTo>
                    <a:lnTo>
                      <a:pt x="14" y="51"/>
                    </a:lnTo>
                    <a:lnTo>
                      <a:pt x="14" y="46"/>
                    </a:lnTo>
                    <a:lnTo>
                      <a:pt x="16" y="42"/>
                    </a:lnTo>
                    <a:lnTo>
                      <a:pt x="19" y="39"/>
                    </a:lnTo>
                    <a:lnTo>
                      <a:pt x="23" y="35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40" y="32"/>
                    </a:lnTo>
                    <a:lnTo>
                      <a:pt x="47" y="30"/>
                    </a:lnTo>
                    <a:lnTo>
                      <a:pt x="49" y="32"/>
                    </a:lnTo>
                    <a:lnTo>
                      <a:pt x="51" y="32"/>
                    </a:lnTo>
                    <a:lnTo>
                      <a:pt x="53" y="39"/>
                    </a:lnTo>
                    <a:lnTo>
                      <a:pt x="53" y="39"/>
                    </a:lnTo>
                    <a:lnTo>
                      <a:pt x="54" y="49"/>
                    </a:lnTo>
                    <a:lnTo>
                      <a:pt x="56" y="58"/>
                    </a:lnTo>
                    <a:lnTo>
                      <a:pt x="58" y="63"/>
                    </a:lnTo>
                    <a:lnTo>
                      <a:pt x="61" y="67"/>
                    </a:lnTo>
                    <a:lnTo>
                      <a:pt x="66" y="72"/>
                    </a:lnTo>
                    <a:lnTo>
                      <a:pt x="73" y="75"/>
                    </a:lnTo>
                    <a:lnTo>
                      <a:pt x="73" y="75"/>
                    </a:lnTo>
                    <a:lnTo>
                      <a:pt x="79" y="79"/>
                    </a:lnTo>
                    <a:lnTo>
                      <a:pt x="80" y="82"/>
                    </a:lnTo>
                    <a:lnTo>
                      <a:pt x="82" y="88"/>
                    </a:lnTo>
                    <a:lnTo>
                      <a:pt x="80" y="91"/>
                    </a:lnTo>
                    <a:lnTo>
                      <a:pt x="79" y="93"/>
                    </a:lnTo>
                    <a:lnTo>
                      <a:pt x="77" y="94"/>
                    </a:lnTo>
                    <a:lnTo>
                      <a:pt x="73" y="94"/>
                    </a:lnTo>
                    <a:lnTo>
                      <a:pt x="72" y="94"/>
                    </a:lnTo>
                    <a:lnTo>
                      <a:pt x="72" y="94"/>
                    </a:lnTo>
                    <a:lnTo>
                      <a:pt x="70" y="91"/>
                    </a:lnTo>
                    <a:lnTo>
                      <a:pt x="66" y="91"/>
                    </a:lnTo>
                    <a:lnTo>
                      <a:pt x="66" y="93"/>
                    </a:lnTo>
                    <a:lnTo>
                      <a:pt x="68" y="98"/>
                    </a:lnTo>
                    <a:lnTo>
                      <a:pt x="68" y="98"/>
                    </a:lnTo>
                    <a:lnTo>
                      <a:pt x="66" y="100"/>
                    </a:lnTo>
                    <a:lnTo>
                      <a:pt x="65" y="100"/>
                    </a:lnTo>
                    <a:lnTo>
                      <a:pt x="56" y="103"/>
                    </a:lnTo>
                    <a:lnTo>
                      <a:pt x="53" y="103"/>
                    </a:lnTo>
                    <a:lnTo>
                      <a:pt x="47" y="103"/>
                    </a:lnTo>
                    <a:lnTo>
                      <a:pt x="46" y="100"/>
                    </a:lnTo>
                    <a:lnTo>
                      <a:pt x="44" y="96"/>
                    </a:lnTo>
                    <a:lnTo>
                      <a:pt x="44" y="96"/>
                    </a:lnTo>
                    <a:lnTo>
                      <a:pt x="42" y="91"/>
                    </a:lnTo>
                    <a:lnTo>
                      <a:pt x="40" y="93"/>
                    </a:lnTo>
                    <a:lnTo>
                      <a:pt x="39" y="96"/>
                    </a:lnTo>
                    <a:lnTo>
                      <a:pt x="37" y="96"/>
                    </a:lnTo>
                    <a:lnTo>
                      <a:pt x="35" y="96"/>
                    </a:lnTo>
                    <a:lnTo>
                      <a:pt x="35" y="96"/>
                    </a:lnTo>
                    <a:lnTo>
                      <a:pt x="32" y="94"/>
                    </a:lnTo>
                    <a:lnTo>
                      <a:pt x="30" y="96"/>
                    </a:lnTo>
                    <a:lnTo>
                      <a:pt x="26" y="96"/>
                    </a:lnTo>
                    <a:lnTo>
                      <a:pt x="25" y="94"/>
                    </a:lnTo>
                    <a:lnTo>
                      <a:pt x="25" y="94"/>
                    </a:lnTo>
                    <a:lnTo>
                      <a:pt x="23" y="89"/>
                    </a:lnTo>
                    <a:lnTo>
                      <a:pt x="19" y="86"/>
                    </a:lnTo>
                    <a:lnTo>
                      <a:pt x="18" y="84"/>
                    </a:lnTo>
                    <a:lnTo>
                      <a:pt x="18" y="84"/>
                    </a:lnTo>
                    <a:lnTo>
                      <a:pt x="16" y="89"/>
                    </a:lnTo>
                    <a:lnTo>
                      <a:pt x="16" y="89"/>
                    </a:lnTo>
                    <a:lnTo>
                      <a:pt x="16" y="100"/>
                    </a:lnTo>
                    <a:lnTo>
                      <a:pt x="12" y="108"/>
                    </a:lnTo>
                    <a:lnTo>
                      <a:pt x="11" y="117"/>
                    </a:lnTo>
                    <a:lnTo>
                      <a:pt x="9" y="124"/>
                    </a:lnTo>
                    <a:lnTo>
                      <a:pt x="9" y="124"/>
                    </a:lnTo>
                    <a:lnTo>
                      <a:pt x="11" y="131"/>
                    </a:lnTo>
                    <a:lnTo>
                      <a:pt x="14" y="138"/>
                    </a:lnTo>
                    <a:lnTo>
                      <a:pt x="19" y="145"/>
                    </a:lnTo>
                    <a:lnTo>
                      <a:pt x="21" y="145"/>
                    </a:lnTo>
                    <a:lnTo>
                      <a:pt x="21" y="145"/>
                    </a:lnTo>
                    <a:lnTo>
                      <a:pt x="21" y="145"/>
                    </a:lnTo>
                    <a:lnTo>
                      <a:pt x="23" y="143"/>
                    </a:lnTo>
                    <a:lnTo>
                      <a:pt x="21" y="140"/>
                    </a:lnTo>
                    <a:lnTo>
                      <a:pt x="21" y="136"/>
                    </a:lnTo>
                    <a:lnTo>
                      <a:pt x="25" y="136"/>
                    </a:lnTo>
                    <a:lnTo>
                      <a:pt x="25" y="136"/>
                    </a:lnTo>
                    <a:lnTo>
                      <a:pt x="30" y="136"/>
                    </a:lnTo>
                    <a:lnTo>
                      <a:pt x="35" y="136"/>
                    </a:lnTo>
                    <a:lnTo>
                      <a:pt x="39" y="136"/>
                    </a:lnTo>
                    <a:lnTo>
                      <a:pt x="37" y="140"/>
                    </a:lnTo>
                    <a:lnTo>
                      <a:pt x="37" y="140"/>
                    </a:lnTo>
                    <a:lnTo>
                      <a:pt x="35" y="145"/>
                    </a:lnTo>
                    <a:lnTo>
                      <a:pt x="35" y="148"/>
                    </a:lnTo>
                    <a:lnTo>
                      <a:pt x="37" y="150"/>
                    </a:lnTo>
                    <a:lnTo>
                      <a:pt x="39" y="150"/>
                    </a:lnTo>
                    <a:lnTo>
                      <a:pt x="39" y="150"/>
                    </a:lnTo>
                    <a:lnTo>
                      <a:pt x="42" y="152"/>
                    </a:lnTo>
                    <a:lnTo>
                      <a:pt x="44" y="155"/>
                    </a:lnTo>
                    <a:lnTo>
                      <a:pt x="42" y="159"/>
                    </a:lnTo>
                    <a:lnTo>
                      <a:pt x="37" y="159"/>
                    </a:lnTo>
                    <a:lnTo>
                      <a:pt x="37" y="159"/>
                    </a:lnTo>
                    <a:lnTo>
                      <a:pt x="32" y="157"/>
                    </a:lnTo>
                    <a:lnTo>
                      <a:pt x="30" y="155"/>
                    </a:lnTo>
                    <a:lnTo>
                      <a:pt x="32" y="152"/>
                    </a:lnTo>
                    <a:lnTo>
                      <a:pt x="30" y="150"/>
                    </a:lnTo>
                    <a:lnTo>
                      <a:pt x="30" y="150"/>
                    </a:lnTo>
                    <a:lnTo>
                      <a:pt x="28" y="152"/>
                    </a:lnTo>
                    <a:lnTo>
                      <a:pt x="26" y="154"/>
                    </a:lnTo>
                    <a:lnTo>
                      <a:pt x="25" y="162"/>
                    </a:lnTo>
                    <a:lnTo>
                      <a:pt x="25" y="169"/>
                    </a:lnTo>
                    <a:lnTo>
                      <a:pt x="25" y="173"/>
                    </a:lnTo>
                    <a:lnTo>
                      <a:pt x="26" y="173"/>
                    </a:lnTo>
                    <a:lnTo>
                      <a:pt x="26" y="173"/>
                    </a:lnTo>
                    <a:lnTo>
                      <a:pt x="28" y="173"/>
                    </a:lnTo>
                    <a:lnTo>
                      <a:pt x="28" y="173"/>
                    </a:lnTo>
                    <a:lnTo>
                      <a:pt x="28" y="169"/>
                    </a:lnTo>
                    <a:lnTo>
                      <a:pt x="28" y="166"/>
                    </a:lnTo>
                    <a:lnTo>
                      <a:pt x="33" y="166"/>
                    </a:lnTo>
                    <a:lnTo>
                      <a:pt x="33" y="166"/>
                    </a:lnTo>
                    <a:lnTo>
                      <a:pt x="37" y="168"/>
                    </a:lnTo>
                    <a:lnTo>
                      <a:pt x="40" y="169"/>
                    </a:lnTo>
                    <a:lnTo>
                      <a:pt x="44" y="178"/>
                    </a:lnTo>
                    <a:lnTo>
                      <a:pt x="44" y="178"/>
                    </a:lnTo>
                    <a:lnTo>
                      <a:pt x="47" y="182"/>
                    </a:lnTo>
                    <a:lnTo>
                      <a:pt x="53" y="183"/>
                    </a:lnTo>
                    <a:lnTo>
                      <a:pt x="54" y="187"/>
                    </a:lnTo>
                    <a:lnTo>
                      <a:pt x="54" y="188"/>
                    </a:lnTo>
                    <a:lnTo>
                      <a:pt x="54" y="192"/>
                    </a:lnTo>
                    <a:lnTo>
                      <a:pt x="54" y="192"/>
                    </a:lnTo>
                    <a:lnTo>
                      <a:pt x="51" y="199"/>
                    </a:lnTo>
                    <a:lnTo>
                      <a:pt x="49" y="213"/>
                    </a:lnTo>
                    <a:lnTo>
                      <a:pt x="49" y="232"/>
                    </a:lnTo>
                    <a:lnTo>
                      <a:pt x="53" y="258"/>
                    </a:lnTo>
                    <a:lnTo>
                      <a:pt x="53" y="260"/>
                    </a:lnTo>
                    <a:lnTo>
                      <a:pt x="53" y="260"/>
                    </a:lnTo>
                    <a:lnTo>
                      <a:pt x="68" y="260"/>
                    </a:lnTo>
                    <a:lnTo>
                      <a:pt x="77" y="256"/>
                    </a:lnTo>
                    <a:lnTo>
                      <a:pt x="80" y="255"/>
                    </a:lnTo>
                    <a:lnTo>
                      <a:pt x="82" y="251"/>
                    </a:lnTo>
                    <a:lnTo>
                      <a:pt x="82" y="248"/>
                    </a:lnTo>
                    <a:lnTo>
                      <a:pt x="84" y="242"/>
                    </a:lnTo>
                    <a:lnTo>
                      <a:pt x="89" y="237"/>
                    </a:lnTo>
                    <a:lnTo>
                      <a:pt x="98" y="230"/>
                    </a:lnTo>
                    <a:lnTo>
                      <a:pt x="98" y="230"/>
                    </a:lnTo>
                    <a:lnTo>
                      <a:pt x="105" y="227"/>
                    </a:lnTo>
                    <a:lnTo>
                      <a:pt x="113" y="227"/>
                    </a:lnTo>
                    <a:lnTo>
                      <a:pt x="126" y="227"/>
                    </a:lnTo>
                    <a:lnTo>
                      <a:pt x="133" y="229"/>
                    </a:lnTo>
                    <a:lnTo>
                      <a:pt x="136" y="227"/>
                    </a:lnTo>
                    <a:lnTo>
                      <a:pt x="138" y="223"/>
                    </a:lnTo>
                    <a:lnTo>
                      <a:pt x="138" y="223"/>
                    </a:lnTo>
                    <a:lnTo>
                      <a:pt x="141" y="218"/>
                    </a:lnTo>
                    <a:lnTo>
                      <a:pt x="147" y="216"/>
                    </a:lnTo>
                    <a:lnTo>
                      <a:pt x="152" y="216"/>
                    </a:lnTo>
                    <a:lnTo>
                      <a:pt x="157" y="220"/>
                    </a:lnTo>
                    <a:lnTo>
                      <a:pt x="157" y="220"/>
                    </a:lnTo>
                    <a:lnTo>
                      <a:pt x="160" y="220"/>
                    </a:lnTo>
                    <a:lnTo>
                      <a:pt x="162" y="220"/>
                    </a:lnTo>
                    <a:lnTo>
                      <a:pt x="166" y="218"/>
                    </a:lnTo>
                    <a:lnTo>
                      <a:pt x="166" y="216"/>
                    </a:lnTo>
                    <a:lnTo>
                      <a:pt x="167" y="216"/>
                    </a:lnTo>
                    <a:lnTo>
                      <a:pt x="169" y="218"/>
                    </a:lnTo>
                    <a:lnTo>
                      <a:pt x="171" y="222"/>
                    </a:lnTo>
                    <a:lnTo>
                      <a:pt x="171" y="222"/>
                    </a:lnTo>
                    <a:lnTo>
                      <a:pt x="174" y="227"/>
                    </a:lnTo>
                    <a:lnTo>
                      <a:pt x="178" y="230"/>
                    </a:lnTo>
                    <a:lnTo>
                      <a:pt x="188" y="234"/>
                    </a:lnTo>
                    <a:lnTo>
                      <a:pt x="199" y="237"/>
                    </a:lnTo>
                    <a:lnTo>
                      <a:pt x="202" y="239"/>
                    </a:lnTo>
                    <a:lnTo>
                      <a:pt x="204" y="242"/>
                    </a:lnTo>
                    <a:lnTo>
                      <a:pt x="204" y="242"/>
                    </a:lnTo>
                    <a:lnTo>
                      <a:pt x="206" y="248"/>
                    </a:lnTo>
                    <a:lnTo>
                      <a:pt x="209" y="246"/>
                    </a:lnTo>
                    <a:lnTo>
                      <a:pt x="218" y="244"/>
                    </a:lnTo>
                    <a:lnTo>
                      <a:pt x="223" y="244"/>
                    </a:lnTo>
                    <a:lnTo>
                      <a:pt x="230" y="246"/>
                    </a:lnTo>
                    <a:lnTo>
                      <a:pt x="230" y="246"/>
                    </a:lnTo>
                    <a:lnTo>
                      <a:pt x="237" y="249"/>
                    </a:lnTo>
                    <a:lnTo>
                      <a:pt x="242" y="251"/>
                    </a:lnTo>
                    <a:lnTo>
                      <a:pt x="244" y="255"/>
                    </a:lnTo>
                    <a:lnTo>
                      <a:pt x="244" y="258"/>
                    </a:lnTo>
                    <a:lnTo>
                      <a:pt x="244" y="262"/>
                    </a:lnTo>
                    <a:lnTo>
                      <a:pt x="246" y="263"/>
                    </a:lnTo>
                    <a:lnTo>
                      <a:pt x="249" y="267"/>
                    </a:lnTo>
                    <a:lnTo>
                      <a:pt x="256" y="270"/>
                    </a:lnTo>
                    <a:lnTo>
                      <a:pt x="256" y="270"/>
                    </a:lnTo>
                    <a:lnTo>
                      <a:pt x="263" y="274"/>
                    </a:lnTo>
                    <a:lnTo>
                      <a:pt x="268" y="277"/>
                    </a:lnTo>
                    <a:lnTo>
                      <a:pt x="274" y="284"/>
                    </a:lnTo>
                    <a:lnTo>
                      <a:pt x="277" y="291"/>
                    </a:lnTo>
                    <a:lnTo>
                      <a:pt x="279" y="293"/>
                    </a:lnTo>
                    <a:lnTo>
                      <a:pt x="284" y="293"/>
                    </a:lnTo>
                    <a:lnTo>
                      <a:pt x="284" y="293"/>
                    </a:lnTo>
                    <a:lnTo>
                      <a:pt x="300" y="293"/>
                    </a:lnTo>
                    <a:lnTo>
                      <a:pt x="305" y="293"/>
                    </a:lnTo>
                    <a:lnTo>
                      <a:pt x="308" y="296"/>
                    </a:lnTo>
                    <a:lnTo>
                      <a:pt x="308" y="296"/>
                    </a:lnTo>
                    <a:lnTo>
                      <a:pt x="308" y="300"/>
                    </a:lnTo>
                    <a:lnTo>
                      <a:pt x="307" y="303"/>
                    </a:lnTo>
                    <a:lnTo>
                      <a:pt x="307" y="305"/>
                    </a:lnTo>
                    <a:lnTo>
                      <a:pt x="307" y="310"/>
                    </a:lnTo>
                    <a:lnTo>
                      <a:pt x="307" y="310"/>
                    </a:lnTo>
                    <a:lnTo>
                      <a:pt x="308" y="316"/>
                    </a:lnTo>
                    <a:lnTo>
                      <a:pt x="307" y="321"/>
                    </a:lnTo>
                    <a:lnTo>
                      <a:pt x="305" y="324"/>
                    </a:lnTo>
                    <a:lnTo>
                      <a:pt x="308" y="326"/>
                    </a:lnTo>
                    <a:lnTo>
                      <a:pt x="308" y="326"/>
                    </a:lnTo>
                    <a:lnTo>
                      <a:pt x="310" y="330"/>
                    </a:lnTo>
                    <a:lnTo>
                      <a:pt x="310" y="333"/>
                    </a:lnTo>
                    <a:lnTo>
                      <a:pt x="308" y="338"/>
                    </a:lnTo>
                    <a:lnTo>
                      <a:pt x="312" y="342"/>
                    </a:lnTo>
                    <a:lnTo>
                      <a:pt x="312" y="342"/>
                    </a:lnTo>
                    <a:lnTo>
                      <a:pt x="314" y="343"/>
                    </a:lnTo>
                    <a:lnTo>
                      <a:pt x="315" y="345"/>
                    </a:lnTo>
                    <a:lnTo>
                      <a:pt x="317" y="349"/>
                    </a:lnTo>
                    <a:lnTo>
                      <a:pt x="319" y="350"/>
                    </a:lnTo>
                    <a:lnTo>
                      <a:pt x="321" y="350"/>
                    </a:lnTo>
                    <a:lnTo>
                      <a:pt x="324" y="350"/>
                    </a:lnTo>
                    <a:lnTo>
                      <a:pt x="329" y="350"/>
                    </a:lnTo>
                    <a:lnTo>
                      <a:pt x="329" y="350"/>
                    </a:lnTo>
                    <a:lnTo>
                      <a:pt x="335" y="349"/>
                    </a:lnTo>
                    <a:lnTo>
                      <a:pt x="338" y="350"/>
                    </a:lnTo>
                    <a:lnTo>
                      <a:pt x="340" y="352"/>
                    </a:lnTo>
                    <a:lnTo>
                      <a:pt x="342" y="356"/>
                    </a:lnTo>
                    <a:lnTo>
                      <a:pt x="343" y="359"/>
                    </a:lnTo>
                    <a:lnTo>
                      <a:pt x="347" y="361"/>
                    </a:lnTo>
                    <a:lnTo>
                      <a:pt x="352" y="361"/>
                    </a:lnTo>
                    <a:lnTo>
                      <a:pt x="359" y="359"/>
                    </a:lnTo>
                    <a:lnTo>
                      <a:pt x="359" y="359"/>
                    </a:lnTo>
                    <a:lnTo>
                      <a:pt x="364" y="356"/>
                    </a:lnTo>
                    <a:lnTo>
                      <a:pt x="369" y="352"/>
                    </a:lnTo>
                    <a:lnTo>
                      <a:pt x="376" y="343"/>
                    </a:lnTo>
                    <a:lnTo>
                      <a:pt x="383" y="335"/>
                    </a:lnTo>
                    <a:lnTo>
                      <a:pt x="387" y="330"/>
                    </a:lnTo>
                    <a:lnTo>
                      <a:pt x="390" y="328"/>
                    </a:lnTo>
                    <a:lnTo>
                      <a:pt x="390" y="328"/>
                    </a:lnTo>
                    <a:lnTo>
                      <a:pt x="401" y="324"/>
                    </a:lnTo>
                    <a:lnTo>
                      <a:pt x="411" y="321"/>
                    </a:lnTo>
                    <a:lnTo>
                      <a:pt x="416" y="317"/>
                    </a:lnTo>
                    <a:lnTo>
                      <a:pt x="422" y="312"/>
                    </a:lnTo>
                    <a:lnTo>
                      <a:pt x="425" y="305"/>
                    </a:lnTo>
                    <a:lnTo>
                      <a:pt x="427" y="293"/>
                    </a:lnTo>
                    <a:lnTo>
                      <a:pt x="427" y="293"/>
                    </a:lnTo>
                    <a:lnTo>
                      <a:pt x="430" y="283"/>
                    </a:lnTo>
                    <a:lnTo>
                      <a:pt x="434" y="276"/>
                    </a:lnTo>
                    <a:lnTo>
                      <a:pt x="439" y="270"/>
                    </a:lnTo>
                    <a:lnTo>
                      <a:pt x="443" y="269"/>
                    </a:lnTo>
                    <a:lnTo>
                      <a:pt x="453" y="263"/>
                    </a:lnTo>
                    <a:lnTo>
                      <a:pt x="458" y="260"/>
                    </a:lnTo>
                    <a:lnTo>
                      <a:pt x="463" y="255"/>
                    </a:lnTo>
                    <a:lnTo>
                      <a:pt x="463" y="255"/>
                    </a:lnTo>
                    <a:lnTo>
                      <a:pt x="467" y="251"/>
                    </a:lnTo>
                    <a:lnTo>
                      <a:pt x="470" y="251"/>
                    </a:lnTo>
                    <a:lnTo>
                      <a:pt x="472" y="251"/>
                    </a:lnTo>
                    <a:lnTo>
                      <a:pt x="476" y="255"/>
                    </a:lnTo>
                    <a:lnTo>
                      <a:pt x="484" y="260"/>
                    </a:lnTo>
                    <a:lnTo>
                      <a:pt x="490" y="262"/>
                    </a:lnTo>
                    <a:lnTo>
                      <a:pt x="495" y="262"/>
                    </a:lnTo>
                    <a:lnTo>
                      <a:pt x="495" y="262"/>
                    </a:lnTo>
                    <a:lnTo>
                      <a:pt x="495" y="251"/>
                    </a:lnTo>
                    <a:lnTo>
                      <a:pt x="495" y="244"/>
                    </a:lnTo>
                    <a:lnTo>
                      <a:pt x="497" y="239"/>
                    </a:lnTo>
                    <a:lnTo>
                      <a:pt x="498" y="235"/>
                    </a:lnTo>
                    <a:lnTo>
                      <a:pt x="500" y="232"/>
                    </a:lnTo>
                    <a:lnTo>
                      <a:pt x="498" y="230"/>
                    </a:lnTo>
                    <a:lnTo>
                      <a:pt x="497" y="229"/>
                    </a:lnTo>
                    <a:lnTo>
                      <a:pt x="497" y="229"/>
                    </a:lnTo>
                    <a:lnTo>
                      <a:pt x="481" y="220"/>
                    </a:lnTo>
                    <a:lnTo>
                      <a:pt x="474" y="216"/>
                    </a:lnTo>
                    <a:lnTo>
                      <a:pt x="470" y="216"/>
                    </a:lnTo>
                    <a:lnTo>
                      <a:pt x="469" y="218"/>
                    </a:lnTo>
                    <a:lnTo>
                      <a:pt x="469" y="218"/>
                    </a:lnTo>
                    <a:lnTo>
                      <a:pt x="463" y="218"/>
                    </a:lnTo>
                    <a:lnTo>
                      <a:pt x="456" y="215"/>
                    </a:lnTo>
                    <a:lnTo>
                      <a:pt x="441" y="201"/>
                    </a:lnTo>
                    <a:lnTo>
                      <a:pt x="427" y="188"/>
                    </a:lnTo>
                    <a:lnTo>
                      <a:pt x="420" y="185"/>
                    </a:lnTo>
                    <a:lnTo>
                      <a:pt x="416" y="183"/>
                    </a:lnTo>
                    <a:lnTo>
                      <a:pt x="416" y="183"/>
                    </a:lnTo>
                    <a:lnTo>
                      <a:pt x="411" y="183"/>
                    </a:lnTo>
                    <a:lnTo>
                      <a:pt x="408" y="182"/>
                    </a:lnTo>
                    <a:lnTo>
                      <a:pt x="396" y="171"/>
                    </a:lnTo>
                    <a:lnTo>
                      <a:pt x="383" y="159"/>
                    </a:lnTo>
                    <a:lnTo>
                      <a:pt x="368" y="147"/>
                    </a:lnTo>
                    <a:lnTo>
                      <a:pt x="368" y="147"/>
                    </a:lnTo>
                    <a:lnTo>
                      <a:pt x="361" y="141"/>
                    </a:lnTo>
                    <a:lnTo>
                      <a:pt x="357" y="136"/>
                    </a:lnTo>
                    <a:lnTo>
                      <a:pt x="352" y="126"/>
                    </a:lnTo>
                    <a:lnTo>
                      <a:pt x="349" y="117"/>
                    </a:lnTo>
                    <a:lnTo>
                      <a:pt x="347" y="114"/>
                    </a:lnTo>
                    <a:lnTo>
                      <a:pt x="343" y="110"/>
                    </a:lnTo>
                    <a:lnTo>
                      <a:pt x="343" y="110"/>
                    </a:lnTo>
                    <a:lnTo>
                      <a:pt x="340" y="107"/>
                    </a:lnTo>
                    <a:lnTo>
                      <a:pt x="338" y="103"/>
                    </a:lnTo>
                    <a:lnTo>
                      <a:pt x="336" y="93"/>
                    </a:lnTo>
                    <a:lnTo>
                      <a:pt x="335" y="82"/>
                    </a:lnTo>
                    <a:lnTo>
                      <a:pt x="331" y="79"/>
                    </a:lnTo>
                    <a:lnTo>
                      <a:pt x="326" y="75"/>
                    </a:lnTo>
                    <a:lnTo>
                      <a:pt x="326" y="75"/>
                    </a:lnTo>
                    <a:lnTo>
                      <a:pt x="321" y="72"/>
                    </a:lnTo>
                    <a:lnTo>
                      <a:pt x="319" y="72"/>
                    </a:lnTo>
                    <a:lnTo>
                      <a:pt x="317" y="74"/>
                    </a:lnTo>
                    <a:lnTo>
                      <a:pt x="315" y="75"/>
                    </a:lnTo>
                    <a:lnTo>
                      <a:pt x="312" y="77"/>
                    </a:lnTo>
                    <a:lnTo>
                      <a:pt x="310" y="77"/>
                    </a:lnTo>
                    <a:lnTo>
                      <a:pt x="307" y="77"/>
                    </a:lnTo>
                    <a:lnTo>
                      <a:pt x="307" y="77"/>
                    </a:lnTo>
                    <a:lnTo>
                      <a:pt x="303" y="75"/>
                    </a:lnTo>
                    <a:lnTo>
                      <a:pt x="300" y="74"/>
                    </a:lnTo>
                    <a:lnTo>
                      <a:pt x="291" y="75"/>
                    </a:lnTo>
                    <a:lnTo>
                      <a:pt x="282" y="75"/>
                    </a:lnTo>
                    <a:lnTo>
                      <a:pt x="279" y="74"/>
                    </a:lnTo>
                    <a:lnTo>
                      <a:pt x="274" y="70"/>
                    </a:lnTo>
                    <a:lnTo>
                      <a:pt x="274" y="70"/>
                    </a:lnTo>
                    <a:lnTo>
                      <a:pt x="270" y="67"/>
                    </a:lnTo>
                    <a:lnTo>
                      <a:pt x="268" y="63"/>
                    </a:lnTo>
                    <a:lnTo>
                      <a:pt x="268" y="61"/>
                    </a:lnTo>
                    <a:lnTo>
                      <a:pt x="270" y="61"/>
                    </a:lnTo>
                    <a:lnTo>
                      <a:pt x="272" y="58"/>
                    </a:lnTo>
                    <a:lnTo>
                      <a:pt x="272" y="56"/>
                    </a:lnTo>
                    <a:lnTo>
                      <a:pt x="270" y="54"/>
                    </a:lnTo>
                    <a:lnTo>
                      <a:pt x="270" y="54"/>
                    </a:lnTo>
                    <a:lnTo>
                      <a:pt x="268" y="51"/>
                    </a:lnTo>
                    <a:lnTo>
                      <a:pt x="268" y="51"/>
                    </a:lnTo>
                    <a:lnTo>
                      <a:pt x="272" y="49"/>
                    </a:lnTo>
                    <a:lnTo>
                      <a:pt x="275" y="47"/>
                    </a:lnTo>
                    <a:lnTo>
                      <a:pt x="275" y="47"/>
                    </a:lnTo>
                    <a:lnTo>
                      <a:pt x="274" y="44"/>
                    </a:lnTo>
                    <a:lnTo>
                      <a:pt x="274" y="44"/>
                    </a:lnTo>
                    <a:lnTo>
                      <a:pt x="268" y="40"/>
                    </a:lnTo>
                    <a:lnTo>
                      <a:pt x="267" y="35"/>
                    </a:lnTo>
                    <a:lnTo>
                      <a:pt x="267" y="32"/>
                    </a:lnTo>
                    <a:lnTo>
                      <a:pt x="268" y="28"/>
                    </a:lnTo>
                    <a:lnTo>
                      <a:pt x="268" y="27"/>
                    </a:lnTo>
                    <a:lnTo>
                      <a:pt x="268" y="25"/>
                    </a:lnTo>
                    <a:lnTo>
                      <a:pt x="267" y="23"/>
                    </a:lnTo>
                    <a:lnTo>
                      <a:pt x="260" y="23"/>
                    </a:lnTo>
                    <a:lnTo>
                      <a:pt x="260" y="23"/>
                    </a:lnTo>
                    <a:lnTo>
                      <a:pt x="249" y="21"/>
                    </a:lnTo>
                    <a:lnTo>
                      <a:pt x="244" y="21"/>
                    </a:lnTo>
                    <a:lnTo>
                      <a:pt x="241" y="20"/>
                    </a:lnTo>
                    <a:lnTo>
                      <a:pt x="241" y="18"/>
                    </a:lnTo>
                    <a:lnTo>
                      <a:pt x="239" y="14"/>
                    </a:lnTo>
                    <a:lnTo>
                      <a:pt x="239" y="13"/>
                    </a:lnTo>
                    <a:lnTo>
                      <a:pt x="234" y="13"/>
                    </a:lnTo>
                    <a:lnTo>
                      <a:pt x="234" y="13"/>
                    </a:lnTo>
                    <a:lnTo>
                      <a:pt x="230" y="11"/>
                    </a:lnTo>
                    <a:lnTo>
                      <a:pt x="227" y="9"/>
                    </a:lnTo>
                    <a:lnTo>
                      <a:pt x="223" y="4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1" y="4"/>
                    </a:lnTo>
                    <a:lnTo>
                      <a:pt x="204" y="4"/>
                    </a:lnTo>
                    <a:lnTo>
                      <a:pt x="201" y="6"/>
                    </a:lnTo>
                    <a:lnTo>
                      <a:pt x="201" y="7"/>
                    </a:lnTo>
                    <a:lnTo>
                      <a:pt x="202" y="9"/>
                    </a:lnTo>
                    <a:lnTo>
                      <a:pt x="202" y="9"/>
                    </a:lnTo>
                    <a:lnTo>
                      <a:pt x="207" y="14"/>
                    </a:lnTo>
                    <a:lnTo>
                      <a:pt x="206" y="16"/>
                    </a:lnTo>
                    <a:lnTo>
                      <a:pt x="204" y="14"/>
                    </a:lnTo>
                    <a:lnTo>
                      <a:pt x="197" y="14"/>
                    </a:lnTo>
                    <a:lnTo>
                      <a:pt x="195" y="16"/>
                    </a:lnTo>
                    <a:lnTo>
                      <a:pt x="194" y="21"/>
                    </a:lnTo>
                    <a:lnTo>
                      <a:pt x="194" y="21"/>
                    </a:lnTo>
                    <a:lnTo>
                      <a:pt x="192" y="25"/>
                    </a:lnTo>
                    <a:lnTo>
                      <a:pt x="188" y="28"/>
                    </a:lnTo>
                    <a:lnTo>
                      <a:pt x="180" y="30"/>
                    </a:lnTo>
                    <a:lnTo>
                      <a:pt x="174" y="30"/>
                    </a:lnTo>
                    <a:lnTo>
                      <a:pt x="171" y="32"/>
                    </a:lnTo>
                    <a:lnTo>
                      <a:pt x="166" y="35"/>
                    </a:lnTo>
                    <a:lnTo>
                      <a:pt x="162" y="42"/>
                    </a:lnTo>
                    <a:lnTo>
                      <a:pt x="162" y="42"/>
                    </a:lnTo>
                    <a:lnTo>
                      <a:pt x="160" y="49"/>
                    </a:lnTo>
                    <a:lnTo>
                      <a:pt x="160" y="54"/>
                    </a:lnTo>
                    <a:lnTo>
                      <a:pt x="160" y="58"/>
                    </a:lnTo>
                    <a:lnTo>
                      <a:pt x="162" y="61"/>
                    </a:lnTo>
                    <a:lnTo>
                      <a:pt x="166" y="65"/>
                    </a:lnTo>
                    <a:lnTo>
                      <a:pt x="166" y="68"/>
                    </a:lnTo>
                    <a:lnTo>
                      <a:pt x="166" y="70"/>
                    </a:lnTo>
                    <a:lnTo>
                      <a:pt x="166" y="70"/>
                    </a:lnTo>
                    <a:lnTo>
                      <a:pt x="162" y="72"/>
                    </a:lnTo>
                    <a:lnTo>
                      <a:pt x="159" y="72"/>
                    </a:lnTo>
                    <a:lnTo>
                      <a:pt x="148" y="72"/>
                    </a:lnTo>
                    <a:lnTo>
                      <a:pt x="136" y="70"/>
                    </a:lnTo>
                    <a:lnTo>
                      <a:pt x="126" y="70"/>
                    </a:lnTo>
                    <a:lnTo>
                      <a:pt x="126" y="70"/>
                    </a:lnTo>
                    <a:lnTo>
                      <a:pt x="119" y="72"/>
                    </a:lnTo>
                    <a:lnTo>
                      <a:pt x="113" y="74"/>
                    </a:lnTo>
                    <a:lnTo>
                      <a:pt x="108" y="74"/>
                    </a:lnTo>
                    <a:lnTo>
                      <a:pt x="107" y="72"/>
                    </a:lnTo>
                    <a:lnTo>
                      <a:pt x="103" y="68"/>
                    </a:lnTo>
                    <a:lnTo>
                      <a:pt x="103" y="68"/>
                    </a:lnTo>
                    <a:lnTo>
                      <a:pt x="91" y="46"/>
                    </a:lnTo>
                    <a:lnTo>
                      <a:pt x="87" y="39"/>
                    </a:lnTo>
                    <a:lnTo>
                      <a:pt x="84" y="35"/>
                    </a:lnTo>
                    <a:lnTo>
                      <a:pt x="84" y="35"/>
                    </a:lnTo>
                    <a:lnTo>
                      <a:pt x="70" y="25"/>
                    </a:lnTo>
                    <a:lnTo>
                      <a:pt x="59" y="21"/>
                    </a:lnTo>
                    <a:lnTo>
                      <a:pt x="56" y="21"/>
                    </a:lnTo>
                    <a:lnTo>
                      <a:pt x="51" y="21"/>
                    </a:lnTo>
                    <a:lnTo>
                      <a:pt x="51" y="21"/>
                    </a:lnTo>
                    <a:lnTo>
                      <a:pt x="32" y="25"/>
                    </a:lnTo>
                    <a:lnTo>
                      <a:pt x="23" y="30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0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42"/>
              <p:cNvSpPr/>
              <p:nvPr/>
            </p:nvSpPr>
            <p:spPr>
              <a:xfrm>
                <a:off x="1246869" y="2336560"/>
                <a:ext cx="1083308" cy="728769"/>
              </a:xfrm>
              <a:custGeom>
                <a:rect b="b" l="l" r="r" t="t"/>
                <a:pathLst>
                  <a:path extrusionOk="0" h="408" w="602">
                    <a:moveTo>
                      <a:pt x="179" y="63"/>
                    </a:moveTo>
                    <a:lnTo>
                      <a:pt x="179" y="63"/>
                    </a:lnTo>
                    <a:lnTo>
                      <a:pt x="169" y="75"/>
                    </a:lnTo>
                    <a:lnTo>
                      <a:pt x="167" y="80"/>
                    </a:lnTo>
                    <a:lnTo>
                      <a:pt x="169" y="84"/>
                    </a:lnTo>
                    <a:lnTo>
                      <a:pt x="174" y="87"/>
                    </a:lnTo>
                    <a:lnTo>
                      <a:pt x="174" y="87"/>
                    </a:lnTo>
                    <a:lnTo>
                      <a:pt x="176" y="91"/>
                    </a:lnTo>
                    <a:lnTo>
                      <a:pt x="176" y="92"/>
                    </a:lnTo>
                    <a:lnTo>
                      <a:pt x="174" y="94"/>
                    </a:lnTo>
                    <a:lnTo>
                      <a:pt x="170" y="96"/>
                    </a:lnTo>
                    <a:lnTo>
                      <a:pt x="163" y="98"/>
                    </a:lnTo>
                    <a:lnTo>
                      <a:pt x="153" y="98"/>
                    </a:lnTo>
                    <a:lnTo>
                      <a:pt x="153" y="98"/>
                    </a:lnTo>
                    <a:lnTo>
                      <a:pt x="148" y="98"/>
                    </a:lnTo>
                    <a:lnTo>
                      <a:pt x="146" y="101"/>
                    </a:lnTo>
                    <a:lnTo>
                      <a:pt x="142" y="105"/>
                    </a:lnTo>
                    <a:lnTo>
                      <a:pt x="141" y="105"/>
                    </a:lnTo>
                    <a:lnTo>
                      <a:pt x="135" y="106"/>
                    </a:lnTo>
                    <a:lnTo>
                      <a:pt x="135" y="106"/>
                    </a:lnTo>
                    <a:lnTo>
                      <a:pt x="132" y="106"/>
                    </a:lnTo>
                    <a:lnTo>
                      <a:pt x="130" y="105"/>
                    </a:lnTo>
                    <a:lnTo>
                      <a:pt x="130" y="99"/>
                    </a:lnTo>
                    <a:lnTo>
                      <a:pt x="130" y="98"/>
                    </a:lnTo>
                    <a:lnTo>
                      <a:pt x="129" y="94"/>
                    </a:lnTo>
                    <a:lnTo>
                      <a:pt x="127" y="92"/>
                    </a:lnTo>
                    <a:lnTo>
                      <a:pt x="120" y="89"/>
                    </a:lnTo>
                    <a:lnTo>
                      <a:pt x="120" y="89"/>
                    </a:lnTo>
                    <a:lnTo>
                      <a:pt x="111" y="89"/>
                    </a:lnTo>
                    <a:lnTo>
                      <a:pt x="104" y="91"/>
                    </a:lnTo>
                    <a:lnTo>
                      <a:pt x="92" y="94"/>
                    </a:lnTo>
                    <a:lnTo>
                      <a:pt x="87" y="98"/>
                    </a:lnTo>
                    <a:lnTo>
                      <a:pt x="83" y="98"/>
                    </a:lnTo>
                    <a:lnTo>
                      <a:pt x="81" y="96"/>
                    </a:lnTo>
                    <a:lnTo>
                      <a:pt x="81" y="92"/>
                    </a:lnTo>
                    <a:lnTo>
                      <a:pt x="81" y="92"/>
                    </a:lnTo>
                    <a:lnTo>
                      <a:pt x="80" y="80"/>
                    </a:lnTo>
                    <a:lnTo>
                      <a:pt x="78" y="68"/>
                    </a:lnTo>
                    <a:lnTo>
                      <a:pt x="78" y="59"/>
                    </a:lnTo>
                    <a:lnTo>
                      <a:pt x="78" y="56"/>
                    </a:lnTo>
                    <a:lnTo>
                      <a:pt x="80" y="52"/>
                    </a:lnTo>
                    <a:lnTo>
                      <a:pt x="80" y="52"/>
                    </a:lnTo>
                    <a:lnTo>
                      <a:pt x="80" y="49"/>
                    </a:lnTo>
                    <a:lnTo>
                      <a:pt x="80" y="47"/>
                    </a:lnTo>
                    <a:lnTo>
                      <a:pt x="76" y="40"/>
                    </a:lnTo>
                    <a:lnTo>
                      <a:pt x="76" y="35"/>
                    </a:lnTo>
                    <a:lnTo>
                      <a:pt x="78" y="26"/>
                    </a:lnTo>
                    <a:lnTo>
                      <a:pt x="83" y="16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75" y="4"/>
                    </a:lnTo>
                    <a:lnTo>
                      <a:pt x="50" y="12"/>
                    </a:lnTo>
                    <a:lnTo>
                      <a:pt x="7" y="26"/>
                    </a:lnTo>
                    <a:lnTo>
                      <a:pt x="7" y="26"/>
                    </a:lnTo>
                    <a:lnTo>
                      <a:pt x="1" y="28"/>
                    </a:lnTo>
                    <a:lnTo>
                      <a:pt x="0" y="30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209"/>
                    </a:lnTo>
                    <a:lnTo>
                      <a:pt x="0" y="209"/>
                    </a:lnTo>
                    <a:lnTo>
                      <a:pt x="10" y="209"/>
                    </a:lnTo>
                    <a:lnTo>
                      <a:pt x="22" y="211"/>
                    </a:lnTo>
                    <a:lnTo>
                      <a:pt x="33" y="211"/>
                    </a:lnTo>
                    <a:lnTo>
                      <a:pt x="36" y="211"/>
                    </a:lnTo>
                    <a:lnTo>
                      <a:pt x="40" y="209"/>
                    </a:lnTo>
                    <a:lnTo>
                      <a:pt x="40" y="209"/>
                    </a:lnTo>
                    <a:lnTo>
                      <a:pt x="40" y="207"/>
                    </a:lnTo>
                    <a:lnTo>
                      <a:pt x="40" y="204"/>
                    </a:lnTo>
                    <a:lnTo>
                      <a:pt x="36" y="200"/>
                    </a:lnTo>
                    <a:lnTo>
                      <a:pt x="34" y="197"/>
                    </a:lnTo>
                    <a:lnTo>
                      <a:pt x="34" y="193"/>
                    </a:lnTo>
                    <a:lnTo>
                      <a:pt x="34" y="188"/>
                    </a:lnTo>
                    <a:lnTo>
                      <a:pt x="36" y="181"/>
                    </a:lnTo>
                    <a:lnTo>
                      <a:pt x="36" y="181"/>
                    </a:lnTo>
                    <a:lnTo>
                      <a:pt x="40" y="174"/>
                    </a:lnTo>
                    <a:lnTo>
                      <a:pt x="45" y="171"/>
                    </a:lnTo>
                    <a:lnTo>
                      <a:pt x="48" y="169"/>
                    </a:lnTo>
                    <a:lnTo>
                      <a:pt x="54" y="169"/>
                    </a:lnTo>
                    <a:lnTo>
                      <a:pt x="62" y="167"/>
                    </a:lnTo>
                    <a:lnTo>
                      <a:pt x="66" y="164"/>
                    </a:lnTo>
                    <a:lnTo>
                      <a:pt x="68" y="160"/>
                    </a:lnTo>
                    <a:lnTo>
                      <a:pt x="68" y="160"/>
                    </a:lnTo>
                    <a:lnTo>
                      <a:pt x="69" y="155"/>
                    </a:lnTo>
                    <a:lnTo>
                      <a:pt x="71" y="153"/>
                    </a:lnTo>
                    <a:lnTo>
                      <a:pt x="78" y="153"/>
                    </a:lnTo>
                    <a:lnTo>
                      <a:pt x="80" y="155"/>
                    </a:lnTo>
                    <a:lnTo>
                      <a:pt x="81" y="153"/>
                    </a:lnTo>
                    <a:lnTo>
                      <a:pt x="76" y="148"/>
                    </a:lnTo>
                    <a:lnTo>
                      <a:pt x="76" y="148"/>
                    </a:lnTo>
                    <a:lnTo>
                      <a:pt x="75" y="146"/>
                    </a:lnTo>
                    <a:lnTo>
                      <a:pt x="75" y="145"/>
                    </a:lnTo>
                    <a:lnTo>
                      <a:pt x="78" y="143"/>
                    </a:lnTo>
                    <a:lnTo>
                      <a:pt x="85" y="143"/>
                    </a:lnTo>
                    <a:lnTo>
                      <a:pt x="90" y="139"/>
                    </a:lnTo>
                    <a:lnTo>
                      <a:pt x="90" y="139"/>
                    </a:lnTo>
                    <a:lnTo>
                      <a:pt x="92" y="139"/>
                    </a:lnTo>
                    <a:lnTo>
                      <a:pt x="94" y="139"/>
                    </a:lnTo>
                    <a:lnTo>
                      <a:pt x="97" y="143"/>
                    </a:lnTo>
                    <a:lnTo>
                      <a:pt x="101" y="148"/>
                    </a:lnTo>
                    <a:lnTo>
                      <a:pt x="104" y="150"/>
                    </a:lnTo>
                    <a:lnTo>
                      <a:pt x="108" y="152"/>
                    </a:lnTo>
                    <a:lnTo>
                      <a:pt x="108" y="152"/>
                    </a:lnTo>
                    <a:lnTo>
                      <a:pt x="113" y="152"/>
                    </a:lnTo>
                    <a:lnTo>
                      <a:pt x="113" y="153"/>
                    </a:lnTo>
                    <a:lnTo>
                      <a:pt x="115" y="157"/>
                    </a:lnTo>
                    <a:lnTo>
                      <a:pt x="115" y="159"/>
                    </a:lnTo>
                    <a:lnTo>
                      <a:pt x="118" y="160"/>
                    </a:lnTo>
                    <a:lnTo>
                      <a:pt x="123" y="160"/>
                    </a:lnTo>
                    <a:lnTo>
                      <a:pt x="134" y="162"/>
                    </a:lnTo>
                    <a:lnTo>
                      <a:pt x="134" y="162"/>
                    </a:lnTo>
                    <a:lnTo>
                      <a:pt x="141" y="162"/>
                    </a:lnTo>
                    <a:lnTo>
                      <a:pt x="142" y="164"/>
                    </a:lnTo>
                    <a:lnTo>
                      <a:pt x="142" y="166"/>
                    </a:lnTo>
                    <a:lnTo>
                      <a:pt x="142" y="167"/>
                    </a:lnTo>
                    <a:lnTo>
                      <a:pt x="141" y="171"/>
                    </a:lnTo>
                    <a:lnTo>
                      <a:pt x="141" y="174"/>
                    </a:lnTo>
                    <a:lnTo>
                      <a:pt x="142" y="179"/>
                    </a:lnTo>
                    <a:lnTo>
                      <a:pt x="148" y="183"/>
                    </a:lnTo>
                    <a:lnTo>
                      <a:pt x="148" y="183"/>
                    </a:lnTo>
                    <a:lnTo>
                      <a:pt x="149" y="186"/>
                    </a:lnTo>
                    <a:lnTo>
                      <a:pt x="149" y="186"/>
                    </a:lnTo>
                    <a:lnTo>
                      <a:pt x="146" y="188"/>
                    </a:lnTo>
                    <a:lnTo>
                      <a:pt x="142" y="190"/>
                    </a:lnTo>
                    <a:lnTo>
                      <a:pt x="142" y="190"/>
                    </a:lnTo>
                    <a:lnTo>
                      <a:pt x="144" y="193"/>
                    </a:lnTo>
                    <a:lnTo>
                      <a:pt x="144" y="193"/>
                    </a:lnTo>
                    <a:lnTo>
                      <a:pt x="146" y="195"/>
                    </a:lnTo>
                    <a:lnTo>
                      <a:pt x="146" y="197"/>
                    </a:lnTo>
                    <a:lnTo>
                      <a:pt x="144" y="200"/>
                    </a:lnTo>
                    <a:lnTo>
                      <a:pt x="142" y="200"/>
                    </a:lnTo>
                    <a:lnTo>
                      <a:pt x="142" y="202"/>
                    </a:lnTo>
                    <a:lnTo>
                      <a:pt x="144" y="206"/>
                    </a:lnTo>
                    <a:lnTo>
                      <a:pt x="148" y="209"/>
                    </a:lnTo>
                    <a:lnTo>
                      <a:pt x="148" y="209"/>
                    </a:lnTo>
                    <a:lnTo>
                      <a:pt x="153" y="213"/>
                    </a:lnTo>
                    <a:lnTo>
                      <a:pt x="156" y="214"/>
                    </a:lnTo>
                    <a:lnTo>
                      <a:pt x="165" y="214"/>
                    </a:lnTo>
                    <a:lnTo>
                      <a:pt x="174" y="213"/>
                    </a:lnTo>
                    <a:lnTo>
                      <a:pt x="177" y="214"/>
                    </a:lnTo>
                    <a:lnTo>
                      <a:pt x="181" y="216"/>
                    </a:lnTo>
                    <a:lnTo>
                      <a:pt x="181" y="216"/>
                    </a:lnTo>
                    <a:lnTo>
                      <a:pt x="184" y="216"/>
                    </a:lnTo>
                    <a:lnTo>
                      <a:pt x="186" y="216"/>
                    </a:lnTo>
                    <a:lnTo>
                      <a:pt x="189" y="214"/>
                    </a:lnTo>
                    <a:lnTo>
                      <a:pt x="191" y="213"/>
                    </a:lnTo>
                    <a:lnTo>
                      <a:pt x="193" y="211"/>
                    </a:lnTo>
                    <a:lnTo>
                      <a:pt x="195" y="211"/>
                    </a:lnTo>
                    <a:lnTo>
                      <a:pt x="200" y="214"/>
                    </a:lnTo>
                    <a:lnTo>
                      <a:pt x="200" y="214"/>
                    </a:lnTo>
                    <a:lnTo>
                      <a:pt x="205" y="218"/>
                    </a:lnTo>
                    <a:lnTo>
                      <a:pt x="209" y="221"/>
                    </a:lnTo>
                    <a:lnTo>
                      <a:pt x="210" y="232"/>
                    </a:lnTo>
                    <a:lnTo>
                      <a:pt x="212" y="242"/>
                    </a:lnTo>
                    <a:lnTo>
                      <a:pt x="214" y="246"/>
                    </a:lnTo>
                    <a:lnTo>
                      <a:pt x="217" y="249"/>
                    </a:lnTo>
                    <a:lnTo>
                      <a:pt x="217" y="249"/>
                    </a:lnTo>
                    <a:lnTo>
                      <a:pt x="221" y="253"/>
                    </a:lnTo>
                    <a:lnTo>
                      <a:pt x="223" y="256"/>
                    </a:lnTo>
                    <a:lnTo>
                      <a:pt x="226" y="265"/>
                    </a:lnTo>
                    <a:lnTo>
                      <a:pt x="231" y="275"/>
                    </a:lnTo>
                    <a:lnTo>
                      <a:pt x="235" y="280"/>
                    </a:lnTo>
                    <a:lnTo>
                      <a:pt x="242" y="286"/>
                    </a:lnTo>
                    <a:lnTo>
                      <a:pt x="242" y="286"/>
                    </a:lnTo>
                    <a:lnTo>
                      <a:pt x="257" y="298"/>
                    </a:lnTo>
                    <a:lnTo>
                      <a:pt x="270" y="310"/>
                    </a:lnTo>
                    <a:lnTo>
                      <a:pt x="282" y="321"/>
                    </a:lnTo>
                    <a:lnTo>
                      <a:pt x="285" y="322"/>
                    </a:lnTo>
                    <a:lnTo>
                      <a:pt x="290" y="322"/>
                    </a:lnTo>
                    <a:lnTo>
                      <a:pt x="290" y="322"/>
                    </a:lnTo>
                    <a:lnTo>
                      <a:pt x="294" y="324"/>
                    </a:lnTo>
                    <a:lnTo>
                      <a:pt x="301" y="327"/>
                    </a:lnTo>
                    <a:lnTo>
                      <a:pt x="315" y="340"/>
                    </a:lnTo>
                    <a:lnTo>
                      <a:pt x="330" y="354"/>
                    </a:lnTo>
                    <a:lnTo>
                      <a:pt x="337" y="357"/>
                    </a:lnTo>
                    <a:lnTo>
                      <a:pt x="343" y="357"/>
                    </a:lnTo>
                    <a:lnTo>
                      <a:pt x="343" y="357"/>
                    </a:lnTo>
                    <a:lnTo>
                      <a:pt x="344" y="355"/>
                    </a:lnTo>
                    <a:lnTo>
                      <a:pt x="348" y="355"/>
                    </a:lnTo>
                    <a:lnTo>
                      <a:pt x="355" y="359"/>
                    </a:lnTo>
                    <a:lnTo>
                      <a:pt x="371" y="368"/>
                    </a:lnTo>
                    <a:lnTo>
                      <a:pt x="371" y="368"/>
                    </a:lnTo>
                    <a:lnTo>
                      <a:pt x="372" y="369"/>
                    </a:lnTo>
                    <a:lnTo>
                      <a:pt x="374" y="371"/>
                    </a:lnTo>
                    <a:lnTo>
                      <a:pt x="372" y="374"/>
                    </a:lnTo>
                    <a:lnTo>
                      <a:pt x="371" y="378"/>
                    </a:lnTo>
                    <a:lnTo>
                      <a:pt x="369" y="383"/>
                    </a:lnTo>
                    <a:lnTo>
                      <a:pt x="369" y="390"/>
                    </a:lnTo>
                    <a:lnTo>
                      <a:pt x="369" y="401"/>
                    </a:lnTo>
                    <a:lnTo>
                      <a:pt x="369" y="401"/>
                    </a:lnTo>
                    <a:lnTo>
                      <a:pt x="378" y="397"/>
                    </a:lnTo>
                    <a:lnTo>
                      <a:pt x="383" y="397"/>
                    </a:lnTo>
                    <a:lnTo>
                      <a:pt x="388" y="399"/>
                    </a:lnTo>
                    <a:lnTo>
                      <a:pt x="390" y="402"/>
                    </a:lnTo>
                    <a:lnTo>
                      <a:pt x="393" y="406"/>
                    </a:lnTo>
                    <a:lnTo>
                      <a:pt x="395" y="408"/>
                    </a:lnTo>
                    <a:lnTo>
                      <a:pt x="397" y="408"/>
                    </a:lnTo>
                    <a:lnTo>
                      <a:pt x="397" y="408"/>
                    </a:lnTo>
                    <a:lnTo>
                      <a:pt x="402" y="406"/>
                    </a:lnTo>
                    <a:lnTo>
                      <a:pt x="405" y="404"/>
                    </a:lnTo>
                    <a:lnTo>
                      <a:pt x="412" y="408"/>
                    </a:lnTo>
                    <a:lnTo>
                      <a:pt x="412" y="408"/>
                    </a:lnTo>
                    <a:lnTo>
                      <a:pt x="414" y="404"/>
                    </a:lnTo>
                    <a:lnTo>
                      <a:pt x="414" y="401"/>
                    </a:lnTo>
                    <a:lnTo>
                      <a:pt x="416" y="394"/>
                    </a:lnTo>
                    <a:lnTo>
                      <a:pt x="421" y="383"/>
                    </a:lnTo>
                    <a:lnTo>
                      <a:pt x="421" y="383"/>
                    </a:lnTo>
                    <a:lnTo>
                      <a:pt x="428" y="371"/>
                    </a:lnTo>
                    <a:lnTo>
                      <a:pt x="433" y="364"/>
                    </a:lnTo>
                    <a:lnTo>
                      <a:pt x="433" y="361"/>
                    </a:lnTo>
                    <a:lnTo>
                      <a:pt x="433" y="357"/>
                    </a:lnTo>
                    <a:lnTo>
                      <a:pt x="431" y="354"/>
                    </a:lnTo>
                    <a:lnTo>
                      <a:pt x="428" y="350"/>
                    </a:lnTo>
                    <a:lnTo>
                      <a:pt x="428" y="350"/>
                    </a:lnTo>
                    <a:lnTo>
                      <a:pt x="425" y="347"/>
                    </a:lnTo>
                    <a:lnTo>
                      <a:pt x="423" y="341"/>
                    </a:lnTo>
                    <a:lnTo>
                      <a:pt x="425" y="334"/>
                    </a:lnTo>
                    <a:lnTo>
                      <a:pt x="426" y="327"/>
                    </a:lnTo>
                    <a:lnTo>
                      <a:pt x="426" y="324"/>
                    </a:lnTo>
                    <a:lnTo>
                      <a:pt x="425" y="322"/>
                    </a:lnTo>
                    <a:lnTo>
                      <a:pt x="425" y="322"/>
                    </a:lnTo>
                    <a:lnTo>
                      <a:pt x="421" y="322"/>
                    </a:lnTo>
                    <a:lnTo>
                      <a:pt x="416" y="322"/>
                    </a:lnTo>
                    <a:lnTo>
                      <a:pt x="412" y="322"/>
                    </a:lnTo>
                    <a:lnTo>
                      <a:pt x="411" y="321"/>
                    </a:lnTo>
                    <a:lnTo>
                      <a:pt x="411" y="317"/>
                    </a:lnTo>
                    <a:lnTo>
                      <a:pt x="411" y="317"/>
                    </a:lnTo>
                    <a:lnTo>
                      <a:pt x="409" y="314"/>
                    </a:lnTo>
                    <a:lnTo>
                      <a:pt x="407" y="312"/>
                    </a:lnTo>
                    <a:lnTo>
                      <a:pt x="400" y="312"/>
                    </a:lnTo>
                    <a:lnTo>
                      <a:pt x="400" y="312"/>
                    </a:lnTo>
                    <a:lnTo>
                      <a:pt x="398" y="310"/>
                    </a:lnTo>
                    <a:lnTo>
                      <a:pt x="397" y="307"/>
                    </a:lnTo>
                    <a:lnTo>
                      <a:pt x="402" y="300"/>
                    </a:lnTo>
                    <a:lnTo>
                      <a:pt x="405" y="296"/>
                    </a:lnTo>
                    <a:lnTo>
                      <a:pt x="409" y="293"/>
                    </a:lnTo>
                    <a:lnTo>
                      <a:pt x="414" y="291"/>
                    </a:lnTo>
                    <a:lnTo>
                      <a:pt x="419" y="293"/>
                    </a:lnTo>
                    <a:lnTo>
                      <a:pt x="419" y="293"/>
                    </a:lnTo>
                    <a:lnTo>
                      <a:pt x="430" y="294"/>
                    </a:lnTo>
                    <a:lnTo>
                      <a:pt x="435" y="294"/>
                    </a:lnTo>
                    <a:lnTo>
                      <a:pt x="440" y="289"/>
                    </a:lnTo>
                    <a:lnTo>
                      <a:pt x="447" y="280"/>
                    </a:lnTo>
                    <a:lnTo>
                      <a:pt x="447" y="280"/>
                    </a:lnTo>
                    <a:lnTo>
                      <a:pt x="449" y="275"/>
                    </a:lnTo>
                    <a:lnTo>
                      <a:pt x="449" y="272"/>
                    </a:lnTo>
                    <a:lnTo>
                      <a:pt x="447" y="265"/>
                    </a:lnTo>
                    <a:lnTo>
                      <a:pt x="447" y="263"/>
                    </a:lnTo>
                    <a:lnTo>
                      <a:pt x="447" y="263"/>
                    </a:lnTo>
                    <a:lnTo>
                      <a:pt x="456" y="261"/>
                    </a:lnTo>
                    <a:lnTo>
                      <a:pt x="456" y="261"/>
                    </a:lnTo>
                    <a:lnTo>
                      <a:pt x="461" y="260"/>
                    </a:lnTo>
                    <a:lnTo>
                      <a:pt x="465" y="256"/>
                    </a:lnTo>
                    <a:lnTo>
                      <a:pt x="466" y="253"/>
                    </a:lnTo>
                    <a:lnTo>
                      <a:pt x="468" y="249"/>
                    </a:lnTo>
                    <a:lnTo>
                      <a:pt x="468" y="240"/>
                    </a:lnTo>
                    <a:lnTo>
                      <a:pt x="468" y="237"/>
                    </a:lnTo>
                    <a:lnTo>
                      <a:pt x="470" y="235"/>
                    </a:lnTo>
                    <a:lnTo>
                      <a:pt x="470" y="235"/>
                    </a:lnTo>
                    <a:lnTo>
                      <a:pt x="472" y="233"/>
                    </a:lnTo>
                    <a:lnTo>
                      <a:pt x="473" y="235"/>
                    </a:lnTo>
                    <a:lnTo>
                      <a:pt x="475" y="237"/>
                    </a:lnTo>
                    <a:lnTo>
                      <a:pt x="478" y="239"/>
                    </a:lnTo>
                    <a:lnTo>
                      <a:pt x="480" y="239"/>
                    </a:lnTo>
                    <a:lnTo>
                      <a:pt x="485" y="239"/>
                    </a:lnTo>
                    <a:lnTo>
                      <a:pt x="491" y="237"/>
                    </a:lnTo>
                    <a:lnTo>
                      <a:pt x="491" y="237"/>
                    </a:lnTo>
                    <a:lnTo>
                      <a:pt x="499" y="232"/>
                    </a:lnTo>
                    <a:lnTo>
                      <a:pt x="503" y="227"/>
                    </a:lnTo>
                    <a:lnTo>
                      <a:pt x="505" y="223"/>
                    </a:lnTo>
                    <a:lnTo>
                      <a:pt x="506" y="223"/>
                    </a:lnTo>
                    <a:lnTo>
                      <a:pt x="506" y="223"/>
                    </a:lnTo>
                    <a:lnTo>
                      <a:pt x="510" y="225"/>
                    </a:lnTo>
                    <a:lnTo>
                      <a:pt x="512" y="228"/>
                    </a:lnTo>
                    <a:lnTo>
                      <a:pt x="513" y="233"/>
                    </a:lnTo>
                    <a:lnTo>
                      <a:pt x="515" y="237"/>
                    </a:lnTo>
                    <a:lnTo>
                      <a:pt x="515" y="237"/>
                    </a:lnTo>
                    <a:lnTo>
                      <a:pt x="519" y="237"/>
                    </a:lnTo>
                    <a:lnTo>
                      <a:pt x="519" y="239"/>
                    </a:lnTo>
                    <a:lnTo>
                      <a:pt x="512" y="244"/>
                    </a:lnTo>
                    <a:lnTo>
                      <a:pt x="512" y="244"/>
                    </a:lnTo>
                    <a:lnTo>
                      <a:pt x="503" y="251"/>
                    </a:lnTo>
                    <a:lnTo>
                      <a:pt x="503" y="254"/>
                    </a:lnTo>
                    <a:lnTo>
                      <a:pt x="506" y="256"/>
                    </a:lnTo>
                    <a:lnTo>
                      <a:pt x="506" y="256"/>
                    </a:lnTo>
                    <a:lnTo>
                      <a:pt x="510" y="256"/>
                    </a:lnTo>
                    <a:lnTo>
                      <a:pt x="510" y="258"/>
                    </a:lnTo>
                    <a:lnTo>
                      <a:pt x="512" y="261"/>
                    </a:lnTo>
                    <a:lnTo>
                      <a:pt x="513" y="263"/>
                    </a:lnTo>
                    <a:lnTo>
                      <a:pt x="515" y="263"/>
                    </a:lnTo>
                    <a:lnTo>
                      <a:pt x="526" y="261"/>
                    </a:lnTo>
                    <a:lnTo>
                      <a:pt x="526" y="261"/>
                    </a:lnTo>
                    <a:lnTo>
                      <a:pt x="531" y="260"/>
                    </a:lnTo>
                    <a:lnTo>
                      <a:pt x="536" y="260"/>
                    </a:lnTo>
                    <a:lnTo>
                      <a:pt x="541" y="261"/>
                    </a:lnTo>
                    <a:lnTo>
                      <a:pt x="548" y="265"/>
                    </a:lnTo>
                    <a:lnTo>
                      <a:pt x="548" y="265"/>
                    </a:lnTo>
                    <a:lnTo>
                      <a:pt x="553" y="268"/>
                    </a:lnTo>
                    <a:lnTo>
                      <a:pt x="555" y="267"/>
                    </a:lnTo>
                    <a:lnTo>
                      <a:pt x="557" y="265"/>
                    </a:lnTo>
                    <a:lnTo>
                      <a:pt x="559" y="261"/>
                    </a:lnTo>
                    <a:lnTo>
                      <a:pt x="564" y="256"/>
                    </a:lnTo>
                    <a:lnTo>
                      <a:pt x="566" y="254"/>
                    </a:lnTo>
                    <a:lnTo>
                      <a:pt x="569" y="254"/>
                    </a:lnTo>
                    <a:lnTo>
                      <a:pt x="569" y="254"/>
                    </a:lnTo>
                    <a:lnTo>
                      <a:pt x="576" y="254"/>
                    </a:lnTo>
                    <a:lnTo>
                      <a:pt x="579" y="253"/>
                    </a:lnTo>
                    <a:lnTo>
                      <a:pt x="585" y="246"/>
                    </a:lnTo>
                    <a:lnTo>
                      <a:pt x="595" y="239"/>
                    </a:lnTo>
                    <a:lnTo>
                      <a:pt x="595" y="239"/>
                    </a:lnTo>
                    <a:lnTo>
                      <a:pt x="602" y="233"/>
                    </a:lnTo>
                    <a:lnTo>
                      <a:pt x="602" y="232"/>
                    </a:lnTo>
                    <a:lnTo>
                      <a:pt x="599" y="230"/>
                    </a:lnTo>
                    <a:lnTo>
                      <a:pt x="588" y="228"/>
                    </a:lnTo>
                    <a:lnTo>
                      <a:pt x="571" y="223"/>
                    </a:lnTo>
                    <a:lnTo>
                      <a:pt x="571" y="223"/>
                    </a:lnTo>
                    <a:lnTo>
                      <a:pt x="562" y="218"/>
                    </a:lnTo>
                    <a:lnTo>
                      <a:pt x="557" y="213"/>
                    </a:lnTo>
                    <a:lnTo>
                      <a:pt x="552" y="206"/>
                    </a:lnTo>
                    <a:lnTo>
                      <a:pt x="550" y="202"/>
                    </a:lnTo>
                    <a:lnTo>
                      <a:pt x="548" y="202"/>
                    </a:lnTo>
                    <a:lnTo>
                      <a:pt x="541" y="211"/>
                    </a:lnTo>
                    <a:lnTo>
                      <a:pt x="541" y="211"/>
                    </a:lnTo>
                    <a:lnTo>
                      <a:pt x="538" y="216"/>
                    </a:lnTo>
                    <a:lnTo>
                      <a:pt x="532" y="218"/>
                    </a:lnTo>
                    <a:lnTo>
                      <a:pt x="529" y="218"/>
                    </a:lnTo>
                    <a:lnTo>
                      <a:pt x="524" y="216"/>
                    </a:lnTo>
                    <a:lnTo>
                      <a:pt x="512" y="209"/>
                    </a:lnTo>
                    <a:lnTo>
                      <a:pt x="501" y="200"/>
                    </a:lnTo>
                    <a:lnTo>
                      <a:pt x="501" y="200"/>
                    </a:lnTo>
                    <a:lnTo>
                      <a:pt x="499" y="199"/>
                    </a:lnTo>
                    <a:lnTo>
                      <a:pt x="499" y="197"/>
                    </a:lnTo>
                    <a:lnTo>
                      <a:pt x="503" y="192"/>
                    </a:lnTo>
                    <a:lnTo>
                      <a:pt x="517" y="181"/>
                    </a:lnTo>
                    <a:lnTo>
                      <a:pt x="526" y="176"/>
                    </a:lnTo>
                    <a:lnTo>
                      <a:pt x="531" y="173"/>
                    </a:lnTo>
                    <a:lnTo>
                      <a:pt x="531" y="169"/>
                    </a:lnTo>
                    <a:lnTo>
                      <a:pt x="531" y="167"/>
                    </a:lnTo>
                    <a:lnTo>
                      <a:pt x="529" y="166"/>
                    </a:lnTo>
                    <a:lnTo>
                      <a:pt x="526" y="164"/>
                    </a:lnTo>
                    <a:lnTo>
                      <a:pt x="524" y="166"/>
                    </a:lnTo>
                    <a:lnTo>
                      <a:pt x="524" y="166"/>
                    </a:lnTo>
                    <a:lnTo>
                      <a:pt x="517" y="167"/>
                    </a:lnTo>
                    <a:lnTo>
                      <a:pt x="515" y="171"/>
                    </a:lnTo>
                    <a:lnTo>
                      <a:pt x="515" y="174"/>
                    </a:lnTo>
                    <a:lnTo>
                      <a:pt x="513" y="176"/>
                    </a:lnTo>
                    <a:lnTo>
                      <a:pt x="513" y="176"/>
                    </a:lnTo>
                    <a:lnTo>
                      <a:pt x="510" y="174"/>
                    </a:lnTo>
                    <a:lnTo>
                      <a:pt x="510" y="173"/>
                    </a:lnTo>
                    <a:lnTo>
                      <a:pt x="506" y="171"/>
                    </a:lnTo>
                    <a:lnTo>
                      <a:pt x="503" y="174"/>
                    </a:lnTo>
                    <a:lnTo>
                      <a:pt x="503" y="174"/>
                    </a:lnTo>
                    <a:lnTo>
                      <a:pt x="492" y="186"/>
                    </a:lnTo>
                    <a:lnTo>
                      <a:pt x="478" y="193"/>
                    </a:lnTo>
                    <a:lnTo>
                      <a:pt x="478" y="193"/>
                    </a:lnTo>
                    <a:lnTo>
                      <a:pt x="475" y="197"/>
                    </a:lnTo>
                    <a:lnTo>
                      <a:pt x="472" y="199"/>
                    </a:lnTo>
                    <a:lnTo>
                      <a:pt x="470" y="202"/>
                    </a:lnTo>
                    <a:lnTo>
                      <a:pt x="465" y="204"/>
                    </a:lnTo>
                    <a:lnTo>
                      <a:pt x="465" y="204"/>
                    </a:lnTo>
                    <a:lnTo>
                      <a:pt x="461" y="206"/>
                    </a:lnTo>
                    <a:lnTo>
                      <a:pt x="459" y="206"/>
                    </a:lnTo>
                    <a:lnTo>
                      <a:pt x="458" y="211"/>
                    </a:lnTo>
                    <a:lnTo>
                      <a:pt x="458" y="214"/>
                    </a:lnTo>
                    <a:lnTo>
                      <a:pt x="458" y="216"/>
                    </a:lnTo>
                    <a:lnTo>
                      <a:pt x="456" y="218"/>
                    </a:lnTo>
                    <a:lnTo>
                      <a:pt x="456" y="218"/>
                    </a:lnTo>
                    <a:lnTo>
                      <a:pt x="449" y="223"/>
                    </a:lnTo>
                    <a:lnTo>
                      <a:pt x="444" y="227"/>
                    </a:lnTo>
                    <a:lnTo>
                      <a:pt x="440" y="232"/>
                    </a:lnTo>
                    <a:lnTo>
                      <a:pt x="440" y="235"/>
                    </a:lnTo>
                    <a:lnTo>
                      <a:pt x="442" y="239"/>
                    </a:lnTo>
                    <a:lnTo>
                      <a:pt x="442" y="239"/>
                    </a:lnTo>
                    <a:lnTo>
                      <a:pt x="444" y="242"/>
                    </a:lnTo>
                    <a:lnTo>
                      <a:pt x="442" y="244"/>
                    </a:lnTo>
                    <a:lnTo>
                      <a:pt x="438" y="244"/>
                    </a:lnTo>
                    <a:lnTo>
                      <a:pt x="435" y="244"/>
                    </a:lnTo>
                    <a:lnTo>
                      <a:pt x="435" y="244"/>
                    </a:lnTo>
                    <a:lnTo>
                      <a:pt x="421" y="235"/>
                    </a:lnTo>
                    <a:lnTo>
                      <a:pt x="421" y="235"/>
                    </a:lnTo>
                    <a:lnTo>
                      <a:pt x="425" y="230"/>
                    </a:lnTo>
                    <a:lnTo>
                      <a:pt x="426" y="225"/>
                    </a:lnTo>
                    <a:lnTo>
                      <a:pt x="426" y="223"/>
                    </a:lnTo>
                    <a:lnTo>
                      <a:pt x="426" y="223"/>
                    </a:lnTo>
                    <a:lnTo>
                      <a:pt x="425" y="223"/>
                    </a:lnTo>
                    <a:lnTo>
                      <a:pt x="423" y="223"/>
                    </a:lnTo>
                    <a:lnTo>
                      <a:pt x="421" y="223"/>
                    </a:lnTo>
                    <a:lnTo>
                      <a:pt x="419" y="220"/>
                    </a:lnTo>
                    <a:lnTo>
                      <a:pt x="419" y="220"/>
                    </a:lnTo>
                    <a:lnTo>
                      <a:pt x="418" y="216"/>
                    </a:lnTo>
                    <a:lnTo>
                      <a:pt x="414" y="216"/>
                    </a:lnTo>
                    <a:lnTo>
                      <a:pt x="395" y="218"/>
                    </a:lnTo>
                    <a:lnTo>
                      <a:pt x="395" y="218"/>
                    </a:lnTo>
                    <a:lnTo>
                      <a:pt x="381" y="218"/>
                    </a:lnTo>
                    <a:lnTo>
                      <a:pt x="376" y="216"/>
                    </a:lnTo>
                    <a:lnTo>
                      <a:pt x="374" y="214"/>
                    </a:lnTo>
                    <a:lnTo>
                      <a:pt x="372" y="211"/>
                    </a:lnTo>
                    <a:lnTo>
                      <a:pt x="372" y="204"/>
                    </a:lnTo>
                    <a:lnTo>
                      <a:pt x="372" y="204"/>
                    </a:lnTo>
                    <a:lnTo>
                      <a:pt x="372" y="185"/>
                    </a:lnTo>
                    <a:lnTo>
                      <a:pt x="371" y="179"/>
                    </a:lnTo>
                    <a:lnTo>
                      <a:pt x="369" y="178"/>
                    </a:lnTo>
                    <a:lnTo>
                      <a:pt x="367" y="176"/>
                    </a:lnTo>
                    <a:lnTo>
                      <a:pt x="367" y="176"/>
                    </a:lnTo>
                    <a:lnTo>
                      <a:pt x="351" y="176"/>
                    </a:lnTo>
                    <a:lnTo>
                      <a:pt x="351" y="176"/>
                    </a:lnTo>
                    <a:lnTo>
                      <a:pt x="351" y="171"/>
                    </a:lnTo>
                    <a:lnTo>
                      <a:pt x="351" y="164"/>
                    </a:lnTo>
                    <a:lnTo>
                      <a:pt x="353" y="152"/>
                    </a:lnTo>
                    <a:lnTo>
                      <a:pt x="353" y="152"/>
                    </a:lnTo>
                    <a:lnTo>
                      <a:pt x="357" y="132"/>
                    </a:lnTo>
                    <a:lnTo>
                      <a:pt x="355" y="129"/>
                    </a:lnTo>
                    <a:lnTo>
                      <a:pt x="355" y="129"/>
                    </a:lnTo>
                    <a:lnTo>
                      <a:pt x="351" y="129"/>
                    </a:lnTo>
                    <a:lnTo>
                      <a:pt x="350" y="131"/>
                    </a:lnTo>
                    <a:lnTo>
                      <a:pt x="350" y="131"/>
                    </a:lnTo>
                    <a:lnTo>
                      <a:pt x="346" y="132"/>
                    </a:lnTo>
                    <a:lnTo>
                      <a:pt x="343" y="132"/>
                    </a:lnTo>
                    <a:lnTo>
                      <a:pt x="339" y="126"/>
                    </a:lnTo>
                    <a:lnTo>
                      <a:pt x="336" y="115"/>
                    </a:lnTo>
                    <a:lnTo>
                      <a:pt x="332" y="112"/>
                    </a:lnTo>
                    <a:lnTo>
                      <a:pt x="329" y="108"/>
                    </a:lnTo>
                    <a:lnTo>
                      <a:pt x="329" y="108"/>
                    </a:lnTo>
                    <a:lnTo>
                      <a:pt x="324" y="106"/>
                    </a:lnTo>
                    <a:lnTo>
                      <a:pt x="322" y="103"/>
                    </a:lnTo>
                    <a:lnTo>
                      <a:pt x="317" y="96"/>
                    </a:lnTo>
                    <a:lnTo>
                      <a:pt x="315" y="94"/>
                    </a:lnTo>
                    <a:lnTo>
                      <a:pt x="313" y="92"/>
                    </a:lnTo>
                    <a:lnTo>
                      <a:pt x="310" y="92"/>
                    </a:lnTo>
                    <a:lnTo>
                      <a:pt x="306" y="94"/>
                    </a:lnTo>
                    <a:lnTo>
                      <a:pt x="306" y="94"/>
                    </a:lnTo>
                    <a:lnTo>
                      <a:pt x="297" y="99"/>
                    </a:lnTo>
                    <a:lnTo>
                      <a:pt x="290" y="101"/>
                    </a:lnTo>
                    <a:lnTo>
                      <a:pt x="283" y="101"/>
                    </a:lnTo>
                    <a:lnTo>
                      <a:pt x="277" y="99"/>
                    </a:lnTo>
                    <a:lnTo>
                      <a:pt x="259" y="98"/>
                    </a:lnTo>
                    <a:lnTo>
                      <a:pt x="249" y="98"/>
                    </a:lnTo>
                    <a:lnTo>
                      <a:pt x="236" y="99"/>
                    </a:lnTo>
                    <a:lnTo>
                      <a:pt x="236" y="99"/>
                    </a:lnTo>
                    <a:lnTo>
                      <a:pt x="223" y="103"/>
                    </a:lnTo>
                    <a:lnTo>
                      <a:pt x="212" y="105"/>
                    </a:lnTo>
                    <a:lnTo>
                      <a:pt x="209" y="103"/>
                    </a:lnTo>
                    <a:lnTo>
                      <a:pt x="207" y="101"/>
                    </a:lnTo>
                    <a:lnTo>
                      <a:pt x="200" y="92"/>
                    </a:lnTo>
                    <a:lnTo>
                      <a:pt x="200" y="92"/>
                    </a:lnTo>
                    <a:lnTo>
                      <a:pt x="181" y="68"/>
                    </a:lnTo>
                    <a:lnTo>
                      <a:pt x="181" y="68"/>
                    </a:lnTo>
                    <a:lnTo>
                      <a:pt x="179" y="65"/>
                    </a:lnTo>
                    <a:lnTo>
                      <a:pt x="179" y="63"/>
                    </a:lnTo>
                    <a:lnTo>
                      <a:pt x="179" y="6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42"/>
              <p:cNvSpPr/>
              <p:nvPr/>
            </p:nvSpPr>
            <p:spPr>
              <a:xfrm>
                <a:off x="2082000" y="2545342"/>
                <a:ext cx="697256" cy="346659"/>
              </a:xfrm>
              <a:custGeom>
                <a:rect b="b" l="l" r="r" t="t"/>
                <a:pathLst>
                  <a:path extrusionOk="0" h="191" w="388">
                    <a:moveTo>
                      <a:pt x="61" y="45"/>
                    </a:moveTo>
                    <a:lnTo>
                      <a:pt x="61" y="45"/>
                    </a:lnTo>
                    <a:lnTo>
                      <a:pt x="64" y="47"/>
                    </a:lnTo>
                    <a:lnTo>
                      <a:pt x="66" y="48"/>
                    </a:lnTo>
                    <a:lnTo>
                      <a:pt x="66" y="50"/>
                    </a:lnTo>
                    <a:lnTo>
                      <a:pt x="66" y="54"/>
                    </a:lnTo>
                    <a:lnTo>
                      <a:pt x="61" y="57"/>
                    </a:lnTo>
                    <a:lnTo>
                      <a:pt x="52" y="62"/>
                    </a:lnTo>
                    <a:lnTo>
                      <a:pt x="38" y="73"/>
                    </a:lnTo>
                    <a:lnTo>
                      <a:pt x="34" y="78"/>
                    </a:lnTo>
                    <a:lnTo>
                      <a:pt x="34" y="80"/>
                    </a:lnTo>
                    <a:lnTo>
                      <a:pt x="36" y="81"/>
                    </a:lnTo>
                    <a:lnTo>
                      <a:pt x="36" y="81"/>
                    </a:lnTo>
                    <a:lnTo>
                      <a:pt x="47" y="90"/>
                    </a:lnTo>
                    <a:lnTo>
                      <a:pt x="59" y="97"/>
                    </a:lnTo>
                    <a:lnTo>
                      <a:pt x="64" y="99"/>
                    </a:lnTo>
                    <a:lnTo>
                      <a:pt x="67" y="99"/>
                    </a:lnTo>
                    <a:lnTo>
                      <a:pt x="73" y="97"/>
                    </a:lnTo>
                    <a:lnTo>
                      <a:pt x="76" y="92"/>
                    </a:lnTo>
                    <a:lnTo>
                      <a:pt x="76" y="92"/>
                    </a:lnTo>
                    <a:lnTo>
                      <a:pt x="83" y="83"/>
                    </a:lnTo>
                    <a:lnTo>
                      <a:pt x="85" y="83"/>
                    </a:lnTo>
                    <a:lnTo>
                      <a:pt x="87" y="87"/>
                    </a:lnTo>
                    <a:lnTo>
                      <a:pt x="92" y="94"/>
                    </a:lnTo>
                    <a:lnTo>
                      <a:pt x="97" y="99"/>
                    </a:lnTo>
                    <a:lnTo>
                      <a:pt x="106" y="104"/>
                    </a:lnTo>
                    <a:lnTo>
                      <a:pt x="106" y="104"/>
                    </a:lnTo>
                    <a:lnTo>
                      <a:pt x="123" y="109"/>
                    </a:lnTo>
                    <a:lnTo>
                      <a:pt x="134" y="111"/>
                    </a:lnTo>
                    <a:lnTo>
                      <a:pt x="137" y="113"/>
                    </a:lnTo>
                    <a:lnTo>
                      <a:pt x="137" y="114"/>
                    </a:lnTo>
                    <a:lnTo>
                      <a:pt x="130" y="120"/>
                    </a:lnTo>
                    <a:lnTo>
                      <a:pt x="130" y="120"/>
                    </a:lnTo>
                    <a:lnTo>
                      <a:pt x="120" y="127"/>
                    </a:lnTo>
                    <a:lnTo>
                      <a:pt x="114" y="134"/>
                    </a:lnTo>
                    <a:lnTo>
                      <a:pt x="111" y="135"/>
                    </a:lnTo>
                    <a:lnTo>
                      <a:pt x="104" y="135"/>
                    </a:lnTo>
                    <a:lnTo>
                      <a:pt x="104" y="135"/>
                    </a:lnTo>
                    <a:lnTo>
                      <a:pt x="101" y="135"/>
                    </a:lnTo>
                    <a:lnTo>
                      <a:pt x="99" y="137"/>
                    </a:lnTo>
                    <a:lnTo>
                      <a:pt x="94" y="142"/>
                    </a:lnTo>
                    <a:lnTo>
                      <a:pt x="92" y="146"/>
                    </a:lnTo>
                    <a:lnTo>
                      <a:pt x="90" y="148"/>
                    </a:lnTo>
                    <a:lnTo>
                      <a:pt x="88" y="149"/>
                    </a:lnTo>
                    <a:lnTo>
                      <a:pt x="83" y="146"/>
                    </a:lnTo>
                    <a:lnTo>
                      <a:pt x="83" y="146"/>
                    </a:lnTo>
                    <a:lnTo>
                      <a:pt x="76" y="142"/>
                    </a:lnTo>
                    <a:lnTo>
                      <a:pt x="71" y="141"/>
                    </a:lnTo>
                    <a:lnTo>
                      <a:pt x="66" y="141"/>
                    </a:lnTo>
                    <a:lnTo>
                      <a:pt x="61" y="142"/>
                    </a:lnTo>
                    <a:lnTo>
                      <a:pt x="61" y="142"/>
                    </a:lnTo>
                    <a:lnTo>
                      <a:pt x="57" y="146"/>
                    </a:lnTo>
                    <a:lnTo>
                      <a:pt x="55" y="148"/>
                    </a:lnTo>
                    <a:lnTo>
                      <a:pt x="52" y="149"/>
                    </a:lnTo>
                    <a:lnTo>
                      <a:pt x="48" y="155"/>
                    </a:lnTo>
                    <a:lnTo>
                      <a:pt x="48" y="155"/>
                    </a:lnTo>
                    <a:lnTo>
                      <a:pt x="45" y="158"/>
                    </a:lnTo>
                    <a:lnTo>
                      <a:pt x="45" y="156"/>
                    </a:lnTo>
                    <a:lnTo>
                      <a:pt x="43" y="153"/>
                    </a:lnTo>
                    <a:lnTo>
                      <a:pt x="41" y="149"/>
                    </a:lnTo>
                    <a:lnTo>
                      <a:pt x="38" y="149"/>
                    </a:lnTo>
                    <a:lnTo>
                      <a:pt x="38" y="149"/>
                    </a:lnTo>
                    <a:lnTo>
                      <a:pt x="29" y="146"/>
                    </a:lnTo>
                    <a:lnTo>
                      <a:pt x="20" y="146"/>
                    </a:lnTo>
                    <a:lnTo>
                      <a:pt x="13" y="148"/>
                    </a:lnTo>
                    <a:lnTo>
                      <a:pt x="10" y="149"/>
                    </a:lnTo>
                    <a:lnTo>
                      <a:pt x="8" y="153"/>
                    </a:lnTo>
                    <a:lnTo>
                      <a:pt x="8" y="153"/>
                    </a:lnTo>
                    <a:lnTo>
                      <a:pt x="8" y="156"/>
                    </a:lnTo>
                    <a:lnTo>
                      <a:pt x="7" y="158"/>
                    </a:lnTo>
                    <a:lnTo>
                      <a:pt x="3" y="158"/>
                    </a:lnTo>
                    <a:lnTo>
                      <a:pt x="1" y="158"/>
                    </a:lnTo>
                    <a:lnTo>
                      <a:pt x="0" y="158"/>
                    </a:lnTo>
                    <a:lnTo>
                      <a:pt x="0" y="161"/>
                    </a:lnTo>
                    <a:lnTo>
                      <a:pt x="0" y="167"/>
                    </a:lnTo>
                    <a:lnTo>
                      <a:pt x="0" y="167"/>
                    </a:lnTo>
                    <a:lnTo>
                      <a:pt x="0" y="168"/>
                    </a:lnTo>
                    <a:lnTo>
                      <a:pt x="1" y="172"/>
                    </a:lnTo>
                    <a:lnTo>
                      <a:pt x="7" y="174"/>
                    </a:lnTo>
                    <a:lnTo>
                      <a:pt x="13" y="175"/>
                    </a:lnTo>
                    <a:lnTo>
                      <a:pt x="22" y="175"/>
                    </a:lnTo>
                    <a:lnTo>
                      <a:pt x="40" y="175"/>
                    </a:lnTo>
                    <a:lnTo>
                      <a:pt x="47" y="175"/>
                    </a:lnTo>
                    <a:lnTo>
                      <a:pt x="50" y="179"/>
                    </a:lnTo>
                    <a:lnTo>
                      <a:pt x="50" y="179"/>
                    </a:lnTo>
                    <a:lnTo>
                      <a:pt x="54" y="181"/>
                    </a:lnTo>
                    <a:lnTo>
                      <a:pt x="57" y="181"/>
                    </a:lnTo>
                    <a:lnTo>
                      <a:pt x="66" y="177"/>
                    </a:lnTo>
                    <a:lnTo>
                      <a:pt x="71" y="175"/>
                    </a:lnTo>
                    <a:lnTo>
                      <a:pt x="76" y="175"/>
                    </a:lnTo>
                    <a:lnTo>
                      <a:pt x="80" y="177"/>
                    </a:lnTo>
                    <a:lnTo>
                      <a:pt x="83" y="181"/>
                    </a:lnTo>
                    <a:lnTo>
                      <a:pt x="83" y="181"/>
                    </a:lnTo>
                    <a:lnTo>
                      <a:pt x="87" y="184"/>
                    </a:lnTo>
                    <a:lnTo>
                      <a:pt x="88" y="186"/>
                    </a:lnTo>
                    <a:lnTo>
                      <a:pt x="94" y="188"/>
                    </a:lnTo>
                    <a:lnTo>
                      <a:pt x="99" y="188"/>
                    </a:lnTo>
                    <a:lnTo>
                      <a:pt x="101" y="188"/>
                    </a:lnTo>
                    <a:lnTo>
                      <a:pt x="102" y="189"/>
                    </a:lnTo>
                    <a:lnTo>
                      <a:pt x="102" y="189"/>
                    </a:lnTo>
                    <a:lnTo>
                      <a:pt x="104" y="191"/>
                    </a:lnTo>
                    <a:lnTo>
                      <a:pt x="106" y="191"/>
                    </a:lnTo>
                    <a:lnTo>
                      <a:pt x="109" y="188"/>
                    </a:lnTo>
                    <a:lnTo>
                      <a:pt x="113" y="186"/>
                    </a:lnTo>
                    <a:lnTo>
                      <a:pt x="116" y="184"/>
                    </a:lnTo>
                    <a:lnTo>
                      <a:pt x="121" y="182"/>
                    </a:lnTo>
                    <a:lnTo>
                      <a:pt x="128" y="184"/>
                    </a:lnTo>
                    <a:lnTo>
                      <a:pt x="128" y="184"/>
                    </a:lnTo>
                    <a:lnTo>
                      <a:pt x="139" y="186"/>
                    </a:lnTo>
                    <a:lnTo>
                      <a:pt x="144" y="184"/>
                    </a:lnTo>
                    <a:lnTo>
                      <a:pt x="148" y="181"/>
                    </a:lnTo>
                    <a:lnTo>
                      <a:pt x="155" y="181"/>
                    </a:lnTo>
                    <a:lnTo>
                      <a:pt x="155" y="181"/>
                    </a:lnTo>
                    <a:lnTo>
                      <a:pt x="161" y="177"/>
                    </a:lnTo>
                    <a:lnTo>
                      <a:pt x="165" y="174"/>
                    </a:lnTo>
                    <a:lnTo>
                      <a:pt x="165" y="170"/>
                    </a:lnTo>
                    <a:lnTo>
                      <a:pt x="163" y="167"/>
                    </a:lnTo>
                    <a:lnTo>
                      <a:pt x="163" y="161"/>
                    </a:lnTo>
                    <a:lnTo>
                      <a:pt x="163" y="158"/>
                    </a:lnTo>
                    <a:lnTo>
                      <a:pt x="168" y="153"/>
                    </a:lnTo>
                    <a:lnTo>
                      <a:pt x="179" y="149"/>
                    </a:lnTo>
                    <a:lnTo>
                      <a:pt x="179" y="149"/>
                    </a:lnTo>
                    <a:lnTo>
                      <a:pt x="186" y="146"/>
                    </a:lnTo>
                    <a:lnTo>
                      <a:pt x="191" y="142"/>
                    </a:lnTo>
                    <a:lnTo>
                      <a:pt x="195" y="139"/>
                    </a:lnTo>
                    <a:lnTo>
                      <a:pt x="196" y="135"/>
                    </a:lnTo>
                    <a:lnTo>
                      <a:pt x="198" y="132"/>
                    </a:lnTo>
                    <a:lnTo>
                      <a:pt x="200" y="130"/>
                    </a:lnTo>
                    <a:lnTo>
                      <a:pt x="205" y="132"/>
                    </a:lnTo>
                    <a:lnTo>
                      <a:pt x="205" y="132"/>
                    </a:lnTo>
                    <a:lnTo>
                      <a:pt x="210" y="132"/>
                    </a:lnTo>
                    <a:lnTo>
                      <a:pt x="214" y="130"/>
                    </a:lnTo>
                    <a:lnTo>
                      <a:pt x="219" y="127"/>
                    </a:lnTo>
                    <a:lnTo>
                      <a:pt x="221" y="125"/>
                    </a:lnTo>
                    <a:lnTo>
                      <a:pt x="222" y="125"/>
                    </a:lnTo>
                    <a:lnTo>
                      <a:pt x="226" y="132"/>
                    </a:lnTo>
                    <a:lnTo>
                      <a:pt x="226" y="132"/>
                    </a:lnTo>
                    <a:lnTo>
                      <a:pt x="228" y="137"/>
                    </a:lnTo>
                    <a:lnTo>
                      <a:pt x="229" y="141"/>
                    </a:lnTo>
                    <a:lnTo>
                      <a:pt x="233" y="141"/>
                    </a:lnTo>
                    <a:lnTo>
                      <a:pt x="235" y="139"/>
                    </a:lnTo>
                    <a:lnTo>
                      <a:pt x="242" y="137"/>
                    </a:lnTo>
                    <a:lnTo>
                      <a:pt x="243" y="135"/>
                    </a:lnTo>
                    <a:lnTo>
                      <a:pt x="247" y="137"/>
                    </a:lnTo>
                    <a:lnTo>
                      <a:pt x="247" y="137"/>
                    </a:lnTo>
                    <a:lnTo>
                      <a:pt x="249" y="137"/>
                    </a:lnTo>
                    <a:lnTo>
                      <a:pt x="252" y="137"/>
                    </a:lnTo>
                    <a:lnTo>
                      <a:pt x="254" y="132"/>
                    </a:lnTo>
                    <a:lnTo>
                      <a:pt x="262" y="113"/>
                    </a:lnTo>
                    <a:lnTo>
                      <a:pt x="262" y="113"/>
                    </a:lnTo>
                    <a:lnTo>
                      <a:pt x="264" y="109"/>
                    </a:lnTo>
                    <a:lnTo>
                      <a:pt x="268" y="108"/>
                    </a:lnTo>
                    <a:lnTo>
                      <a:pt x="275" y="104"/>
                    </a:lnTo>
                    <a:lnTo>
                      <a:pt x="283" y="104"/>
                    </a:lnTo>
                    <a:lnTo>
                      <a:pt x="292" y="106"/>
                    </a:lnTo>
                    <a:lnTo>
                      <a:pt x="301" y="106"/>
                    </a:lnTo>
                    <a:lnTo>
                      <a:pt x="308" y="104"/>
                    </a:lnTo>
                    <a:lnTo>
                      <a:pt x="315" y="101"/>
                    </a:lnTo>
                    <a:lnTo>
                      <a:pt x="318" y="97"/>
                    </a:lnTo>
                    <a:lnTo>
                      <a:pt x="320" y="92"/>
                    </a:lnTo>
                    <a:lnTo>
                      <a:pt x="320" y="92"/>
                    </a:lnTo>
                    <a:lnTo>
                      <a:pt x="323" y="87"/>
                    </a:lnTo>
                    <a:lnTo>
                      <a:pt x="329" y="81"/>
                    </a:lnTo>
                    <a:lnTo>
                      <a:pt x="336" y="76"/>
                    </a:lnTo>
                    <a:lnTo>
                      <a:pt x="343" y="74"/>
                    </a:lnTo>
                    <a:lnTo>
                      <a:pt x="358" y="67"/>
                    </a:lnTo>
                    <a:lnTo>
                      <a:pt x="365" y="66"/>
                    </a:lnTo>
                    <a:lnTo>
                      <a:pt x="369" y="62"/>
                    </a:lnTo>
                    <a:lnTo>
                      <a:pt x="369" y="62"/>
                    </a:lnTo>
                    <a:lnTo>
                      <a:pt x="376" y="59"/>
                    </a:lnTo>
                    <a:lnTo>
                      <a:pt x="379" y="57"/>
                    </a:lnTo>
                    <a:lnTo>
                      <a:pt x="383" y="55"/>
                    </a:lnTo>
                    <a:lnTo>
                      <a:pt x="388" y="50"/>
                    </a:lnTo>
                    <a:lnTo>
                      <a:pt x="388" y="50"/>
                    </a:lnTo>
                    <a:lnTo>
                      <a:pt x="383" y="43"/>
                    </a:lnTo>
                    <a:lnTo>
                      <a:pt x="376" y="40"/>
                    </a:lnTo>
                    <a:lnTo>
                      <a:pt x="370" y="36"/>
                    </a:lnTo>
                    <a:lnTo>
                      <a:pt x="365" y="36"/>
                    </a:lnTo>
                    <a:lnTo>
                      <a:pt x="357" y="34"/>
                    </a:lnTo>
                    <a:lnTo>
                      <a:pt x="355" y="31"/>
                    </a:lnTo>
                    <a:lnTo>
                      <a:pt x="353" y="27"/>
                    </a:lnTo>
                    <a:lnTo>
                      <a:pt x="353" y="27"/>
                    </a:lnTo>
                    <a:lnTo>
                      <a:pt x="350" y="22"/>
                    </a:lnTo>
                    <a:lnTo>
                      <a:pt x="346" y="19"/>
                    </a:lnTo>
                    <a:lnTo>
                      <a:pt x="339" y="17"/>
                    </a:lnTo>
                    <a:lnTo>
                      <a:pt x="330" y="15"/>
                    </a:lnTo>
                    <a:lnTo>
                      <a:pt x="308" y="13"/>
                    </a:lnTo>
                    <a:lnTo>
                      <a:pt x="275" y="12"/>
                    </a:lnTo>
                    <a:lnTo>
                      <a:pt x="275" y="12"/>
                    </a:lnTo>
                    <a:lnTo>
                      <a:pt x="259" y="12"/>
                    </a:lnTo>
                    <a:lnTo>
                      <a:pt x="245" y="12"/>
                    </a:lnTo>
                    <a:lnTo>
                      <a:pt x="229" y="15"/>
                    </a:lnTo>
                    <a:lnTo>
                      <a:pt x="221" y="17"/>
                    </a:lnTo>
                    <a:lnTo>
                      <a:pt x="217" y="17"/>
                    </a:lnTo>
                    <a:lnTo>
                      <a:pt x="214" y="17"/>
                    </a:lnTo>
                    <a:lnTo>
                      <a:pt x="214" y="17"/>
                    </a:lnTo>
                    <a:lnTo>
                      <a:pt x="203" y="12"/>
                    </a:lnTo>
                    <a:lnTo>
                      <a:pt x="191" y="5"/>
                    </a:lnTo>
                    <a:lnTo>
                      <a:pt x="184" y="1"/>
                    </a:lnTo>
                    <a:lnTo>
                      <a:pt x="177" y="0"/>
                    </a:lnTo>
                    <a:lnTo>
                      <a:pt x="172" y="0"/>
                    </a:lnTo>
                    <a:lnTo>
                      <a:pt x="163" y="1"/>
                    </a:lnTo>
                    <a:lnTo>
                      <a:pt x="163" y="1"/>
                    </a:lnTo>
                    <a:lnTo>
                      <a:pt x="156" y="5"/>
                    </a:lnTo>
                    <a:lnTo>
                      <a:pt x="151" y="12"/>
                    </a:lnTo>
                    <a:lnTo>
                      <a:pt x="149" y="19"/>
                    </a:lnTo>
                    <a:lnTo>
                      <a:pt x="149" y="26"/>
                    </a:lnTo>
                    <a:lnTo>
                      <a:pt x="149" y="36"/>
                    </a:lnTo>
                    <a:lnTo>
                      <a:pt x="148" y="38"/>
                    </a:lnTo>
                    <a:lnTo>
                      <a:pt x="144" y="38"/>
                    </a:lnTo>
                    <a:lnTo>
                      <a:pt x="144" y="38"/>
                    </a:lnTo>
                    <a:lnTo>
                      <a:pt x="130" y="31"/>
                    </a:lnTo>
                    <a:lnTo>
                      <a:pt x="114" y="22"/>
                    </a:lnTo>
                    <a:lnTo>
                      <a:pt x="99" y="17"/>
                    </a:lnTo>
                    <a:lnTo>
                      <a:pt x="90" y="17"/>
                    </a:lnTo>
                    <a:lnTo>
                      <a:pt x="83" y="17"/>
                    </a:lnTo>
                    <a:lnTo>
                      <a:pt x="83" y="17"/>
                    </a:lnTo>
                    <a:lnTo>
                      <a:pt x="76" y="19"/>
                    </a:lnTo>
                    <a:lnTo>
                      <a:pt x="73" y="20"/>
                    </a:lnTo>
                    <a:lnTo>
                      <a:pt x="69" y="24"/>
                    </a:lnTo>
                    <a:lnTo>
                      <a:pt x="66" y="29"/>
                    </a:lnTo>
                    <a:lnTo>
                      <a:pt x="62" y="38"/>
                    </a:lnTo>
                    <a:lnTo>
                      <a:pt x="61" y="45"/>
                    </a:lnTo>
                    <a:lnTo>
                      <a:pt x="61" y="45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42"/>
              <p:cNvSpPr/>
              <p:nvPr/>
            </p:nvSpPr>
            <p:spPr>
              <a:xfrm>
                <a:off x="1959883" y="2738368"/>
                <a:ext cx="492411" cy="366353"/>
              </a:xfrm>
              <a:custGeom>
                <a:rect b="b" l="l" r="r" t="t"/>
                <a:pathLst>
                  <a:path extrusionOk="0" h="207" w="273">
                    <a:moveTo>
                      <a:pt x="129" y="38"/>
                    </a:moveTo>
                    <a:lnTo>
                      <a:pt x="129" y="38"/>
                    </a:lnTo>
                    <a:lnTo>
                      <a:pt x="118" y="40"/>
                    </a:lnTo>
                    <a:lnTo>
                      <a:pt x="116" y="40"/>
                    </a:lnTo>
                    <a:lnTo>
                      <a:pt x="115" y="38"/>
                    </a:lnTo>
                    <a:lnTo>
                      <a:pt x="113" y="35"/>
                    </a:lnTo>
                    <a:lnTo>
                      <a:pt x="113" y="33"/>
                    </a:lnTo>
                    <a:lnTo>
                      <a:pt x="109" y="33"/>
                    </a:lnTo>
                    <a:lnTo>
                      <a:pt x="109" y="33"/>
                    </a:lnTo>
                    <a:lnTo>
                      <a:pt x="106" y="31"/>
                    </a:lnTo>
                    <a:lnTo>
                      <a:pt x="106" y="28"/>
                    </a:lnTo>
                    <a:lnTo>
                      <a:pt x="115" y="21"/>
                    </a:lnTo>
                    <a:lnTo>
                      <a:pt x="115" y="21"/>
                    </a:lnTo>
                    <a:lnTo>
                      <a:pt x="122" y="16"/>
                    </a:lnTo>
                    <a:lnTo>
                      <a:pt x="122" y="14"/>
                    </a:lnTo>
                    <a:lnTo>
                      <a:pt x="118" y="14"/>
                    </a:lnTo>
                    <a:lnTo>
                      <a:pt x="118" y="14"/>
                    </a:lnTo>
                    <a:lnTo>
                      <a:pt x="116" y="10"/>
                    </a:lnTo>
                    <a:lnTo>
                      <a:pt x="115" y="5"/>
                    </a:lnTo>
                    <a:lnTo>
                      <a:pt x="113" y="2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8" y="0"/>
                    </a:lnTo>
                    <a:lnTo>
                      <a:pt x="106" y="4"/>
                    </a:lnTo>
                    <a:lnTo>
                      <a:pt x="102" y="9"/>
                    </a:lnTo>
                    <a:lnTo>
                      <a:pt x="94" y="14"/>
                    </a:lnTo>
                    <a:lnTo>
                      <a:pt x="94" y="14"/>
                    </a:lnTo>
                    <a:lnTo>
                      <a:pt x="88" y="16"/>
                    </a:lnTo>
                    <a:lnTo>
                      <a:pt x="83" y="16"/>
                    </a:lnTo>
                    <a:lnTo>
                      <a:pt x="81" y="16"/>
                    </a:lnTo>
                    <a:lnTo>
                      <a:pt x="78" y="14"/>
                    </a:lnTo>
                    <a:lnTo>
                      <a:pt x="76" y="12"/>
                    </a:lnTo>
                    <a:lnTo>
                      <a:pt x="75" y="10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71" y="14"/>
                    </a:lnTo>
                    <a:lnTo>
                      <a:pt x="71" y="17"/>
                    </a:lnTo>
                    <a:lnTo>
                      <a:pt x="71" y="26"/>
                    </a:lnTo>
                    <a:lnTo>
                      <a:pt x="69" y="30"/>
                    </a:lnTo>
                    <a:lnTo>
                      <a:pt x="68" y="33"/>
                    </a:lnTo>
                    <a:lnTo>
                      <a:pt x="64" y="37"/>
                    </a:lnTo>
                    <a:lnTo>
                      <a:pt x="59" y="38"/>
                    </a:lnTo>
                    <a:lnTo>
                      <a:pt x="59" y="38"/>
                    </a:lnTo>
                    <a:lnTo>
                      <a:pt x="50" y="40"/>
                    </a:lnTo>
                    <a:lnTo>
                      <a:pt x="50" y="40"/>
                    </a:lnTo>
                    <a:lnTo>
                      <a:pt x="50" y="42"/>
                    </a:lnTo>
                    <a:lnTo>
                      <a:pt x="52" y="49"/>
                    </a:lnTo>
                    <a:lnTo>
                      <a:pt x="52" y="52"/>
                    </a:lnTo>
                    <a:lnTo>
                      <a:pt x="50" y="57"/>
                    </a:lnTo>
                    <a:lnTo>
                      <a:pt x="50" y="57"/>
                    </a:lnTo>
                    <a:lnTo>
                      <a:pt x="43" y="66"/>
                    </a:lnTo>
                    <a:lnTo>
                      <a:pt x="38" y="71"/>
                    </a:lnTo>
                    <a:lnTo>
                      <a:pt x="33" y="71"/>
                    </a:lnTo>
                    <a:lnTo>
                      <a:pt x="22" y="70"/>
                    </a:lnTo>
                    <a:lnTo>
                      <a:pt x="22" y="70"/>
                    </a:lnTo>
                    <a:lnTo>
                      <a:pt x="17" y="68"/>
                    </a:lnTo>
                    <a:lnTo>
                      <a:pt x="12" y="70"/>
                    </a:lnTo>
                    <a:lnTo>
                      <a:pt x="8" y="73"/>
                    </a:lnTo>
                    <a:lnTo>
                      <a:pt x="5" y="77"/>
                    </a:lnTo>
                    <a:lnTo>
                      <a:pt x="0" y="84"/>
                    </a:lnTo>
                    <a:lnTo>
                      <a:pt x="1" y="87"/>
                    </a:lnTo>
                    <a:lnTo>
                      <a:pt x="3" y="89"/>
                    </a:lnTo>
                    <a:lnTo>
                      <a:pt x="3" y="89"/>
                    </a:lnTo>
                    <a:lnTo>
                      <a:pt x="10" y="89"/>
                    </a:lnTo>
                    <a:lnTo>
                      <a:pt x="12" y="91"/>
                    </a:lnTo>
                    <a:lnTo>
                      <a:pt x="14" y="94"/>
                    </a:lnTo>
                    <a:lnTo>
                      <a:pt x="14" y="94"/>
                    </a:lnTo>
                    <a:lnTo>
                      <a:pt x="14" y="98"/>
                    </a:lnTo>
                    <a:lnTo>
                      <a:pt x="15" y="99"/>
                    </a:lnTo>
                    <a:lnTo>
                      <a:pt x="19" y="99"/>
                    </a:lnTo>
                    <a:lnTo>
                      <a:pt x="24" y="99"/>
                    </a:lnTo>
                    <a:lnTo>
                      <a:pt x="28" y="99"/>
                    </a:lnTo>
                    <a:lnTo>
                      <a:pt x="28" y="99"/>
                    </a:lnTo>
                    <a:lnTo>
                      <a:pt x="29" y="101"/>
                    </a:lnTo>
                    <a:lnTo>
                      <a:pt x="29" y="104"/>
                    </a:lnTo>
                    <a:lnTo>
                      <a:pt x="28" y="111"/>
                    </a:lnTo>
                    <a:lnTo>
                      <a:pt x="26" y="118"/>
                    </a:lnTo>
                    <a:lnTo>
                      <a:pt x="28" y="124"/>
                    </a:lnTo>
                    <a:lnTo>
                      <a:pt x="31" y="127"/>
                    </a:lnTo>
                    <a:lnTo>
                      <a:pt x="31" y="127"/>
                    </a:lnTo>
                    <a:lnTo>
                      <a:pt x="34" y="131"/>
                    </a:lnTo>
                    <a:lnTo>
                      <a:pt x="36" y="134"/>
                    </a:lnTo>
                    <a:lnTo>
                      <a:pt x="36" y="138"/>
                    </a:lnTo>
                    <a:lnTo>
                      <a:pt x="36" y="141"/>
                    </a:lnTo>
                    <a:lnTo>
                      <a:pt x="31" y="148"/>
                    </a:lnTo>
                    <a:lnTo>
                      <a:pt x="24" y="160"/>
                    </a:lnTo>
                    <a:lnTo>
                      <a:pt x="24" y="160"/>
                    </a:lnTo>
                    <a:lnTo>
                      <a:pt x="19" y="171"/>
                    </a:lnTo>
                    <a:lnTo>
                      <a:pt x="17" y="178"/>
                    </a:lnTo>
                    <a:lnTo>
                      <a:pt x="17" y="181"/>
                    </a:lnTo>
                    <a:lnTo>
                      <a:pt x="15" y="185"/>
                    </a:lnTo>
                    <a:lnTo>
                      <a:pt x="15" y="185"/>
                    </a:lnTo>
                    <a:lnTo>
                      <a:pt x="21" y="195"/>
                    </a:lnTo>
                    <a:lnTo>
                      <a:pt x="22" y="197"/>
                    </a:lnTo>
                    <a:lnTo>
                      <a:pt x="26" y="197"/>
                    </a:lnTo>
                    <a:lnTo>
                      <a:pt x="28" y="195"/>
                    </a:lnTo>
                    <a:lnTo>
                      <a:pt x="31" y="192"/>
                    </a:lnTo>
                    <a:lnTo>
                      <a:pt x="31" y="192"/>
                    </a:lnTo>
                    <a:lnTo>
                      <a:pt x="34" y="186"/>
                    </a:lnTo>
                    <a:lnTo>
                      <a:pt x="40" y="183"/>
                    </a:lnTo>
                    <a:lnTo>
                      <a:pt x="54" y="179"/>
                    </a:lnTo>
                    <a:lnTo>
                      <a:pt x="54" y="179"/>
                    </a:lnTo>
                    <a:lnTo>
                      <a:pt x="55" y="179"/>
                    </a:lnTo>
                    <a:lnTo>
                      <a:pt x="59" y="179"/>
                    </a:lnTo>
                    <a:lnTo>
                      <a:pt x="64" y="183"/>
                    </a:lnTo>
                    <a:lnTo>
                      <a:pt x="68" y="186"/>
                    </a:lnTo>
                    <a:lnTo>
                      <a:pt x="69" y="186"/>
                    </a:lnTo>
                    <a:lnTo>
                      <a:pt x="71" y="186"/>
                    </a:lnTo>
                    <a:lnTo>
                      <a:pt x="71" y="186"/>
                    </a:lnTo>
                    <a:lnTo>
                      <a:pt x="73" y="186"/>
                    </a:lnTo>
                    <a:lnTo>
                      <a:pt x="73" y="183"/>
                    </a:lnTo>
                    <a:lnTo>
                      <a:pt x="73" y="178"/>
                    </a:lnTo>
                    <a:lnTo>
                      <a:pt x="73" y="171"/>
                    </a:lnTo>
                    <a:lnTo>
                      <a:pt x="75" y="167"/>
                    </a:lnTo>
                    <a:lnTo>
                      <a:pt x="78" y="165"/>
                    </a:lnTo>
                    <a:lnTo>
                      <a:pt x="78" y="165"/>
                    </a:lnTo>
                    <a:lnTo>
                      <a:pt x="81" y="164"/>
                    </a:lnTo>
                    <a:lnTo>
                      <a:pt x="85" y="164"/>
                    </a:lnTo>
                    <a:lnTo>
                      <a:pt x="90" y="165"/>
                    </a:lnTo>
                    <a:lnTo>
                      <a:pt x="95" y="167"/>
                    </a:lnTo>
                    <a:lnTo>
                      <a:pt x="99" y="167"/>
                    </a:lnTo>
                    <a:lnTo>
                      <a:pt x="102" y="165"/>
                    </a:lnTo>
                    <a:lnTo>
                      <a:pt x="102" y="165"/>
                    </a:lnTo>
                    <a:lnTo>
                      <a:pt x="104" y="164"/>
                    </a:lnTo>
                    <a:lnTo>
                      <a:pt x="104" y="162"/>
                    </a:lnTo>
                    <a:lnTo>
                      <a:pt x="102" y="157"/>
                    </a:lnTo>
                    <a:lnTo>
                      <a:pt x="101" y="150"/>
                    </a:lnTo>
                    <a:lnTo>
                      <a:pt x="101" y="148"/>
                    </a:lnTo>
                    <a:lnTo>
                      <a:pt x="104" y="145"/>
                    </a:lnTo>
                    <a:lnTo>
                      <a:pt x="104" y="145"/>
                    </a:lnTo>
                    <a:lnTo>
                      <a:pt x="108" y="143"/>
                    </a:lnTo>
                    <a:lnTo>
                      <a:pt x="109" y="139"/>
                    </a:lnTo>
                    <a:lnTo>
                      <a:pt x="115" y="132"/>
                    </a:lnTo>
                    <a:lnTo>
                      <a:pt x="116" y="129"/>
                    </a:lnTo>
                    <a:lnTo>
                      <a:pt x="120" y="127"/>
                    </a:lnTo>
                    <a:lnTo>
                      <a:pt x="125" y="125"/>
                    </a:lnTo>
                    <a:lnTo>
                      <a:pt x="132" y="125"/>
                    </a:lnTo>
                    <a:lnTo>
                      <a:pt x="132" y="125"/>
                    </a:lnTo>
                    <a:lnTo>
                      <a:pt x="137" y="129"/>
                    </a:lnTo>
                    <a:lnTo>
                      <a:pt x="141" y="131"/>
                    </a:lnTo>
                    <a:lnTo>
                      <a:pt x="142" y="132"/>
                    </a:lnTo>
                    <a:lnTo>
                      <a:pt x="141" y="136"/>
                    </a:lnTo>
                    <a:lnTo>
                      <a:pt x="137" y="143"/>
                    </a:lnTo>
                    <a:lnTo>
                      <a:pt x="137" y="146"/>
                    </a:lnTo>
                    <a:lnTo>
                      <a:pt x="137" y="148"/>
                    </a:lnTo>
                    <a:lnTo>
                      <a:pt x="137" y="148"/>
                    </a:lnTo>
                    <a:lnTo>
                      <a:pt x="139" y="150"/>
                    </a:lnTo>
                    <a:lnTo>
                      <a:pt x="142" y="150"/>
                    </a:lnTo>
                    <a:lnTo>
                      <a:pt x="146" y="148"/>
                    </a:lnTo>
                    <a:lnTo>
                      <a:pt x="146" y="148"/>
                    </a:lnTo>
                    <a:lnTo>
                      <a:pt x="148" y="150"/>
                    </a:lnTo>
                    <a:lnTo>
                      <a:pt x="146" y="160"/>
                    </a:lnTo>
                    <a:lnTo>
                      <a:pt x="146" y="160"/>
                    </a:lnTo>
                    <a:lnTo>
                      <a:pt x="144" y="186"/>
                    </a:lnTo>
                    <a:lnTo>
                      <a:pt x="146" y="195"/>
                    </a:lnTo>
                    <a:lnTo>
                      <a:pt x="148" y="202"/>
                    </a:lnTo>
                    <a:lnTo>
                      <a:pt x="149" y="205"/>
                    </a:lnTo>
                    <a:lnTo>
                      <a:pt x="153" y="207"/>
                    </a:lnTo>
                    <a:lnTo>
                      <a:pt x="158" y="207"/>
                    </a:lnTo>
                    <a:lnTo>
                      <a:pt x="163" y="204"/>
                    </a:lnTo>
                    <a:lnTo>
                      <a:pt x="163" y="204"/>
                    </a:lnTo>
                    <a:lnTo>
                      <a:pt x="174" y="197"/>
                    </a:lnTo>
                    <a:lnTo>
                      <a:pt x="181" y="193"/>
                    </a:lnTo>
                    <a:lnTo>
                      <a:pt x="188" y="192"/>
                    </a:lnTo>
                    <a:lnTo>
                      <a:pt x="189" y="190"/>
                    </a:lnTo>
                    <a:lnTo>
                      <a:pt x="189" y="186"/>
                    </a:lnTo>
                    <a:lnTo>
                      <a:pt x="189" y="186"/>
                    </a:lnTo>
                    <a:lnTo>
                      <a:pt x="193" y="181"/>
                    </a:lnTo>
                    <a:lnTo>
                      <a:pt x="196" y="179"/>
                    </a:lnTo>
                    <a:lnTo>
                      <a:pt x="200" y="176"/>
                    </a:lnTo>
                    <a:lnTo>
                      <a:pt x="205" y="174"/>
                    </a:lnTo>
                    <a:lnTo>
                      <a:pt x="205" y="174"/>
                    </a:lnTo>
                    <a:lnTo>
                      <a:pt x="212" y="171"/>
                    </a:lnTo>
                    <a:lnTo>
                      <a:pt x="219" y="171"/>
                    </a:lnTo>
                    <a:lnTo>
                      <a:pt x="224" y="172"/>
                    </a:lnTo>
                    <a:lnTo>
                      <a:pt x="226" y="174"/>
                    </a:lnTo>
                    <a:lnTo>
                      <a:pt x="224" y="178"/>
                    </a:lnTo>
                    <a:lnTo>
                      <a:pt x="224" y="178"/>
                    </a:lnTo>
                    <a:lnTo>
                      <a:pt x="223" y="181"/>
                    </a:lnTo>
                    <a:lnTo>
                      <a:pt x="223" y="183"/>
                    </a:lnTo>
                    <a:lnTo>
                      <a:pt x="224" y="183"/>
                    </a:lnTo>
                    <a:lnTo>
                      <a:pt x="229" y="181"/>
                    </a:lnTo>
                    <a:lnTo>
                      <a:pt x="238" y="176"/>
                    </a:lnTo>
                    <a:lnTo>
                      <a:pt x="238" y="176"/>
                    </a:lnTo>
                    <a:lnTo>
                      <a:pt x="242" y="174"/>
                    </a:lnTo>
                    <a:lnTo>
                      <a:pt x="247" y="172"/>
                    </a:lnTo>
                    <a:lnTo>
                      <a:pt x="254" y="172"/>
                    </a:lnTo>
                    <a:lnTo>
                      <a:pt x="257" y="174"/>
                    </a:lnTo>
                    <a:lnTo>
                      <a:pt x="261" y="176"/>
                    </a:lnTo>
                    <a:lnTo>
                      <a:pt x="261" y="178"/>
                    </a:lnTo>
                    <a:lnTo>
                      <a:pt x="261" y="181"/>
                    </a:lnTo>
                    <a:lnTo>
                      <a:pt x="261" y="181"/>
                    </a:lnTo>
                    <a:lnTo>
                      <a:pt x="268" y="181"/>
                    </a:lnTo>
                    <a:lnTo>
                      <a:pt x="273" y="179"/>
                    </a:lnTo>
                    <a:lnTo>
                      <a:pt x="273" y="176"/>
                    </a:lnTo>
                    <a:lnTo>
                      <a:pt x="273" y="174"/>
                    </a:lnTo>
                    <a:lnTo>
                      <a:pt x="270" y="169"/>
                    </a:lnTo>
                    <a:lnTo>
                      <a:pt x="270" y="169"/>
                    </a:lnTo>
                    <a:lnTo>
                      <a:pt x="266" y="165"/>
                    </a:lnTo>
                    <a:lnTo>
                      <a:pt x="266" y="162"/>
                    </a:lnTo>
                    <a:lnTo>
                      <a:pt x="266" y="155"/>
                    </a:lnTo>
                    <a:lnTo>
                      <a:pt x="268" y="148"/>
                    </a:lnTo>
                    <a:lnTo>
                      <a:pt x="266" y="145"/>
                    </a:lnTo>
                    <a:lnTo>
                      <a:pt x="264" y="141"/>
                    </a:lnTo>
                    <a:lnTo>
                      <a:pt x="264" y="141"/>
                    </a:lnTo>
                    <a:lnTo>
                      <a:pt x="263" y="139"/>
                    </a:lnTo>
                    <a:lnTo>
                      <a:pt x="263" y="138"/>
                    </a:lnTo>
                    <a:lnTo>
                      <a:pt x="263" y="131"/>
                    </a:lnTo>
                    <a:lnTo>
                      <a:pt x="263" y="125"/>
                    </a:lnTo>
                    <a:lnTo>
                      <a:pt x="263" y="124"/>
                    </a:lnTo>
                    <a:lnTo>
                      <a:pt x="261" y="120"/>
                    </a:lnTo>
                    <a:lnTo>
                      <a:pt x="261" y="120"/>
                    </a:lnTo>
                    <a:lnTo>
                      <a:pt x="256" y="117"/>
                    </a:lnTo>
                    <a:lnTo>
                      <a:pt x="249" y="113"/>
                    </a:lnTo>
                    <a:lnTo>
                      <a:pt x="242" y="113"/>
                    </a:lnTo>
                    <a:lnTo>
                      <a:pt x="238" y="113"/>
                    </a:lnTo>
                    <a:lnTo>
                      <a:pt x="236" y="117"/>
                    </a:lnTo>
                    <a:lnTo>
                      <a:pt x="236" y="117"/>
                    </a:lnTo>
                    <a:lnTo>
                      <a:pt x="236" y="120"/>
                    </a:lnTo>
                    <a:lnTo>
                      <a:pt x="233" y="120"/>
                    </a:lnTo>
                    <a:lnTo>
                      <a:pt x="231" y="118"/>
                    </a:lnTo>
                    <a:lnTo>
                      <a:pt x="229" y="117"/>
                    </a:lnTo>
                    <a:lnTo>
                      <a:pt x="226" y="110"/>
                    </a:lnTo>
                    <a:lnTo>
                      <a:pt x="226" y="106"/>
                    </a:lnTo>
                    <a:lnTo>
                      <a:pt x="228" y="103"/>
                    </a:lnTo>
                    <a:lnTo>
                      <a:pt x="228" y="103"/>
                    </a:lnTo>
                    <a:lnTo>
                      <a:pt x="228" y="99"/>
                    </a:lnTo>
                    <a:lnTo>
                      <a:pt x="228" y="98"/>
                    </a:lnTo>
                    <a:lnTo>
                      <a:pt x="224" y="92"/>
                    </a:lnTo>
                    <a:lnTo>
                      <a:pt x="223" y="87"/>
                    </a:lnTo>
                    <a:lnTo>
                      <a:pt x="221" y="82"/>
                    </a:lnTo>
                    <a:lnTo>
                      <a:pt x="223" y="77"/>
                    </a:lnTo>
                    <a:lnTo>
                      <a:pt x="223" y="77"/>
                    </a:lnTo>
                    <a:lnTo>
                      <a:pt x="216" y="77"/>
                    </a:lnTo>
                    <a:lnTo>
                      <a:pt x="212" y="80"/>
                    </a:lnTo>
                    <a:lnTo>
                      <a:pt x="207" y="82"/>
                    </a:lnTo>
                    <a:lnTo>
                      <a:pt x="196" y="80"/>
                    </a:lnTo>
                    <a:lnTo>
                      <a:pt x="196" y="80"/>
                    </a:lnTo>
                    <a:lnTo>
                      <a:pt x="189" y="78"/>
                    </a:lnTo>
                    <a:lnTo>
                      <a:pt x="184" y="80"/>
                    </a:lnTo>
                    <a:lnTo>
                      <a:pt x="181" y="82"/>
                    </a:lnTo>
                    <a:lnTo>
                      <a:pt x="177" y="84"/>
                    </a:lnTo>
                    <a:lnTo>
                      <a:pt x="174" y="87"/>
                    </a:lnTo>
                    <a:lnTo>
                      <a:pt x="172" y="87"/>
                    </a:lnTo>
                    <a:lnTo>
                      <a:pt x="170" y="85"/>
                    </a:lnTo>
                    <a:lnTo>
                      <a:pt x="170" y="85"/>
                    </a:lnTo>
                    <a:lnTo>
                      <a:pt x="169" y="84"/>
                    </a:lnTo>
                    <a:lnTo>
                      <a:pt x="167" y="84"/>
                    </a:lnTo>
                    <a:lnTo>
                      <a:pt x="162" y="84"/>
                    </a:lnTo>
                    <a:lnTo>
                      <a:pt x="156" y="82"/>
                    </a:lnTo>
                    <a:lnTo>
                      <a:pt x="155" y="80"/>
                    </a:lnTo>
                    <a:lnTo>
                      <a:pt x="151" y="77"/>
                    </a:lnTo>
                    <a:lnTo>
                      <a:pt x="151" y="77"/>
                    </a:lnTo>
                    <a:lnTo>
                      <a:pt x="148" y="73"/>
                    </a:lnTo>
                    <a:lnTo>
                      <a:pt x="144" y="71"/>
                    </a:lnTo>
                    <a:lnTo>
                      <a:pt x="139" y="71"/>
                    </a:lnTo>
                    <a:lnTo>
                      <a:pt x="134" y="73"/>
                    </a:lnTo>
                    <a:lnTo>
                      <a:pt x="125" y="77"/>
                    </a:lnTo>
                    <a:lnTo>
                      <a:pt x="122" y="77"/>
                    </a:lnTo>
                    <a:lnTo>
                      <a:pt x="118" y="75"/>
                    </a:lnTo>
                    <a:lnTo>
                      <a:pt x="118" y="75"/>
                    </a:lnTo>
                    <a:lnTo>
                      <a:pt x="115" y="71"/>
                    </a:lnTo>
                    <a:lnTo>
                      <a:pt x="108" y="71"/>
                    </a:lnTo>
                    <a:lnTo>
                      <a:pt x="90" y="71"/>
                    </a:lnTo>
                    <a:lnTo>
                      <a:pt x="81" y="71"/>
                    </a:lnTo>
                    <a:lnTo>
                      <a:pt x="75" y="70"/>
                    </a:lnTo>
                    <a:lnTo>
                      <a:pt x="69" y="68"/>
                    </a:lnTo>
                    <a:lnTo>
                      <a:pt x="68" y="64"/>
                    </a:lnTo>
                    <a:lnTo>
                      <a:pt x="68" y="63"/>
                    </a:lnTo>
                    <a:lnTo>
                      <a:pt x="68" y="63"/>
                    </a:lnTo>
                    <a:lnTo>
                      <a:pt x="68" y="57"/>
                    </a:lnTo>
                    <a:lnTo>
                      <a:pt x="68" y="54"/>
                    </a:lnTo>
                    <a:lnTo>
                      <a:pt x="69" y="54"/>
                    </a:lnTo>
                    <a:lnTo>
                      <a:pt x="71" y="54"/>
                    </a:lnTo>
                    <a:lnTo>
                      <a:pt x="75" y="54"/>
                    </a:lnTo>
                    <a:lnTo>
                      <a:pt x="76" y="52"/>
                    </a:lnTo>
                    <a:lnTo>
                      <a:pt x="76" y="49"/>
                    </a:lnTo>
                    <a:lnTo>
                      <a:pt x="76" y="49"/>
                    </a:lnTo>
                    <a:lnTo>
                      <a:pt x="78" y="45"/>
                    </a:lnTo>
                    <a:lnTo>
                      <a:pt x="81" y="44"/>
                    </a:lnTo>
                    <a:lnTo>
                      <a:pt x="88" y="42"/>
                    </a:lnTo>
                    <a:lnTo>
                      <a:pt x="97" y="42"/>
                    </a:lnTo>
                    <a:lnTo>
                      <a:pt x="106" y="45"/>
                    </a:lnTo>
                    <a:lnTo>
                      <a:pt x="106" y="45"/>
                    </a:lnTo>
                    <a:lnTo>
                      <a:pt x="109" y="45"/>
                    </a:lnTo>
                    <a:lnTo>
                      <a:pt x="111" y="49"/>
                    </a:lnTo>
                    <a:lnTo>
                      <a:pt x="113" y="52"/>
                    </a:lnTo>
                    <a:lnTo>
                      <a:pt x="113" y="54"/>
                    </a:lnTo>
                    <a:lnTo>
                      <a:pt x="116" y="51"/>
                    </a:lnTo>
                    <a:lnTo>
                      <a:pt x="116" y="51"/>
                    </a:lnTo>
                    <a:lnTo>
                      <a:pt x="120" y="45"/>
                    </a:lnTo>
                    <a:lnTo>
                      <a:pt x="123" y="44"/>
                    </a:lnTo>
                    <a:lnTo>
                      <a:pt x="125" y="42"/>
                    </a:lnTo>
                    <a:lnTo>
                      <a:pt x="129" y="38"/>
                    </a:lnTo>
                    <a:lnTo>
                      <a:pt x="129" y="38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42"/>
              <p:cNvSpPr/>
              <p:nvPr/>
            </p:nvSpPr>
            <p:spPr>
              <a:xfrm>
                <a:off x="-33400" y="3053512"/>
                <a:ext cx="421503" cy="417565"/>
              </a:xfrm>
              <a:custGeom>
                <a:rect b="b" l="l" r="r" t="t"/>
                <a:pathLst>
                  <a:path extrusionOk="0" h="233" w="237">
                    <a:moveTo>
                      <a:pt x="12" y="123"/>
                    </a:moveTo>
                    <a:lnTo>
                      <a:pt x="12" y="123"/>
                    </a:lnTo>
                    <a:lnTo>
                      <a:pt x="17" y="125"/>
                    </a:lnTo>
                    <a:lnTo>
                      <a:pt x="21" y="125"/>
                    </a:lnTo>
                    <a:lnTo>
                      <a:pt x="21" y="125"/>
                    </a:lnTo>
                    <a:lnTo>
                      <a:pt x="24" y="123"/>
                    </a:lnTo>
                    <a:lnTo>
                      <a:pt x="26" y="123"/>
                    </a:lnTo>
                    <a:lnTo>
                      <a:pt x="26" y="123"/>
                    </a:lnTo>
                    <a:lnTo>
                      <a:pt x="28" y="127"/>
                    </a:lnTo>
                    <a:lnTo>
                      <a:pt x="28" y="128"/>
                    </a:lnTo>
                    <a:lnTo>
                      <a:pt x="26" y="128"/>
                    </a:lnTo>
                    <a:lnTo>
                      <a:pt x="26" y="130"/>
                    </a:lnTo>
                    <a:lnTo>
                      <a:pt x="26" y="130"/>
                    </a:lnTo>
                    <a:lnTo>
                      <a:pt x="31" y="135"/>
                    </a:lnTo>
                    <a:lnTo>
                      <a:pt x="35" y="139"/>
                    </a:lnTo>
                    <a:lnTo>
                      <a:pt x="37" y="146"/>
                    </a:lnTo>
                    <a:lnTo>
                      <a:pt x="37" y="146"/>
                    </a:lnTo>
                    <a:lnTo>
                      <a:pt x="35" y="149"/>
                    </a:lnTo>
                    <a:lnTo>
                      <a:pt x="30" y="151"/>
                    </a:lnTo>
                    <a:lnTo>
                      <a:pt x="26" y="155"/>
                    </a:lnTo>
                    <a:lnTo>
                      <a:pt x="24" y="158"/>
                    </a:lnTo>
                    <a:lnTo>
                      <a:pt x="24" y="158"/>
                    </a:lnTo>
                    <a:lnTo>
                      <a:pt x="26" y="160"/>
                    </a:lnTo>
                    <a:lnTo>
                      <a:pt x="26" y="162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3" y="163"/>
                    </a:lnTo>
                    <a:lnTo>
                      <a:pt x="17" y="163"/>
                    </a:lnTo>
                    <a:lnTo>
                      <a:pt x="17" y="163"/>
                    </a:lnTo>
                    <a:lnTo>
                      <a:pt x="16" y="165"/>
                    </a:lnTo>
                    <a:lnTo>
                      <a:pt x="12" y="168"/>
                    </a:lnTo>
                    <a:lnTo>
                      <a:pt x="12" y="168"/>
                    </a:lnTo>
                    <a:lnTo>
                      <a:pt x="12" y="170"/>
                    </a:lnTo>
                    <a:lnTo>
                      <a:pt x="14" y="172"/>
                    </a:lnTo>
                    <a:lnTo>
                      <a:pt x="16" y="174"/>
                    </a:lnTo>
                    <a:lnTo>
                      <a:pt x="16" y="174"/>
                    </a:lnTo>
                    <a:lnTo>
                      <a:pt x="16" y="174"/>
                    </a:lnTo>
                    <a:lnTo>
                      <a:pt x="9" y="182"/>
                    </a:lnTo>
                    <a:lnTo>
                      <a:pt x="4" y="188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0" y="191"/>
                    </a:lnTo>
                    <a:lnTo>
                      <a:pt x="2" y="191"/>
                    </a:lnTo>
                    <a:lnTo>
                      <a:pt x="2" y="191"/>
                    </a:lnTo>
                    <a:lnTo>
                      <a:pt x="4" y="191"/>
                    </a:lnTo>
                    <a:lnTo>
                      <a:pt x="4" y="191"/>
                    </a:lnTo>
                    <a:lnTo>
                      <a:pt x="4" y="195"/>
                    </a:lnTo>
                    <a:lnTo>
                      <a:pt x="4" y="195"/>
                    </a:lnTo>
                    <a:lnTo>
                      <a:pt x="4" y="196"/>
                    </a:lnTo>
                    <a:lnTo>
                      <a:pt x="4" y="200"/>
                    </a:lnTo>
                    <a:lnTo>
                      <a:pt x="4" y="207"/>
                    </a:lnTo>
                    <a:lnTo>
                      <a:pt x="4" y="207"/>
                    </a:lnTo>
                    <a:lnTo>
                      <a:pt x="4" y="209"/>
                    </a:lnTo>
                    <a:lnTo>
                      <a:pt x="2" y="212"/>
                    </a:lnTo>
                    <a:lnTo>
                      <a:pt x="2" y="212"/>
                    </a:lnTo>
                    <a:lnTo>
                      <a:pt x="4" y="214"/>
                    </a:lnTo>
                    <a:lnTo>
                      <a:pt x="5" y="214"/>
                    </a:lnTo>
                    <a:lnTo>
                      <a:pt x="9" y="214"/>
                    </a:lnTo>
                    <a:lnTo>
                      <a:pt x="12" y="216"/>
                    </a:lnTo>
                    <a:lnTo>
                      <a:pt x="12" y="216"/>
                    </a:lnTo>
                    <a:lnTo>
                      <a:pt x="14" y="219"/>
                    </a:lnTo>
                    <a:lnTo>
                      <a:pt x="17" y="222"/>
                    </a:lnTo>
                    <a:lnTo>
                      <a:pt x="17" y="222"/>
                    </a:lnTo>
                    <a:lnTo>
                      <a:pt x="30" y="229"/>
                    </a:lnTo>
                    <a:lnTo>
                      <a:pt x="37" y="233"/>
                    </a:lnTo>
                    <a:lnTo>
                      <a:pt x="44" y="233"/>
                    </a:lnTo>
                    <a:lnTo>
                      <a:pt x="44" y="233"/>
                    </a:lnTo>
                    <a:lnTo>
                      <a:pt x="51" y="228"/>
                    </a:lnTo>
                    <a:lnTo>
                      <a:pt x="61" y="221"/>
                    </a:lnTo>
                    <a:lnTo>
                      <a:pt x="80" y="205"/>
                    </a:lnTo>
                    <a:lnTo>
                      <a:pt x="80" y="205"/>
                    </a:lnTo>
                    <a:lnTo>
                      <a:pt x="111" y="184"/>
                    </a:lnTo>
                    <a:lnTo>
                      <a:pt x="111" y="184"/>
                    </a:lnTo>
                    <a:lnTo>
                      <a:pt x="157" y="155"/>
                    </a:lnTo>
                    <a:lnTo>
                      <a:pt x="157" y="155"/>
                    </a:lnTo>
                    <a:lnTo>
                      <a:pt x="174" y="146"/>
                    </a:lnTo>
                    <a:lnTo>
                      <a:pt x="183" y="141"/>
                    </a:lnTo>
                    <a:lnTo>
                      <a:pt x="190" y="135"/>
                    </a:lnTo>
                    <a:lnTo>
                      <a:pt x="190" y="135"/>
                    </a:lnTo>
                    <a:lnTo>
                      <a:pt x="193" y="127"/>
                    </a:lnTo>
                    <a:lnTo>
                      <a:pt x="197" y="118"/>
                    </a:lnTo>
                    <a:lnTo>
                      <a:pt x="197" y="118"/>
                    </a:lnTo>
                    <a:lnTo>
                      <a:pt x="197" y="116"/>
                    </a:lnTo>
                    <a:lnTo>
                      <a:pt x="197" y="116"/>
                    </a:lnTo>
                    <a:lnTo>
                      <a:pt x="197" y="113"/>
                    </a:lnTo>
                    <a:lnTo>
                      <a:pt x="197" y="113"/>
                    </a:lnTo>
                    <a:lnTo>
                      <a:pt x="197" y="99"/>
                    </a:lnTo>
                    <a:lnTo>
                      <a:pt x="197" y="99"/>
                    </a:lnTo>
                    <a:lnTo>
                      <a:pt x="199" y="92"/>
                    </a:lnTo>
                    <a:lnTo>
                      <a:pt x="200" y="85"/>
                    </a:lnTo>
                    <a:lnTo>
                      <a:pt x="202" y="76"/>
                    </a:lnTo>
                    <a:lnTo>
                      <a:pt x="202" y="69"/>
                    </a:lnTo>
                    <a:lnTo>
                      <a:pt x="202" y="69"/>
                    </a:lnTo>
                    <a:lnTo>
                      <a:pt x="199" y="57"/>
                    </a:lnTo>
                    <a:lnTo>
                      <a:pt x="199" y="52"/>
                    </a:lnTo>
                    <a:lnTo>
                      <a:pt x="199" y="45"/>
                    </a:lnTo>
                    <a:lnTo>
                      <a:pt x="199" y="45"/>
                    </a:lnTo>
                    <a:lnTo>
                      <a:pt x="202" y="40"/>
                    </a:lnTo>
                    <a:lnTo>
                      <a:pt x="207" y="36"/>
                    </a:lnTo>
                    <a:lnTo>
                      <a:pt x="212" y="36"/>
                    </a:lnTo>
                    <a:lnTo>
                      <a:pt x="218" y="33"/>
                    </a:lnTo>
                    <a:lnTo>
                      <a:pt x="218" y="33"/>
                    </a:lnTo>
                    <a:lnTo>
                      <a:pt x="223" y="29"/>
                    </a:lnTo>
                    <a:lnTo>
                      <a:pt x="228" y="24"/>
                    </a:lnTo>
                    <a:lnTo>
                      <a:pt x="233" y="17"/>
                    </a:lnTo>
                    <a:lnTo>
                      <a:pt x="237" y="10"/>
                    </a:lnTo>
                    <a:lnTo>
                      <a:pt x="237" y="10"/>
                    </a:lnTo>
                    <a:lnTo>
                      <a:pt x="237" y="7"/>
                    </a:lnTo>
                    <a:lnTo>
                      <a:pt x="237" y="3"/>
                    </a:lnTo>
                    <a:lnTo>
                      <a:pt x="237" y="3"/>
                    </a:lnTo>
                    <a:lnTo>
                      <a:pt x="233" y="1"/>
                    </a:lnTo>
                    <a:lnTo>
                      <a:pt x="233" y="0"/>
                    </a:lnTo>
                    <a:lnTo>
                      <a:pt x="232" y="0"/>
                    </a:lnTo>
                    <a:lnTo>
                      <a:pt x="232" y="0"/>
                    </a:lnTo>
                    <a:lnTo>
                      <a:pt x="223" y="7"/>
                    </a:lnTo>
                    <a:lnTo>
                      <a:pt x="211" y="10"/>
                    </a:lnTo>
                    <a:lnTo>
                      <a:pt x="211" y="10"/>
                    </a:lnTo>
                    <a:lnTo>
                      <a:pt x="204" y="10"/>
                    </a:lnTo>
                    <a:lnTo>
                      <a:pt x="197" y="10"/>
                    </a:lnTo>
                    <a:lnTo>
                      <a:pt x="188" y="8"/>
                    </a:lnTo>
                    <a:lnTo>
                      <a:pt x="181" y="10"/>
                    </a:lnTo>
                    <a:lnTo>
                      <a:pt x="181" y="10"/>
                    </a:lnTo>
                    <a:lnTo>
                      <a:pt x="167" y="14"/>
                    </a:lnTo>
                    <a:lnTo>
                      <a:pt x="155" y="21"/>
                    </a:lnTo>
                    <a:lnTo>
                      <a:pt x="141" y="27"/>
                    </a:lnTo>
                    <a:lnTo>
                      <a:pt x="134" y="29"/>
                    </a:lnTo>
                    <a:lnTo>
                      <a:pt x="125" y="31"/>
                    </a:lnTo>
                    <a:lnTo>
                      <a:pt x="125" y="31"/>
                    </a:lnTo>
                    <a:lnTo>
                      <a:pt x="117" y="29"/>
                    </a:lnTo>
                    <a:lnTo>
                      <a:pt x="110" y="27"/>
                    </a:lnTo>
                    <a:lnTo>
                      <a:pt x="104" y="22"/>
                    </a:lnTo>
                    <a:lnTo>
                      <a:pt x="98" y="19"/>
                    </a:lnTo>
                    <a:lnTo>
                      <a:pt x="98" y="19"/>
                    </a:lnTo>
                    <a:lnTo>
                      <a:pt x="94" y="19"/>
                    </a:lnTo>
                    <a:lnTo>
                      <a:pt x="89" y="19"/>
                    </a:lnTo>
                    <a:lnTo>
                      <a:pt x="80" y="24"/>
                    </a:lnTo>
                    <a:lnTo>
                      <a:pt x="71" y="29"/>
                    </a:lnTo>
                    <a:lnTo>
                      <a:pt x="64" y="33"/>
                    </a:lnTo>
                    <a:lnTo>
                      <a:pt x="64" y="33"/>
                    </a:lnTo>
                    <a:lnTo>
                      <a:pt x="59" y="31"/>
                    </a:lnTo>
                    <a:lnTo>
                      <a:pt x="56" y="31"/>
                    </a:lnTo>
                    <a:lnTo>
                      <a:pt x="54" y="31"/>
                    </a:lnTo>
                    <a:lnTo>
                      <a:pt x="54" y="31"/>
                    </a:lnTo>
                    <a:lnTo>
                      <a:pt x="45" y="26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35" y="26"/>
                    </a:lnTo>
                    <a:lnTo>
                      <a:pt x="33" y="33"/>
                    </a:lnTo>
                    <a:lnTo>
                      <a:pt x="35" y="43"/>
                    </a:lnTo>
                    <a:lnTo>
                      <a:pt x="35" y="43"/>
                    </a:lnTo>
                    <a:lnTo>
                      <a:pt x="37" y="47"/>
                    </a:lnTo>
                    <a:lnTo>
                      <a:pt x="38" y="48"/>
                    </a:lnTo>
                    <a:lnTo>
                      <a:pt x="38" y="50"/>
                    </a:lnTo>
                    <a:lnTo>
                      <a:pt x="38" y="50"/>
                    </a:lnTo>
                    <a:lnTo>
                      <a:pt x="37" y="52"/>
                    </a:lnTo>
                    <a:lnTo>
                      <a:pt x="33" y="52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3" y="61"/>
                    </a:lnTo>
                    <a:lnTo>
                      <a:pt x="21" y="68"/>
                    </a:lnTo>
                    <a:lnTo>
                      <a:pt x="19" y="71"/>
                    </a:lnTo>
                    <a:lnTo>
                      <a:pt x="19" y="71"/>
                    </a:lnTo>
                    <a:lnTo>
                      <a:pt x="17" y="69"/>
                    </a:lnTo>
                    <a:lnTo>
                      <a:pt x="16" y="68"/>
                    </a:lnTo>
                    <a:lnTo>
                      <a:pt x="12" y="66"/>
                    </a:lnTo>
                    <a:lnTo>
                      <a:pt x="12" y="66"/>
                    </a:lnTo>
                    <a:lnTo>
                      <a:pt x="9" y="69"/>
                    </a:lnTo>
                    <a:lnTo>
                      <a:pt x="5" y="74"/>
                    </a:lnTo>
                    <a:lnTo>
                      <a:pt x="4" y="80"/>
                    </a:lnTo>
                    <a:lnTo>
                      <a:pt x="7" y="87"/>
                    </a:lnTo>
                    <a:lnTo>
                      <a:pt x="7" y="87"/>
                    </a:lnTo>
                    <a:lnTo>
                      <a:pt x="10" y="94"/>
                    </a:lnTo>
                    <a:lnTo>
                      <a:pt x="10" y="101"/>
                    </a:lnTo>
                    <a:lnTo>
                      <a:pt x="10" y="111"/>
                    </a:lnTo>
                    <a:lnTo>
                      <a:pt x="12" y="123"/>
                    </a:lnTo>
                    <a:lnTo>
                      <a:pt x="12" y="12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42"/>
              <p:cNvSpPr/>
              <p:nvPr/>
            </p:nvSpPr>
            <p:spPr>
              <a:xfrm>
                <a:off x="557493" y="2655641"/>
                <a:ext cx="338780" cy="303327"/>
              </a:xfrm>
              <a:custGeom>
                <a:rect b="b" l="l" r="r" t="t"/>
                <a:pathLst>
                  <a:path extrusionOk="0" h="169" w="188">
                    <a:moveTo>
                      <a:pt x="134" y="169"/>
                    </a:moveTo>
                    <a:lnTo>
                      <a:pt x="134" y="169"/>
                    </a:lnTo>
                    <a:lnTo>
                      <a:pt x="129" y="169"/>
                    </a:lnTo>
                    <a:lnTo>
                      <a:pt x="125" y="169"/>
                    </a:lnTo>
                    <a:lnTo>
                      <a:pt x="123" y="169"/>
                    </a:lnTo>
                    <a:lnTo>
                      <a:pt x="123" y="168"/>
                    </a:lnTo>
                    <a:lnTo>
                      <a:pt x="122" y="162"/>
                    </a:lnTo>
                    <a:lnTo>
                      <a:pt x="122" y="161"/>
                    </a:lnTo>
                    <a:lnTo>
                      <a:pt x="118" y="159"/>
                    </a:lnTo>
                    <a:lnTo>
                      <a:pt x="118" y="159"/>
                    </a:lnTo>
                    <a:lnTo>
                      <a:pt x="117" y="161"/>
                    </a:lnTo>
                    <a:lnTo>
                      <a:pt x="115" y="161"/>
                    </a:lnTo>
                    <a:lnTo>
                      <a:pt x="115" y="161"/>
                    </a:lnTo>
                    <a:lnTo>
                      <a:pt x="115" y="161"/>
                    </a:lnTo>
                    <a:lnTo>
                      <a:pt x="113" y="159"/>
                    </a:lnTo>
                    <a:lnTo>
                      <a:pt x="113" y="155"/>
                    </a:lnTo>
                    <a:lnTo>
                      <a:pt x="113" y="155"/>
                    </a:lnTo>
                    <a:lnTo>
                      <a:pt x="110" y="152"/>
                    </a:lnTo>
                    <a:lnTo>
                      <a:pt x="106" y="150"/>
                    </a:lnTo>
                    <a:lnTo>
                      <a:pt x="106" y="150"/>
                    </a:lnTo>
                    <a:lnTo>
                      <a:pt x="104" y="148"/>
                    </a:lnTo>
                    <a:lnTo>
                      <a:pt x="104" y="147"/>
                    </a:lnTo>
                    <a:lnTo>
                      <a:pt x="104" y="147"/>
                    </a:lnTo>
                    <a:lnTo>
                      <a:pt x="106" y="145"/>
                    </a:lnTo>
                    <a:lnTo>
                      <a:pt x="110" y="143"/>
                    </a:lnTo>
                    <a:lnTo>
                      <a:pt x="113" y="143"/>
                    </a:lnTo>
                    <a:lnTo>
                      <a:pt x="115" y="140"/>
                    </a:lnTo>
                    <a:lnTo>
                      <a:pt x="115" y="140"/>
                    </a:lnTo>
                    <a:lnTo>
                      <a:pt x="115" y="136"/>
                    </a:lnTo>
                    <a:lnTo>
                      <a:pt x="111" y="135"/>
                    </a:lnTo>
                    <a:lnTo>
                      <a:pt x="110" y="133"/>
                    </a:lnTo>
                    <a:lnTo>
                      <a:pt x="108" y="129"/>
                    </a:lnTo>
                    <a:lnTo>
                      <a:pt x="108" y="129"/>
                    </a:lnTo>
                    <a:lnTo>
                      <a:pt x="110" y="128"/>
                    </a:lnTo>
                    <a:lnTo>
                      <a:pt x="111" y="126"/>
                    </a:lnTo>
                    <a:lnTo>
                      <a:pt x="115" y="126"/>
                    </a:lnTo>
                    <a:lnTo>
                      <a:pt x="117" y="124"/>
                    </a:lnTo>
                    <a:lnTo>
                      <a:pt x="117" y="124"/>
                    </a:lnTo>
                    <a:lnTo>
                      <a:pt x="111" y="115"/>
                    </a:lnTo>
                    <a:lnTo>
                      <a:pt x="103" y="108"/>
                    </a:lnTo>
                    <a:lnTo>
                      <a:pt x="103" y="108"/>
                    </a:lnTo>
                    <a:lnTo>
                      <a:pt x="97" y="108"/>
                    </a:lnTo>
                    <a:lnTo>
                      <a:pt x="92" y="112"/>
                    </a:lnTo>
                    <a:lnTo>
                      <a:pt x="82" y="121"/>
                    </a:lnTo>
                    <a:lnTo>
                      <a:pt x="82" y="121"/>
                    </a:lnTo>
                    <a:lnTo>
                      <a:pt x="70" y="133"/>
                    </a:lnTo>
                    <a:lnTo>
                      <a:pt x="63" y="135"/>
                    </a:lnTo>
                    <a:lnTo>
                      <a:pt x="63" y="135"/>
                    </a:lnTo>
                    <a:lnTo>
                      <a:pt x="57" y="140"/>
                    </a:lnTo>
                    <a:lnTo>
                      <a:pt x="54" y="147"/>
                    </a:lnTo>
                    <a:lnTo>
                      <a:pt x="54" y="147"/>
                    </a:lnTo>
                    <a:lnTo>
                      <a:pt x="52" y="148"/>
                    </a:lnTo>
                    <a:lnTo>
                      <a:pt x="52" y="148"/>
                    </a:lnTo>
                    <a:lnTo>
                      <a:pt x="52" y="143"/>
                    </a:lnTo>
                    <a:lnTo>
                      <a:pt x="52" y="140"/>
                    </a:lnTo>
                    <a:lnTo>
                      <a:pt x="52" y="140"/>
                    </a:lnTo>
                    <a:lnTo>
                      <a:pt x="50" y="136"/>
                    </a:lnTo>
                    <a:lnTo>
                      <a:pt x="49" y="135"/>
                    </a:lnTo>
                    <a:lnTo>
                      <a:pt x="49" y="135"/>
                    </a:lnTo>
                    <a:lnTo>
                      <a:pt x="49" y="133"/>
                    </a:lnTo>
                    <a:lnTo>
                      <a:pt x="50" y="131"/>
                    </a:lnTo>
                    <a:lnTo>
                      <a:pt x="56" y="131"/>
                    </a:lnTo>
                    <a:lnTo>
                      <a:pt x="56" y="131"/>
                    </a:lnTo>
                    <a:lnTo>
                      <a:pt x="54" y="129"/>
                    </a:lnTo>
                    <a:lnTo>
                      <a:pt x="52" y="126"/>
                    </a:lnTo>
                    <a:lnTo>
                      <a:pt x="49" y="124"/>
                    </a:lnTo>
                    <a:lnTo>
                      <a:pt x="47" y="121"/>
                    </a:lnTo>
                    <a:lnTo>
                      <a:pt x="47" y="121"/>
                    </a:lnTo>
                    <a:lnTo>
                      <a:pt x="49" y="119"/>
                    </a:lnTo>
                    <a:lnTo>
                      <a:pt x="50" y="119"/>
                    </a:lnTo>
                    <a:lnTo>
                      <a:pt x="52" y="119"/>
                    </a:lnTo>
                    <a:lnTo>
                      <a:pt x="54" y="115"/>
                    </a:lnTo>
                    <a:lnTo>
                      <a:pt x="54" y="115"/>
                    </a:lnTo>
                    <a:lnTo>
                      <a:pt x="52" y="114"/>
                    </a:lnTo>
                    <a:lnTo>
                      <a:pt x="49" y="114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36" y="110"/>
                    </a:lnTo>
                    <a:lnTo>
                      <a:pt x="33" y="105"/>
                    </a:lnTo>
                    <a:lnTo>
                      <a:pt x="29" y="101"/>
                    </a:lnTo>
                    <a:lnTo>
                      <a:pt x="26" y="98"/>
                    </a:lnTo>
                    <a:lnTo>
                      <a:pt x="19" y="95"/>
                    </a:lnTo>
                    <a:lnTo>
                      <a:pt x="19" y="95"/>
                    </a:lnTo>
                    <a:lnTo>
                      <a:pt x="21" y="95"/>
                    </a:lnTo>
                    <a:lnTo>
                      <a:pt x="24" y="93"/>
                    </a:lnTo>
                    <a:lnTo>
                      <a:pt x="29" y="93"/>
                    </a:lnTo>
                    <a:lnTo>
                      <a:pt x="29" y="93"/>
                    </a:lnTo>
                    <a:lnTo>
                      <a:pt x="31" y="89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26" y="77"/>
                    </a:lnTo>
                    <a:lnTo>
                      <a:pt x="16" y="68"/>
                    </a:lnTo>
                    <a:lnTo>
                      <a:pt x="16" y="68"/>
                    </a:lnTo>
                    <a:lnTo>
                      <a:pt x="12" y="65"/>
                    </a:lnTo>
                    <a:lnTo>
                      <a:pt x="12" y="61"/>
                    </a:lnTo>
                    <a:lnTo>
                      <a:pt x="14" y="60"/>
                    </a:lnTo>
                    <a:lnTo>
                      <a:pt x="16" y="58"/>
                    </a:lnTo>
                    <a:lnTo>
                      <a:pt x="19" y="56"/>
                    </a:lnTo>
                    <a:lnTo>
                      <a:pt x="21" y="54"/>
                    </a:lnTo>
                    <a:lnTo>
                      <a:pt x="21" y="53"/>
                    </a:lnTo>
                    <a:lnTo>
                      <a:pt x="21" y="53"/>
                    </a:lnTo>
                    <a:lnTo>
                      <a:pt x="10" y="44"/>
                    </a:lnTo>
                    <a:lnTo>
                      <a:pt x="3" y="37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5" y="27"/>
                    </a:lnTo>
                    <a:lnTo>
                      <a:pt x="7" y="25"/>
                    </a:lnTo>
                    <a:lnTo>
                      <a:pt x="10" y="23"/>
                    </a:lnTo>
                    <a:lnTo>
                      <a:pt x="10" y="23"/>
                    </a:lnTo>
                    <a:lnTo>
                      <a:pt x="19" y="27"/>
                    </a:lnTo>
                    <a:lnTo>
                      <a:pt x="26" y="28"/>
                    </a:lnTo>
                    <a:lnTo>
                      <a:pt x="26" y="28"/>
                    </a:lnTo>
                    <a:lnTo>
                      <a:pt x="24" y="32"/>
                    </a:lnTo>
                    <a:lnTo>
                      <a:pt x="26" y="35"/>
                    </a:lnTo>
                    <a:lnTo>
                      <a:pt x="31" y="37"/>
                    </a:lnTo>
                    <a:lnTo>
                      <a:pt x="31" y="37"/>
                    </a:lnTo>
                    <a:lnTo>
                      <a:pt x="35" y="37"/>
                    </a:lnTo>
                    <a:lnTo>
                      <a:pt x="36" y="37"/>
                    </a:lnTo>
                    <a:lnTo>
                      <a:pt x="42" y="37"/>
                    </a:lnTo>
                    <a:lnTo>
                      <a:pt x="42" y="37"/>
                    </a:lnTo>
                    <a:lnTo>
                      <a:pt x="47" y="39"/>
                    </a:lnTo>
                    <a:lnTo>
                      <a:pt x="49" y="42"/>
                    </a:lnTo>
                    <a:lnTo>
                      <a:pt x="52" y="42"/>
                    </a:lnTo>
                    <a:lnTo>
                      <a:pt x="57" y="39"/>
                    </a:lnTo>
                    <a:lnTo>
                      <a:pt x="57" y="39"/>
                    </a:lnTo>
                    <a:lnTo>
                      <a:pt x="59" y="35"/>
                    </a:lnTo>
                    <a:lnTo>
                      <a:pt x="57" y="32"/>
                    </a:lnTo>
                    <a:lnTo>
                      <a:pt x="54" y="27"/>
                    </a:lnTo>
                    <a:lnTo>
                      <a:pt x="43" y="20"/>
                    </a:lnTo>
                    <a:lnTo>
                      <a:pt x="43" y="20"/>
                    </a:lnTo>
                    <a:lnTo>
                      <a:pt x="42" y="18"/>
                    </a:lnTo>
                    <a:lnTo>
                      <a:pt x="42" y="16"/>
                    </a:lnTo>
                    <a:lnTo>
                      <a:pt x="42" y="16"/>
                    </a:lnTo>
                    <a:lnTo>
                      <a:pt x="42" y="11"/>
                    </a:lnTo>
                    <a:lnTo>
                      <a:pt x="45" y="7"/>
                    </a:lnTo>
                    <a:lnTo>
                      <a:pt x="47" y="4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52" y="4"/>
                    </a:lnTo>
                    <a:lnTo>
                      <a:pt x="54" y="6"/>
                    </a:lnTo>
                    <a:lnTo>
                      <a:pt x="56" y="6"/>
                    </a:lnTo>
                    <a:lnTo>
                      <a:pt x="57" y="6"/>
                    </a:lnTo>
                    <a:lnTo>
                      <a:pt x="61" y="4"/>
                    </a:lnTo>
                    <a:lnTo>
                      <a:pt x="63" y="6"/>
                    </a:lnTo>
                    <a:lnTo>
                      <a:pt x="63" y="9"/>
                    </a:lnTo>
                    <a:lnTo>
                      <a:pt x="63" y="9"/>
                    </a:lnTo>
                    <a:lnTo>
                      <a:pt x="64" y="13"/>
                    </a:lnTo>
                    <a:lnTo>
                      <a:pt x="66" y="14"/>
                    </a:lnTo>
                    <a:lnTo>
                      <a:pt x="71" y="16"/>
                    </a:lnTo>
                    <a:lnTo>
                      <a:pt x="75" y="20"/>
                    </a:lnTo>
                    <a:lnTo>
                      <a:pt x="76" y="21"/>
                    </a:lnTo>
                    <a:lnTo>
                      <a:pt x="78" y="27"/>
                    </a:lnTo>
                    <a:lnTo>
                      <a:pt x="78" y="27"/>
                    </a:lnTo>
                    <a:lnTo>
                      <a:pt x="80" y="30"/>
                    </a:lnTo>
                    <a:lnTo>
                      <a:pt x="83" y="34"/>
                    </a:lnTo>
                    <a:lnTo>
                      <a:pt x="87" y="35"/>
                    </a:lnTo>
                    <a:lnTo>
                      <a:pt x="92" y="37"/>
                    </a:lnTo>
                    <a:lnTo>
                      <a:pt x="96" y="37"/>
                    </a:lnTo>
                    <a:lnTo>
                      <a:pt x="99" y="35"/>
                    </a:lnTo>
                    <a:lnTo>
                      <a:pt x="103" y="34"/>
                    </a:lnTo>
                    <a:lnTo>
                      <a:pt x="104" y="30"/>
                    </a:lnTo>
                    <a:lnTo>
                      <a:pt x="104" y="30"/>
                    </a:lnTo>
                    <a:lnTo>
                      <a:pt x="108" y="23"/>
                    </a:lnTo>
                    <a:lnTo>
                      <a:pt x="113" y="20"/>
                    </a:lnTo>
                    <a:lnTo>
                      <a:pt x="120" y="14"/>
                    </a:lnTo>
                    <a:lnTo>
                      <a:pt x="125" y="6"/>
                    </a:lnTo>
                    <a:lnTo>
                      <a:pt x="125" y="6"/>
                    </a:lnTo>
                    <a:lnTo>
                      <a:pt x="130" y="13"/>
                    </a:lnTo>
                    <a:lnTo>
                      <a:pt x="139" y="23"/>
                    </a:lnTo>
                    <a:lnTo>
                      <a:pt x="144" y="34"/>
                    </a:lnTo>
                    <a:lnTo>
                      <a:pt x="146" y="41"/>
                    </a:lnTo>
                    <a:lnTo>
                      <a:pt x="146" y="41"/>
                    </a:lnTo>
                    <a:lnTo>
                      <a:pt x="148" y="46"/>
                    </a:lnTo>
                    <a:lnTo>
                      <a:pt x="153" y="49"/>
                    </a:lnTo>
                    <a:lnTo>
                      <a:pt x="157" y="54"/>
                    </a:lnTo>
                    <a:lnTo>
                      <a:pt x="158" y="58"/>
                    </a:lnTo>
                    <a:lnTo>
                      <a:pt x="158" y="60"/>
                    </a:lnTo>
                    <a:lnTo>
                      <a:pt x="158" y="60"/>
                    </a:lnTo>
                    <a:lnTo>
                      <a:pt x="158" y="65"/>
                    </a:lnTo>
                    <a:lnTo>
                      <a:pt x="162" y="67"/>
                    </a:lnTo>
                    <a:lnTo>
                      <a:pt x="170" y="68"/>
                    </a:lnTo>
                    <a:lnTo>
                      <a:pt x="181" y="70"/>
                    </a:lnTo>
                    <a:lnTo>
                      <a:pt x="184" y="74"/>
                    </a:lnTo>
                    <a:lnTo>
                      <a:pt x="188" y="77"/>
                    </a:lnTo>
                    <a:lnTo>
                      <a:pt x="188" y="77"/>
                    </a:lnTo>
                    <a:lnTo>
                      <a:pt x="188" y="82"/>
                    </a:lnTo>
                    <a:lnTo>
                      <a:pt x="184" y="81"/>
                    </a:lnTo>
                    <a:lnTo>
                      <a:pt x="183" y="79"/>
                    </a:lnTo>
                    <a:lnTo>
                      <a:pt x="179" y="77"/>
                    </a:lnTo>
                    <a:lnTo>
                      <a:pt x="174" y="77"/>
                    </a:lnTo>
                    <a:lnTo>
                      <a:pt x="167" y="79"/>
                    </a:lnTo>
                    <a:lnTo>
                      <a:pt x="167" y="79"/>
                    </a:lnTo>
                    <a:lnTo>
                      <a:pt x="160" y="82"/>
                    </a:lnTo>
                    <a:lnTo>
                      <a:pt x="158" y="86"/>
                    </a:lnTo>
                    <a:lnTo>
                      <a:pt x="157" y="91"/>
                    </a:lnTo>
                    <a:lnTo>
                      <a:pt x="155" y="95"/>
                    </a:lnTo>
                    <a:lnTo>
                      <a:pt x="155" y="103"/>
                    </a:lnTo>
                    <a:lnTo>
                      <a:pt x="153" y="108"/>
                    </a:lnTo>
                    <a:lnTo>
                      <a:pt x="151" y="112"/>
                    </a:lnTo>
                    <a:lnTo>
                      <a:pt x="151" y="112"/>
                    </a:lnTo>
                    <a:lnTo>
                      <a:pt x="150" y="115"/>
                    </a:lnTo>
                    <a:lnTo>
                      <a:pt x="148" y="117"/>
                    </a:lnTo>
                    <a:lnTo>
                      <a:pt x="150" y="121"/>
                    </a:lnTo>
                    <a:lnTo>
                      <a:pt x="151" y="124"/>
                    </a:lnTo>
                    <a:lnTo>
                      <a:pt x="151" y="126"/>
                    </a:lnTo>
                    <a:lnTo>
                      <a:pt x="150" y="128"/>
                    </a:lnTo>
                    <a:lnTo>
                      <a:pt x="150" y="128"/>
                    </a:lnTo>
                    <a:lnTo>
                      <a:pt x="148" y="133"/>
                    </a:lnTo>
                    <a:lnTo>
                      <a:pt x="148" y="136"/>
                    </a:lnTo>
                    <a:lnTo>
                      <a:pt x="146" y="140"/>
                    </a:lnTo>
                    <a:lnTo>
                      <a:pt x="144" y="143"/>
                    </a:lnTo>
                    <a:lnTo>
                      <a:pt x="144" y="143"/>
                    </a:lnTo>
                    <a:lnTo>
                      <a:pt x="143" y="143"/>
                    </a:lnTo>
                    <a:lnTo>
                      <a:pt x="143" y="142"/>
                    </a:lnTo>
                    <a:lnTo>
                      <a:pt x="141" y="135"/>
                    </a:lnTo>
                    <a:lnTo>
                      <a:pt x="139" y="133"/>
                    </a:lnTo>
                    <a:lnTo>
                      <a:pt x="139" y="131"/>
                    </a:lnTo>
                    <a:lnTo>
                      <a:pt x="136" y="140"/>
                    </a:lnTo>
                    <a:lnTo>
                      <a:pt x="136" y="140"/>
                    </a:lnTo>
                    <a:lnTo>
                      <a:pt x="134" y="157"/>
                    </a:lnTo>
                    <a:lnTo>
                      <a:pt x="134" y="169"/>
                    </a:lnTo>
                    <a:lnTo>
                      <a:pt x="134" y="169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42"/>
              <p:cNvSpPr/>
              <p:nvPr/>
            </p:nvSpPr>
            <p:spPr>
              <a:xfrm>
                <a:off x="459011" y="2710792"/>
                <a:ext cx="200905" cy="212722"/>
              </a:xfrm>
              <a:custGeom>
                <a:rect b="b" l="l" r="r" t="t"/>
                <a:pathLst>
                  <a:path extrusionOk="0" h="116" w="112">
                    <a:moveTo>
                      <a:pt x="108" y="116"/>
                    </a:moveTo>
                    <a:lnTo>
                      <a:pt x="108" y="116"/>
                    </a:lnTo>
                    <a:lnTo>
                      <a:pt x="108" y="111"/>
                    </a:lnTo>
                    <a:lnTo>
                      <a:pt x="108" y="108"/>
                    </a:lnTo>
                    <a:lnTo>
                      <a:pt x="108" y="108"/>
                    </a:lnTo>
                    <a:lnTo>
                      <a:pt x="106" y="104"/>
                    </a:lnTo>
                    <a:lnTo>
                      <a:pt x="105" y="103"/>
                    </a:lnTo>
                    <a:lnTo>
                      <a:pt x="105" y="103"/>
                    </a:lnTo>
                    <a:lnTo>
                      <a:pt x="105" y="101"/>
                    </a:lnTo>
                    <a:lnTo>
                      <a:pt x="106" y="99"/>
                    </a:lnTo>
                    <a:lnTo>
                      <a:pt x="112" y="99"/>
                    </a:lnTo>
                    <a:lnTo>
                      <a:pt x="112" y="99"/>
                    </a:lnTo>
                    <a:lnTo>
                      <a:pt x="110" y="97"/>
                    </a:lnTo>
                    <a:lnTo>
                      <a:pt x="108" y="94"/>
                    </a:lnTo>
                    <a:lnTo>
                      <a:pt x="105" y="92"/>
                    </a:lnTo>
                    <a:lnTo>
                      <a:pt x="103" y="89"/>
                    </a:lnTo>
                    <a:lnTo>
                      <a:pt x="103" y="89"/>
                    </a:lnTo>
                    <a:lnTo>
                      <a:pt x="105" y="87"/>
                    </a:lnTo>
                    <a:lnTo>
                      <a:pt x="106" y="87"/>
                    </a:lnTo>
                    <a:lnTo>
                      <a:pt x="108" y="87"/>
                    </a:lnTo>
                    <a:lnTo>
                      <a:pt x="110" y="83"/>
                    </a:lnTo>
                    <a:lnTo>
                      <a:pt x="110" y="83"/>
                    </a:lnTo>
                    <a:lnTo>
                      <a:pt x="108" y="82"/>
                    </a:lnTo>
                    <a:lnTo>
                      <a:pt x="105" y="82"/>
                    </a:lnTo>
                    <a:lnTo>
                      <a:pt x="98" y="82"/>
                    </a:lnTo>
                    <a:lnTo>
                      <a:pt x="98" y="82"/>
                    </a:lnTo>
                    <a:lnTo>
                      <a:pt x="92" y="78"/>
                    </a:lnTo>
                    <a:lnTo>
                      <a:pt x="89" y="73"/>
                    </a:lnTo>
                    <a:lnTo>
                      <a:pt x="85" y="69"/>
                    </a:lnTo>
                    <a:lnTo>
                      <a:pt x="82" y="66"/>
                    </a:lnTo>
                    <a:lnTo>
                      <a:pt x="75" y="63"/>
                    </a:lnTo>
                    <a:lnTo>
                      <a:pt x="75" y="63"/>
                    </a:lnTo>
                    <a:lnTo>
                      <a:pt x="77" y="63"/>
                    </a:lnTo>
                    <a:lnTo>
                      <a:pt x="80" y="61"/>
                    </a:lnTo>
                    <a:lnTo>
                      <a:pt x="85" y="61"/>
                    </a:lnTo>
                    <a:lnTo>
                      <a:pt x="85" y="61"/>
                    </a:lnTo>
                    <a:lnTo>
                      <a:pt x="87" y="57"/>
                    </a:lnTo>
                    <a:lnTo>
                      <a:pt x="89" y="52"/>
                    </a:lnTo>
                    <a:lnTo>
                      <a:pt x="89" y="52"/>
                    </a:lnTo>
                    <a:lnTo>
                      <a:pt x="82" y="45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68" y="33"/>
                    </a:lnTo>
                    <a:lnTo>
                      <a:pt x="68" y="29"/>
                    </a:lnTo>
                    <a:lnTo>
                      <a:pt x="70" y="28"/>
                    </a:lnTo>
                    <a:lnTo>
                      <a:pt x="72" y="26"/>
                    </a:lnTo>
                    <a:lnTo>
                      <a:pt x="75" y="24"/>
                    </a:lnTo>
                    <a:lnTo>
                      <a:pt x="77" y="22"/>
                    </a:lnTo>
                    <a:lnTo>
                      <a:pt x="77" y="21"/>
                    </a:lnTo>
                    <a:lnTo>
                      <a:pt x="77" y="21"/>
                    </a:lnTo>
                    <a:lnTo>
                      <a:pt x="66" y="12"/>
                    </a:lnTo>
                    <a:lnTo>
                      <a:pt x="59" y="5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1" y="3"/>
                    </a:lnTo>
                    <a:lnTo>
                      <a:pt x="51" y="3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26" y="3"/>
                    </a:lnTo>
                    <a:lnTo>
                      <a:pt x="26" y="3"/>
                    </a:lnTo>
                    <a:lnTo>
                      <a:pt x="14" y="7"/>
                    </a:lnTo>
                    <a:lnTo>
                      <a:pt x="7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7" y="19"/>
                    </a:lnTo>
                    <a:lnTo>
                      <a:pt x="11" y="24"/>
                    </a:lnTo>
                    <a:lnTo>
                      <a:pt x="11" y="29"/>
                    </a:lnTo>
                    <a:lnTo>
                      <a:pt x="11" y="29"/>
                    </a:lnTo>
                    <a:lnTo>
                      <a:pt x="7" y="38"/>
                    </a:lnTo>
                    <a:lnTo>
                      <a:pt x="5" y="42"/>
                    </a:lnTo>
                    <a:lnTo>
                      <a:pt x="5" y="47"/>
                    </a:lnTo>
                    <a:lnTo>
                      <a:pt x="5" y="47"/>
                    </a:lnTo>
                    <a:lnTo>
                      <a:pt x="7" y="50"/>
                    </a:lnTo>
                    <a:lnTo>
                      <a:pt x="9" y="54"/>
                    </a:lnTo>
                    <a:lnTo>
                      <a:pt x="9" y="54"/>
                    </a:lnTo>
                    <a:lnTo>
                      <a:pt x="7" y="56"/>
                    </a:lnTo>
                    <a:lnTo>
                      <a:pt x="7" y="57"/>
                    </a:lnTo>
                    <a:lnTo>
                      <a:pt x="7" y="57"/>
                    </a:lnTo>
                    <a:lnTo>
                      <a:pt x="16" y="59"/>
                    </a:lnTo>
                    <a:lnTo>
                      <a:pt x="23" y="61"/>
                    </a:lnTo>
                    <a:lnTo>
                      <a:pt x="31" y="63"/>
                    </a:lnTo>
                    <a:lnTo>
                      <a:pt x="35" y="63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7" y="76"/>
                    </a:lnTo>
                    <a:lnTo>
                      <a:pt x="47" y="76"/>
                    </a:lnTo>
                    <a:lnTo>
                      <a:pt x="51" y="75"/>
                    </a:lnTo>
                    <a:lnTo>
                      <a:pt x="56" y="73"/>
                    </a:lnTo>
                    <a:lnTo>
                      <a:pt x="56" y="73"/>
                    </a:lnTo>
                    <a:lnTo>
                      <a:pt x="59" y="73"/>
                    </a:lnTo>
                    <a:lnTo>
                      <a:pt x="59" y="75"/>
                    </a:lnTo>
                    <a:lnTo>
                      <a:pt x="59" y="80"/>
                    </a:lnTo>
                    <a:lnTo>
                      <a:pt x="59" y="83"/>
                    </a:lnTo>
                    <a:lnTo>
                      <a:pt x="61" y="83"/>
                    </a:lnTo>
                    <a:lnTo>
                      <a:pt x="61" y="83"/>
                    </a:lnTo>
                    <a:lnTo>
                      <a:pt x="61" y="83"/>
                    </a:lnTo>
                    <a:lnTo>
                      <a:pt x="66" y="82"/>
                    </a:lnTo>
                    <a:lnTo>
                      <a:pt x="66" y="83"/>
                    </a:lnTo>
                    <a:lnTo>
                      <a:pt x="68" y="85"/>
                    </a:lnTo>
                    <a:lnTo>
                      <a:pt x="70" y="87"/>
                    </a:lnTo>
                    <a:lnTo>
                      <a:pt x="70" y="87"/>
                    </a:lnTo>
                    <a:lnTo>
                      <a:pt x="73" y="85"/>
                    </a:lnTo>
                    <a:lnTo>
                      <a:pt x="75" y="83"/>
                    </a:lnTo>
                    <a:lnTo>
                      <a:pt x="78" y="83"/>
                    </a:lnTo>
                    <a:lnTo>
                      <a:pt x="80" y="82"/>
                    </a:lnTo>
                    <a:lnTo>
                      <a:pt x="80" y="82"/>
                    </a:lnTo>
                    <a:lnTo>
                      <a:pt x="82" y="83"/>
                    </a:lnTo>
                    <a:lnTo>
                      <a:pt x="84" y="83"/>
                    </a:lnTo>
                    <a:lnTo>
                      <a:pt x="84" y="87"/>
                    </a:lnTo>
                    <a:lnTo>
                      <a:pt x="82" y="90"/>
                    </a:lnTo>
                    <a:lnTo>
                      <a:pt x="82" y="92"/>
                    </a:lnTo>
                    <a:lnTo>
                      <a:pt x="82" y="92"/>
                    </a:lnTo>
                    <a:lnTo>
                      <a:pt x="87" y="96"/>
                    </a:lnTo>
                    <a:lnTo>
                      <a:pt x="89" y="96"/>
                    </a:lnTo>
                    <a:lnTo>
                      <a:pt x="91" y="97"/>
                    </a:lnTo>
                    <a:lnTo>
                      <a:pt x="91" y="97"/>
                    </a:lnTo>
                    <a:lnTo>
                      <a:pt x="91" y="103"/>
                    </a:lnTo>
                    <a:lnTo>
                      <a:pt x="91" y="108"/>
                    </a:lnTo>
                    <a:lnTo>
                      <a:pt x="96" y="116"/>
                    </a:lnTo>
                    <a:lnTo>
                      <a:pt x="96" y="116"/>
                    </a:lnTo>
                    <a:lnTo>
                      <a:pt x="101" y="115"/>
                    </a:lnTo>
                    <a:lnTo>
                      <a:pt x="101" y="115"/>
                    </a:lnTo>
                    <a:lnTo>
                      <a:pt x="105" y="115"/>
                    </a:lnTo>
                    <a:lnTo>
                      <a:pt x="108" y="116"/>
                    </a:lnTo>
                    <a:lnTo>
                      <a:pt x="108" y="116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42"/>
              <p:cNvSpPr/>
              <p:nvPr/>
            </p:nvSpPr>
            <p:spPr>
              <a:xfrm>
                <a:off x="238409" y="2517767"/>
                <a:ext cx="425443" cy="216660"/>
              </a:xfrm>
              <a:custGeom>
                <a:rect b="b" l="l" r="r" t="t"/>
                <a:pathLst>
                  <a:path extrusionOk="0" h="120" w="237">
                    <a:moveTo>
                      <a:pt x="124" y="119"/>
                    </a:moveTo>
                    <a:lnTo>
                      <a:pt x="124" y="119"/>
                    </a:lnTo>
                    <a:lnTo>
                      <a:pt x="129" y="119"/>
                    </a:lnTo>
                    <a:lnTo>
                      <a:pt x="136" y="117"/>
                    </a:lnTo>
                    <a:lnTo>
                      <a:pt x="148" y="113"/>
                    </a:lnTo>
                    <a:lnTo>
                      <a:pt x="148" y="113"/>
                    </a:lnTo>
                    <a:lnTo>
                      <a:pt x="153" y="113"/>
                    </a:lnTo>
                    <a:lnTo>
                      <a:pt x="153" y="113"/>
                    </a:lnTo>
                    <a:lnTo>
                      <a:pt x="173" y="113"/>
                    </a:lnTo>
                    <a:lnTo>
                      <a:pt x="173" y="113"/>
                    </a:lnTo>
                    <a:lnTo>
                      <a:pt x="178" y="110"/>
                    </a:lnTo>
                    <a:lnTo>
                      <a:pt x="178" y="110"/>
                    </a:lnTo>
                    <a:lnTo>
                      <a:pt x="183" y="105"/>
                    </a:lnTo>
                    <a:lnTo>
                      <a:pt x="185" y="103"/>
                    </a:lnTo>
                    <a:lnTo>
                      <a:pt x="188" y="101"/>
                    </a:lnTo>
                    <a:lnTo>
                      <a:pt x="188" y="101"/>
                    </a:lnTo>
                    <a:lnTo>
                      <a:pt x="197" y="105"/>
                    </a:lnTo>
                    <a:lnTo>
                      <a:pt x="204" y="106"/>
                    </a:lnTo>
                    <a:lnTo>
                      <a:pt x="204" y="106"/>
                    </a:lnTo>
                    <a:lnTo>
                      <a:pt x="202" y="110"/>
                    </a:lnTo>
                    <a:lnTo>
                      <a:pt x="204" y="113"/>
                    </a:lnTo>
                    <a:lnTo>
                      <a:pt x="209" y="115"/>
                    </a:lnTo>
                    <a:lnTo>
                      <a:pt x="209" y="115"/>
                    </a:lnTo>
                    <a:lnTo>
                      <a:pt x="213" y="115"/>
                    </a:lnTo>
                    <a:lnTo>
                      <a:pt x="214" y="115"/>
                    </a:lnTo>
                    <a:lnTo>
                      <a:pt x="220" y="115"/>
                    </a:lnTo>
                    <a:lnTo>
                      <a:pt x="220" y="115"/>
                    </a:lnTo>
                    <a:lnTo>
                      <a:pt x="225" y="117"/>
                    </a:lnTo>
                    <a:lnTo>
                      <a:pt x="227" y="120"/>
                    </a:lnTo>
                    <a:lnTo>
                      <a:pt x="230" y="120"/>
                    </a:lnTo>
                    <a:lnTo>
                      <a:pt x="235" y="117"/>
                    </a:lnTo>
                    <a:lnTo>
                      <a:pt x="235" y="117"/>
                    </a:lnTo>
                    <a:lnTo>
                      <a:pt x="237" y="113"/>
                    </a:lnTo>
                    <a:lnTo>
                      <a:pt x="235" y="110"/>
                    </a:lnTo>
                    <a:lnTo>
                      <a:pt x="232" y="105"/>
                    </a:lnTo>
                    <a:lnTo>
                      <a:pt x="221" y="98"/>
                    </a:lnTo>
                    <a:lnTo>
                      <a:pt x="221" y="98"/>
                    </a:lnTo>
                    <a:lnTo>
                      <a:pt x="220" y="96"/>
                    </a:lnTo>
                    <a:lnTo>
                      <a:pt x="220" y="94"/>
                    </a:lnTo>
                    <a:lnTo>
                      <a:pt x="220" y="94"/>
                    </a:lnTo>
                    <a:lnTo>
                      <a:pt x="220" y="89"/>
                    </a:lnTo>
                    <a:lnTo>
                      <a:pt x="223" y="85"/>
                    </a:lnTo>
                    <a:lnTo>
                      <a:pt x="225" y="82"/>
                    </a:lnTo>
                    <a:lnTo>
                      <a:pt x="227" y="78"/>
                    </a:lnTo>
                    <a:lnTo>
                      <a:pt x="227" y="78"/>
                    </a:lnTo>
                    <a:lnTo>
                      <a:pt x="216" y="75"/>
                    </a:lnTo>
                    <a:lnTo>
                      <a:pt x="209" y="73"/>
                    </a:lnTo>
                    <a:lnTo>
                      <a:pt x="202" y="68"/>
                    </a:lnTo>
                    <a:lnTo>
                      <a:pt x="202" y="68"/>
                    </a:lnTo>
                    <a:lnTo>
                      <a:pt x="200" y="65"/>
                    </a:lnTo>
                    <a:lnTo>
                      <a:pt x="200" y="63"/>
                    </a:lnTo>
                    <a:lnTo>
                      <a:pt x="202" y="56"/>
                    </a:lnTo>
                    <a:lnTo>
                      <a:pt x="204" y="54"/>
                    </a:lnTo>
                    <a:lnTo>
                      <a:pt x="204" y="51"/>
                    </a:lnTo>
                    <a:lnTo>
                      <a:pt x="202" y="49"/>
                    </a:lnTo>
                    <a:lnTo>
                      <a:pt x="197" y="49"/>
                    </a:lnTo>
                    <a:lnTo>
                      <a:pt x="197" y="49"/>
                    </a:lnTo>
                    <a:lnTo>
                      <a:pt x="190" y="49"/>
                    </a:lnTo>
                    <a:lnTo>
                      <a:pt x="187" y="45"/>
                    </a:lnTo>
                    <a:lnTo>
                      <a:pt x="185" y="42"/>
                    </a:lnTo>
                    <a:lnTo>
                      <a:pt x="181" y="40"/>
                    </a:lnTo>
                    <a:lnTo>
                      <a:pt x="181" y="40"/>
                    </a:lnTo>
                    <a:lnTo>
                      <a:pt x="176" y="38"/>
                    </a:lnTo>
                    <a:lnTo>
                      <a:pt x="173" y="40"/>
                    </a:lnTo>
                    <a:lnTo>
                      <a:pt x="169" y="42"/>
                    </a:lnTo>
                    <a:lnTo>
                      <a:pt x="160" y="38"/>
                    </a:lnTo>
                    <a:lnTo>
                      <a:pt x="160" y="38"/>
                    </a:lnTo>
                    <a:lnTo>
                      <a:pt x="157" y="38"/>
                    </a:lnTo>
                    <a:lnTo>
                      <a:pt x="153" y="38"/>
                    </a:lnTo>
                    <a:lnTo>
                      <a:pt x="148" y="44"/>
                    </a:lnTo>
                    <a:lnTo>
                      <a:pt x="143" y="49"/>
                    </a:lnTo>
                    <a:lnTo>
                      <a:pt x="140" y="49"/>
                    </a:lnTo>
                    <a:lnTo>
                      <a:pt x="136" y="49"/>
                    </a:lnTo>
                    <a:lnTo>
                      <a:pt x="136" y="49"/>
                    </a:lnTo>
                    <a:lnTo>
                      <a:pt x="133" y="45"/>
                    </a:lnTo>
                    <a:lnTo>
                      <a:pt x="133" y="44"/>
                    </a:lnTo>
                    <a:lnTo>
                      <a:pt x="134" y="42"/>
                    </a:lnTo>
                    <a:lnTo>
                      <a:pt x="134" y="40"/>
                    </a:lnTo>
                    <a:lnTo>
                      <a:pt x="134" y="38"/>
                    </a:lnTo>
                    <a:lnTo>
                      <a:pt x="126" y="35"/>
                    </a:lnTo>
                    <a:lnTo>
                      <a:pt x="126" y="35"/>
                    </a:lnTo>
                    <a:lnTo>
                      <a:pt x="115" y="28"/>
                    </a:lnTo>
                    <a:lnTo>
                      <a:pt x="106" y="23"/>
                    </a:lnTo>
                    <a:lnTo>
                      <a:pt x="103" y="19"/>
                    </a:lnTo>
                    <a:lnTo>
                      <a:pt x="98" y="19"/>
                    </a:lnTo>
                    <a:lnTo>
                      <a:pt x="98" y="19"/>
                    </a:lnTo>
                    <a:lnTo>
                      <a:pt x="96" y="19"/>
                    </a:lnTo>
                    <a:lnTo>
                      <a:pt x="93" y="19"/>
                    </a:lnTo>
                    <a:lnTo>
                      <a:pt x="87" y="16"/>
                    </a:lnTo>
                    <a:lnTo>
                      <a:pt x="82" y="14"/>
                    </a:lnTo>
                    <a:lnTo>
                      <a:pt x="77" y="14"/>
                    </a:lnTo>
                    <a:lnTo>
                      <a:pt x="72" y="16"/>
                    </a:lnTo>
                    <a:lnTo>
                      <a:pt x="72" y="16"/>
                    </a:lnTo>
                    <a:lnTo>
                      <a:pt x="66" y="18"/>
                    </a:lnTo>
                    <a:lnTo>
                      <a:pt x="61" y="18"/>
                    </a:lnTo>
                    <a:lnTo>
                      <a:pt x="58" y="18"/>
                    </a:lnTo>
                    <a:lnTo>
                      <a:pt x="56" y="16"/>
                    </a:lnTo>
                    <a:lnTo>
                      <a:pt x="51" y="12"/>
                    </a:lnTo>
                    <a:lnTo>
                      <a:pt x="49" y="11"/>
                    </a:lnTo>
                    <a:lnTo>
                      <a:pt x="46" y="11"/>
                    </a:lnTo>
                    <a:lnTo>
                      <a:pt x="46" y="11"/>
                    </a:lnTo>
                    <a:lnTo>
                      <a:pt x="40" y="9"/>
                    </a:lnTo>
                    <a:lnTo>
                      <a:pt x="39" y="7"/>
                    </a:lnTo>
                    <a:lnTo>
                      <a:pt x="33" y="4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1" y="2"/>
                    </a:lnTo>
                    <a:lnTo>
                      <a:pt x="5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7" y="14"/>
                    </a:lnTo>
                    <a:lnTo>
                      <a:pt x="14" y="18"/>
                    </a:lnTo>
                    <a:lnTo>
                      <a:pt x="25" y="23"/>
                    </a:lnTo>
                    <a:lnTo>
                      <a:pt x="32" y="25"/>
                    </a:lnTo>
                    <a:lnTo>
                      <a:pt x="35" y="28"/>
                    </a:lnTo>
                    <a:lnTo>
                      <a:pt x="37" y="31"/>
                    </a:lnTo>
                    <a:lnTo>
                      <a:pt x="37" y="31"/>
                    </a:lnTo>
                    <a:lnTo>
                      <a:pt x="40" y="35"/>
                    </a:lnTo>
                    <a:lnTo>
                      <a:pt x="42" y="37"/>
                    </a:lnTo>
                    <a:lnTo>
                      <a:pt x="47" y="38"/>
                    </a:lnTo>
                    <a:lnTo>
                      <a:pt x="51" y="40"/>
                    </a:lnTo>
                    <a:lnTo>
                      <a:pt x="52" y="44"/>
                    </a:lnTo>
                    <a:lnTo>
                      <a:pt x="56" y="51"/>
                    </a:lnTo>
                    <a:lnTo>
                      <a:pt x="59" y="59"/>
                    </a:lnTo>
                    <a:lnTo>
                      <a:pt x="59" y="59"/>
                    </a:lnTo>
                    <a:lnTo>
                      <a:pt x="61" y="78"/>
                    </a:lnTo>
                    <a:lnTo>
                      <a:pt x="61" y="91"/>
                    </a:lnTo>
                    <a:lnTo>
                      <a:pt x="59" y="96"/>
                    </a:lnTo>
                    <a:lnTo>
                      <a:pt x="56" y="101"/>
                    </a:lnTo>
                    <a:lnTo>
                      <a:pt x="56" y="101"/>
                    </a:lnTo>
                    <a:lnTo>
                      <a:pt x="61" y="103"/>
                    </a:lnTo>
                    <a:lnTo>
                      <a:pt x="65" y="103"/>
                    </a:lnTo>
                    <a:lnTo>
                      <a:pt x="65" y="101"/>
                    </a:lnTo>
                    <a:lnTo>
                      <a:pt x="70" y="99"/>
                    </a:lnTo>
                    <a:lnTo>
                      <a:pt x="70" y="99"/>
                    </a:lnTo>
                    <a:lnTo>
                      <a:pt x="73" y="99"/>
                    </a:lnTo>
                    <a:lnTo>
                      <a:pt x="80" y="101"/>
                    </a:lnTo>
                    <a:lnTo>
                      <a:pt x="86" y="103"/>
                    </a:lnTo>
                    <a:lnTo>
                      <a:pt x="89" y="103"/>
                    </a:lnTo>
                    <a:lnTo>
                      <a:pt x="89" y="103"/>
                    </a:lnTo>
                    <a:lnTo>
                      <a:pt x="93" y="96"/>
                    </a:lnTo>
                    <a:lnTo>
                      <a:pt x="93" y="96"/>
                    </a:lnTo>
                    <a:lnTo>
                      <a:pt x="94" y="94"/>
                    </a:lnTo>
                    <a:lnTo>
                      <a:pt x="98" y="96"/>
                    </a:lnTo>
                    <a:lnTo>
                      <a:pt x="110" y="106"/>
                    </a:lnTo>
                    <a:lnTo>
                      <a:pt x="110" y="106"/>
                    </a:lnTo>
                    <a:lnTo>
                      <a:pt x="112" y="108"/>
                    </a:lnTo>
                    <a:lnTo>
                      <a:pt x="113" y="110"/>
                    </a:lnTo>
                    <a:lnTo>
                      <a:pt x="113" y="110"/>
                    </a:lnTo>
                    <a:lnTo>
                      <a:pt x="113" y="113"/>
                    </a:lnTo>
                    <a:lnTo>
                      <a:pt x="115" y="115"/>
                    </a:lnTo>
                    <a:lnTo>
                      <a:pt x="115" y="115"/>
                    </a:lnTo>
                    <a:lnTo>
                      <a:pt x="117" y="115"/>
                    </a:lnTo>
                    <a:lnTo>
                      <a:pt x="119" y="115"/>
                    </a:lnTo>
                    <a:lnTo>
                      <a:pt x="120" y="115"/>
                    </a:lnTo>
                    <a:lnTo>
                      <a:pt x="122" y="117"/>
                    </a:lnTo>
                    <a:lnTo>
                      <a:pt x="122" y="117"/>
                    </a:lnTo>
                    <a:lnTo>
                      <a:pt x="124" y="119"/>
                    </a:lnTo>
                    <a:lnTo>
                      <a:pt x="124" y="119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42"/>
              <p:cNvSpPr/>
              <p:nvPr/>
            </p:nvSpPr>
            <p:spPr>
              <a:xfrm>
                <a:off x="-64915" y="3274112"/>
                <a:ext cx="94544" cy="137874"/>
              </a:xfrm>
              <a:custGeom>
                <a:rect b="b" l="l" r="r" t="t"/>
                <a:pathLst>
                  <a:path extrusionOk="0" h="75" w="54">
                    <a:moveTo>
                      <a:pt x="17" y="66"/>
                    </a:moveTo>
                    <a:lnTo>
                      <a:pt x="17" y="66"/>
                    </a:lnTo>
                    <a:lnTo>
                      <a:pt x="15" y="65"/>
                    </a:lnTo>
                    <a:lnTo>
                      <a:pt x="15" y="65"/>
                    </a:lnTo>
                    <a:lnTo>
                      <a:pt x="14" y="68"/>
                    </a:lnTo>
                    <a:lnTo>
                      <a:pt x="14" y="73"/>
                    </a:lnTo>
                    <a:lnTo>
                      <a:pt x="14" y="73"/>
                    </a:lnTo>
                    <a:lnTo>
                      <a:pt x="10" y="75"/>
                    </a:lnTo>
                    <a:lnTo>
                      <a:pt x="7" y="75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3" y="65"/>
                    </a:lnTo>
                    <a:lnTo>
                      <a:pt x="7" y="59"/>
                    </a:lnTo>
                    <a:lnTo>
                      <a:pt x="8" y="56"/>
                    </a:lnTo>
                    <a:lnTo>
                      <a:pt x="12" y="45"/>
                    </a:lnTo>
                    <a:lnTo>
                      <a:pt x="12" y="45"/>
                    </a:lnTo>
                    <a:lnTo>
                      <a:pt x="14" y="39"/>
                    </a:lnTo>
                    <a:lnTo>
                      <a:pt x="17" y="35"/>
                    </a:lnTo>
                    <a:lnTo>
                      <a:pt x="19" y="33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1"/>
                    </a:lnTo>
                    <a:lnTo>
                      <a:pt x="19" y="18"/>
                    </a:lnTo>
                    <a:lnTo>
                      <a:pt x="24" y="12"/>
                    </a:lnTo>
                    <a:lnTo>
                      <a:pt x="29" y="9"/>
                    </a:lnTo>
                    <a:lnTo>
                      <a:pt x="29" y="5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4" y="2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41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5" y="4"/>
                    </a:lnTo>
                    <a:lnTo>
                      <a:pt x="45" y="5"/>
                    </a:lnTo>
                    <a:lnTo>
                      <a:pt x="43" y="5"/>
                    </a:lnTo>
                    <a:lnTo>
                      <a:pt x="43" y="7"/>
                    </a:lnTo>
                    <a:lnTo>
                      <a:pt x="43" y="7"/>
                    </a:lnTo>
                    <a:lnTo>
                      <a:pt x="48" y="12"/>
                    </a:lnTo>
                    <a:lnTo>
                      <a:pt x="52" y="16"/>
                    </a:lnTo>
                    <a:lnTo>
                      <a:pt x="54" y="23"/>
                    </a:lnTo>
                    <a:lnTo>
                      <a:pt x="54" y="23"/>
                    </a:lnTo>
                    <a:lnTo>
                      <a:pt x="52" y="26"/>
                    </a:lnTo>
                    <a:lnTo>
                      <a:pt x="47" y="28"/>
                    </a:lnTo>
                    <a:lnTo>
                      <a:pt x="43" y="32"/>
                    </a:lnTo>
                    <a:lnTo>
                      <a:pt x="41" y="35"/>
                    </a:lnTo>
                    <a:lnTo>
                      <a:pt x="41" y="35"/>
                    </a:lnTo>
                    <a:lnTo>
                      <a:pt x="43" y="37"/>
                    </a:lnTo>
                    <a:lnTo>
                      <a:pt x="43" y="39"/>
                    </a:lnTo>
                    <a:lnTo>
                      <a:pt x="45" y="40"/>
                    </a:lnTo>
                    <a:lnTo>
                      <a:pt x="45" y="40"/>
                    </a:lnTo>
                    <a:lnTo>
                      <a:pt x="40" y="4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3" y="42"/>
                    </a:lnTo>
                    <a:lnTo>
                      <a:pt x="29" y="45"/>
                    </a:lnTo>
                    <a:lnTo>
                      <a:pt x="29" y="45"/>
                    </a:lnTo>
                    <a:lnTo>
                      <a:pt x="29" y="47"/>
                    </a:lnTo>
                    <a:lnTo>
                      <a:pt x="31" y="49"/>
                    </a:lnTo>
                    <a:lnTo>
                      <a:pt x="33" y="51"/>
                    </a:lnTo>
                    <a:lnTo>
                      <a:pt x="33" y="51"/>
                    </a:lnTo>
                    <a:lnTo>
                      <a:pt x="33" y="51"/>
                    </a:lnTo>
                    <a:lnTo>
                      <a:pt x="26" y="59"/>
                    </a:lnTo>
                    <a:lnTo>
                      <a:pt x="21" y="65"/>
                    </a:lnTo>
                    <a:lnTo>
                      <a:pt x="17" y="66"/>
                    </a:lnTo>
                    <a:lnTo>
                      <a:pt x="17" y="66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42"/>
              <p:cNvSpPr/>
              <p:nvPr/>
            </p:nvSpPr>
            <p:spPr>
              <a:xfrm>
                <a:off x="-76733" y="3384413"/>
                <a:ext cx="271812" cy="342717"/>
              </a:xfrm>
              <a:custGeom>
                <a:rect b="b" l="l" r="r" t="t"/>
                <a:pathLst>
                  <a:path extrusionOk="0" h="192" w="152">
                    <a:moveTo>
                      <a:pt x="25" y="28"/>
                    </a:moveTo>
                    <a:lnTo>
                      <a:pt x="25" y="28"/>
                    </a:lnTo>
                    <a:lnTo>
                      <a:pt x="23" y="30"/>
                    </a:lnTo>
                    <a:lnTo>
                      <a:pt x="21" y="33"/>
                    </a:lnTo>
                    <a:lnTo>
                      <a:pt x="21" y="44"/>
                    </a:lnTo>
                    <a:lnTo>
                      <a:pt x="21" y="44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21" y="63"/>
                    </a:lnTo>
                    <a:lnTo>
                      <a:pt x="21" y="73"/>
                    </a:lnTo>
                    <a:lnTo>
                      <a:pt x="18" y="84"/>
                    </a:lnTo>
                    <a:lnTo>
                      <a:pt x="18" y="84"/>
                    </a:lnTo>
                    <a:lnTo>
                      <a:pt x="18" y="92"/>
                    </a:lnTo>
                    <a:lnTo>
                      <a:pt x="18" y="101"/>
                    </a:lnTo>
                    <a:lnTo>
                      <a:pt x="18" y="101"/>
                    </a:lnTo>
                    <a:lnTo>
                      <a:pt x="16" y="110"/>
                    </a:lnTo>
                    <a:lnTo>
                      <a:pt x="13" y="120"/>
                    </a:lnTo>
                    <a:lnTo>
                      <a:pt x="9" y="134"/>
                    </a:lnTo>
                    <a:lnTo>
                      <a:pt x="7" y="148"/>
                    </a:lnTo>
                    <a:lnTo>
                      <a:pt x="7" y="148"/>
                    </a:lnTo>
                    <a:lnTo>
                      <a:pt x="6" y="153"/>
                    </a:lnTo>
                    <a:lnTo>
                      <a:pt x="4" y="16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0" y="179"/>
                    </a:lnTo>
                    <a:lnTo>
                      <a:pt x="0" y="183"/>
                    </a:lnTo>
                    <a:lnTo>
                      <a:pt x="0" y="183"/>
                    </a:lnTo>
                    <a:lnTo>
                      <a:pt x="20" y="188"/>
                    </a:lnTo>
                    <a:lnTo>
                      <a:pt x="32" y="190"/>
                    </a:lnTo>
                    <a:lnTo>
                      <a:pt x="39" y="192"/>
                    </a:lnTo>
                    <a:lnTo>
                      <a:pt x="39" y="192"/>
                    </a:lnTo>
                    <a:lnTo>
                      <a:pt x="44" y="190"/>
                    </a:lnTo>
                    <a:lnTo>
                      <a:pt x="47" y="186"/>
                    </a:lnTo>
                    <a:lnTo>
                      <a:pt x="53" y="178"/>
                    </a:lnTo>
                    <a:lnTo>
                      <a:pt x="58" y="167"/>
                    </a:lnTo>
                    <a:lnTo>
                      <a:pt x="63" y="160"/>
                    </a:lnTo>
                    <a:lnTo>
                      <a:pt x="63" y="160"/>
                    </a:lnTo>
                    <a:lnTo>
                      <a:pt x="68" y="157"/>
                    </a:lnTo>
                    <a:lnTo>
                      <a:pt x="77" y="157"/>
                    </a:lnTo>
                    <a:lnTo>
                      <a:pt x="84" y="157"/>
                    </a:lnTo>
                    <a:lnTo>
                      <a:pt x="89" y="153"/>
                    </a:lnTo>
                    <a:lnTo>
                      <a:pt x="89" y="153"/>
                    </a:lnTo>
                    <a:lnTo>
                      <a:pt x="91" y="150"/>
                    </a:lnTo>
                    <a:lnTo>
                      <a:pt x="93" y="146"/>
                    </a:lnTo>
                    <a:lnTo>
                      <a:pt x="94" y="143"/>
                    </a:lnTo>
                    <a:lnTo>
                      <a:pt x="94" y="139"/>
                    </a:lnTo>
                    <a:lnTo>
                      <a:pt x="94" y="139"/>
                    </a:lnTo>
                    <a:lnTo>
                      <a:pt x="101" y="136"/>
                    </a:lnTo>
                    <a:lnTo>
                      <a:pt x="105" y="132"/>
                    </a:lnTo>
                    <a:lnTo>
                      <a:pt x="107" y="131"/>
                    </a:lnTo>
                    <a:lnTo>
                      <a:pt x="107" y="131"/>
                    </a:lnTo>
                    <a:lnTo>
                      <a:pt x="105" y="127"/>
                    </a:lnTo>
                    <a:lnTo>
                      <a:pt x="101" y="122"/>
                    </a:lnTo>
                    <a:lnTo>
                      <a:pt x="89" y="108"/>
                    </a:lnTo>
                    <a:lnTo>
                      <a:pt x="77" y="94"/>
                    </a:lnTo>
                    <a:lnTo>
                      <a:pt x="72" y="85"/>
                    </a:lnTo>
                    <a:lnTo>
                      <a:pt x="72" y="85"/>
                    </a:lnTo>
                    <a:lnTo>
                      <a:pt x="75" y="84"/>
                    </a:lnTo>
                    <a:lnTo>
                      <a:pt x="80" y="82"/>
                    </a:lnTo>
                    <a:lnTo>
                      <a:pt x="91" y="80"/>
                    </a:lnTo>
                    <a:lnTo>
                      <a:pt x="91" y="80"/>
                    </a:lnTo>
                    <a:lnTo>
                      <a:pt x="121" y="72"/>
                    </a:lnTo>
                    <a:lnTo>
                      <a:pt x="138" y="65"/>
                    </a:lnTo>
                    <a:lnTo>
                      <a:pt x="145" y="61"/>
                    </a:lnTo>
                    <a:lnTo>
                      <a:pt x="150" y="56"/>
                    </a:lnTo>
                    <a:lnTo>
                      <a:pt x="150" y="56"/>
                    </a:lnTo>
                    <a:lnTo>
                      <a:pt x="152" y="52"/>
                    </a:lnTo>
                    <a:lnTo>
                      <a:pt x="152" y="52"/>
                    </a:lnTo>
                    <a:lnTo>
                      <a:pt x="152" y="49"/>
                    </a:lnTo>
                    <a:lnTo>
                      <a:pt x="150" y="47"/>
                    </a:lnTo>
                    <a:lnTo>
                      <a:pt x="143" y="49"/>
                    </a:lnTo>
                    <a:lnTo>
                      <a:pt x="143" y="49"/>
                    </a:lnTo>
                    <a:lnTo>
                      <a:pt x="141" y="40"/>
                    </a:lnTo>
                    <a:lnTo>
                      <a:pt x="141" y="40"/>
                    </a:lnTo>
                    <a:lnTo>
                      <a:pt x="143" y="40"/>
                    </a:lnTo>
                    <a:lnTo>
                      <a:pt x="145" y="40"/>
                    </a:lnTo>
                    <a:lnTo>
                      <a:pt x="145" y="40"/>
                    </a:lnTo>
                    <a:lnTo>
                      <a:pt x="145" y="38"/>
                    </a:lnTo>
                    <a:lnTo>
                      <a:pt x="145" y="37"/>
                    </a:lnTo>
                    <a:lnTo>
                      <a:pt x="145" y="37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03" y="21"/>
                    </a:lnTo>
                    <a:lnTo>
                      <a:pt x="103" y="21"/>
                    </a:lnTo>
                    <a:lnTo>
                      <a:pt x="84" y="37"/>
                    </a:lnTo>
                    <a:lnTo>
                      <a:pt x="74" y="44"/>
                    </a:lnTo>
                    <a:lnTo>
                      <a:pt x="67" y="49"/>
                    </a:lnTo>
                    <a:lnTo>
                      <a:pt x="67" y="49"/>
                    </a:lnTo>
                    <a:lnTo>
                      <a:pt x="60" y="49"/>
                    </a:lnTo>
                    <a:lnTo>
                      <a:pt x="53" y="45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37" y="35"/>
                    </a:lnTo>
                    <a:lnTo>
                      <a:pt x="35" y="32"/>
                    </a:lnTo>
                    <a:lnTo>
                      <a:pt x="35" y="32"/>
                    </a:lnTo>
                    <a:lnTo>
                      <a:pt x="32" y="30"/>
                    </a:lnTo>
                    <a:lnTo>
                      <a:pt x="28" y="30"/>
                    </a:lnTo>
                    <a:lnTo>
                      <a:pt x="27" y="30"/>
                    </a:lnTo>
                    <a:lnTo>
                      <a:pt x="25" y="28"/>
                    </a:lnTo>
                    <a:lnTo>
                      <a:pt x="25" y="28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42"/>
              <p:cNvSpPr/>
              <p:nvPr/>
            </p:nvSpPr>
            <p:spPr>
              <a:xfrm>
                <a:off x="-120065" y="3388350"/>
                <a:ext cx="90602" cy="315144"/>
              </a:xfrm>
              <a:custGeom>
                <a:rect b="b" l="l" r="r" t="t"/>
                <a:pathLst>
                  <a:path extrusionOk="0" h="174" w="51">
                    <a:moveTo>
                      <a:pt x="45" y="41"/>
                    </a:moveTo>
                    <a:lnTo>
                      <a:pt x="45" y="41"/>
                    </a:lnTo>
                    <a:lnTo>
                      <a:pt x="45" y="40"/>
                    </a:lnTo>
                    <a:lnTo>
                      <a:pt x="45" y="40"/>
                    </a:lnTo>
                    <a:lnTo>
                      <a:pt x="45" y="29"/>
                    </a:lnTo>
                    <a:lnTo>
                      <a:pt x="47" y="26"/>
                    </a:lnTo>
                    <a:lnTo>
                      <a:pt x="49" y="24"/>
                    </a:lnTo>
                    <a:lnTo>
                      <a:pt x="49" y="24"/>
                    </a:lnTo>
                    <a:lnTo>
                      <a:pt x="51" y="21"/>
                    </a:lnTo>
                    <a:lnTo>
                      <a:pt x="51" y="19"/>
                    </a:lnTo>
                    <a:lnTo>
                      <a:pt x="51" y="19"/>
                    </a:lnTo>
                    <a:lnTo>
                      <a:pt x="51" y="12"/>
                    </a:lnTo>
                    <a:lnTo>
                      <a:pt x="51" y="8"/>
                    </a:lnTo>
                    <a:lnTo>
                      <a:pt x="51" y="7"/>
                    </a:lnTo>
                    <a:lnTo>
                      <a:pt x="51" y="7"/>
                    </a:lnTo>
                    <a:lnTo>
                      <a:pt x="51" y="3"/>
                    </a:lnTo>
                    <a:lnTo>
                      <a:pt x="51" y="3"/>
                    </a:lnTo>
                    <a:lnTo>
                      <a:pt x="49" y="3"/>
                    </a:lnTo>
                    <a:lnTo>
                      <a:pt x="49" y="3"/>
                    </a:lnTo>
                    <a:lnTo>
                      <a:pt x="47" y="3"/>
                    </a:lnTo>
                    <a:lnTo>
                      <a:pt x="47" y="1"/>
                    </a:lnTo>
                    <a:lnTo>
                      <a:pt x="47" y="1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4" y="3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0" y="10"/>
                    </a:lnTo>
                    <a:lnTo>
                      <a:pt x="37" y="10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17" y="45"/>
                    </a:lnTo>
                    <a:lnTo>
                      <a:pt x="12" y="64"/>
                    </a:lnTo>
                    <a:lnTo>
                      <a:pt x="9" y="76"/>
                    </a:lnTo>
                    <a:lnTo>
                      <a:pt x="9" y="76"/>
                    </a:lnTo>
                    <a:lnTo>
                      <a:pt x="10" y="78"/>
                    </a:lnTo>
                    <a:lnTo>
                      <a:pt x="10" y="80"/>
                    </a:lnTo>
                    <a:lnTo>
                      <a:pt x="7" y="85"/>
                    </a:lnTo>
                    <a:lnTo>
                      <a:pt x="2" y="94"/>
                    </a:lnTo>
                    <a:lnTo>
                      <a:pt x="2" y="94"/>
                    </a:lnTo>
                    <a:lnTo>
                      <a:pt x="0" y="94"/>
                    </a:lnTo>
                    <a:lnTo>
                      <a:pt x="0" y="95"/>
                    </a:lnTo>
                    <a:lnTo>
                      <a:pt x="0" y="95"/>
                    </a:lnTo>
                    <a:lnTo>
                      <a:pt x="12" y="134"/>
                    </a:lnTo>
                    <a:lnTo>
                      <a:pt x="23" y="174"/>
                    </a:lnTo>
                    <a:lnTo>
                      <a:pt x="24" y="170"/>
                    </a:lnTo>
                    <a:lnTo>
                      <a:pt x="24" y="170"/>
                    </a:lnTo>
                    <a:lnTo>
                      <a:pt x="28" y="160"/>
                    </a:lnTo>
                    <a:lnTo>
                      <a:pt x="30" y="149"/>
                    </a:lnTo>
                    <a:lnTo>
                      <a:pt x="31" y="144"/>
                    </a:lnTo>
                    <a:lnTo>
                      <a:pt x="31" y="144"/>
                    </a:lnTo>
                    <a:lnTo>
                      <a:pt x="33" y="130"/>
                    </a:lnTo>
                    <a:lnTo>
                      <a:pt x="37" y="116"/>
                    </a:lnTo>
                    <a:lnTo>
                      <a:pt x="40" y="106"/>
                    </a:lnTo>
                    <a:lnTo>
                      <a:pt x="42" y="97"/>
                    </a:lnTo>
                    <a:lnTo>
                      <a:pt x="42" y="97"/>
                    </a:lnTo>
                    <a:lnTo>
                      <a:pt x="42" y="88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40" y="85"/>
                    </a:lnTo>
                    <a:lnTo>
                      <a:pt x="35" y="88"/>
                    </a:lnTo>
                    <a:lnTo>
                      <a:pt x="30" y="88"/>
                    </a:lnTo>
                    <a:lnTo>
                      <a:pt x="23" y="88"/>
                    </a:lnTo>
                    <a:lnTo>
                      <a:pt x="23" y="88"/>
                    </a:lnTo>
                    <a:lnTo>
                      <a:pt x="21" y="87"/>
                    </a:lnTo>
                    <a:lnTo>
                      <a:pt x="21" y="85"/>
                    </a:lnTo>
                    <a:lnTo>
                      <a:pt x="23" y="81"/>
                    </a:lnTo>
                    <a:lnTo>
                      <a:pt x="23" y="81"/>
                    </a:lnTo>
                    <a:lnTo>
                      <a:pt x="26" y="76"/>
                    </a:lnTo>
                    <a:lnTo>
                      <a:pt x="30" y="73"/>
                    </a:lnTo>
                    <a:lnTo>
                      <a:pt x="33" y="69"/>
                    </a:lnTo>
                    <a:lnTo>
                      <a:pt x="31" y="68"/>
                    </a:lnTo>
                    <a:lnTo>
                      <a:pt x="30" y="66"/>
                    </a:lnTo>
                    <a:lnTo>
                      <a:pt x="30" y="66"/>
                    </a:lnTo>
                    <a:lnTo>
                      <a:pt x="26" y="68"/>
                    </a:lnTo>
                    <a:lnTo>
                      <a:pt x="24" y="66"/>
                    </a:lnTo>
                    <a:lnTo>
                      <a:pt x="24" y="66"/>
                    </a:lnTo>
                    <a:lnTo>
                      <a:pt x="26" y="66"/>
                    </a:lnTo>
                    <a:lnTo>
                      <a:pt x="28" y="64"/>
                    </a:lnTo>
                    <a:lnTo>
                      <a:pt x="28" y="64"/>
                    </a:lnTo>
                    <a:lnTo>
                      <a:pt x="28" y="59"/>
                    </a:lnTo>
                    <a:lnTo>
                      <a:pt x="26" y="54"/>
                    </a:lnTo>
                    <a:lnTo>
                      <a:pt x="26" y="45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31" y="34"/>
                    </a:lnTo>
                    <a:lnTo>
                      <a:pt x="33" y="34"/>
                    </a:lnTo>
                    <a:lnTo>
                      <a:pt x="37" y="36"/>
                    </a:lnTo>
                    <a:lnTo>
                      <a:pt x="42" y="40"/>
                    </a:lnTo>
                    <a:lnTo>
                      <a:pt x="45" y="41"/>
                    </a:lnTo>
                    <a:lnTo>
                      <a:pt x="45" y="4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42"/>
              <p:cNvSpPr/>
              <p:nvPr/>
            </p:nvSpPr>
            <p:spPr>
              <a:xfrm>
                <a:off x="-84614" y="3455319"/>
                <a:ext cx="47272" cy="94544"/>
              </a:xfrm>
              <a:custGeom>
                <a:rect b="b" l="l" r="r" t="t"/>
                <a:pathLst>
                  <a:path extrusionOk="0" h="54" w="24">
                    <a:moveTo>
                      <a:pt x="24" y="7"/>
                    </a:moveTo>
                    <a:lnTo>
                      <a:pt x="24" y="7"/>
                    </a:lnTo>
                    <a:lnTo>
                      <a:pt x="24" y="25"/>
                    </a:lnTo>
                    <a:lnTo>
                      <a:pt x="24" y="35"/>
                    </a:lnTo>
                    <a:lnTo>
                      <a:pt x="21" y="46"/>
                    </a:lnTo>
                    <a:lnTo>
                      <a:pt x="21" y="46"/>
                    </a:lnTo>
                    <a:lnTo>
                      <a:pt x="19" y="51"/>
                    </a:lnTo>
                    <a:lnTo>
                      <a:pt x="14" y="54"/>
                    </a:lnTo>
                    <a:lnTo>
                      <a:pt x="9" y="54"/>
                    </a:lnTo>
                    <a:lnTo>
                      <a:pt x="2" y="54"/>
                    </a:lnTo>
                    <a:lnTo>
                      <a:pt x="2" y="54"/>
                    </a:lnTo>
                    <a:lnTo>
                      <a:pt x="0" y="53"/>
                    </a:lnTo>
                    <a:lnTo>
                      <a:pt x="0" y="51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5" y="42"/>
                    </a:lnTo>
                    <a:lnTo>
                      <a:pt x="9" y="39"/>
                    </a:lnTo>
                    <a:lnTo>
                      <a:pt x="12" y="35"/>
                    </a:lnTo>
                    <a:lnTo>
                      <a:pt x="10" y="34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5" y="34"/>
                    </a:lnTo>
                    <a:lnTo>
                      <a:pt x="3" y="32"/>
                    </a:lnTo>
                    <a:lnTo>
                      <a:pt x="3" y="32"/>
                    </a:lnTo>
                    <a:lnTo>
                      <a:pt x="5" y="32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7" y="25"/>
                    </a:lnTo>
                    <a:lnTo>
                      <a:pt x="5" y="20"/>
                    </a:lnTo>
                    <a:lnTo>
                      <a:pt x="5" y="11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6" y="2"/>
                    </a:lnTo>
                    <a:lnTo>
                      <a:pt x="21" y="6"/>
                    </a:lnTo>
                    <a:lnTo>
                      <a:pt x="24" y="7"/>
                    </a:lnTo>
                    <a:lnTo>
                      <a:pt x="24" y="7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42"/>
              <p:cNvSpPr/>
              <p:nvPr/>
            </p:nvSpPr>
            <p:spPr>
              <a:xfrm>
                <a:off x="915969" y="3971366"/>
                <a:ext cx="55151" cy="129998"/>
              </a:xfrm>
              <a:custGeom>
                <a:rect b="b" l="l" r="r" t="t"/>
                <a:pathLst>
                  <a:path extrusionOk="0" h="72" w="30">
                    <a:moveTo>
                      <a:pt x="18" y="70"/>
                    </a:moveTo>
                    <a:lnTo>
                      <a:pt x="18" y="70"/>
                    </a:lnTo>
                    <a:lnTo>
                      <a:pt x="18" y="72"/>
                    </a:lnTo>
                    <a:lnTo>
                      <a:pt x="14" y="72"/>
                    </a:lnTo>
                    <a:lnTo>
                      <a:pt x="14" y="72"/>
                    </a:lnTo>
                    <a:lnTo>
                      <a:pt x="7" y="68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2" y="35"/>
                    </a:lnTo>
                    <a:lnTo>
                      <a:pt x="4" y="27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11" y="4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23" y="6"/>
                    </a:lnTo>
                    <a:lnTo>
                      <a:pt x="28" y="13"/>
                    </a:lnTo>
                    <a:lnTo>
                      <a:pt x="28" y="20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26" y="28"/>
                    </a:lnTo>
                    <a:lnTo>
                      <a:pt x="26" y="32"/>
                    </a:lnTo>
                    <a:lnTo>
                      <a:pt x="28" y="37"/>
                    </a:lnTo>
                    <a:lnTo>
                      <a:pt x="30" y="41"/>
                    </a:lnTo>
                    <a:lnTo>
                      <a:pt x="30" y="46"/>
                    </a:lnTo>
                    <a:lnTo>
                      <a:pt x="30" y="46"/>
                    </a:lnTo>
                    <a:lnTo>
                      <a:pt x="28" y="60"/>
                    </a:lnTo>
                    <a:lnTo>
                      <a:pt x="24" y="65"/>
                    </a:lnTo>
                    <a:lnTo>
                      <a:pt x="23" y="67"/>
                    </a:lnTo>
                    <a:lnTo>
                      <a:pt x="21" y="68"/>
                    </a:lnTo>
                    <a:lnTo>
                      <a:pt x="21" y="68"/>
                    </a:lnTo>
                    <a:lnTo>
                      <a:pt x="18" y="68"/>
                    </a:lnTo>
                    <a:lnTo>
                      <a:pt x="18" y="68"/>
                    </a:lnTo>
                    <a:lnTo>
                      <a:pt x="18" y="70"/>
                    </a:lnTo>
                    <a:lnTo>
                      <a:pt x="18" y="7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42"/>
              <p:cNvSpPr/>
              <p:nvPr/>
            </p:nvSpPr>
            <p:spPr>
              <a:xfrm>
                <a:off x="908090" y="3900459"/>
                <a:ext cx="31515" cy="39393"/>
              </a:xfrm>
              <a:custGeom>
                <a:rect b="b" l="l" r="r" t="t"/>
                <a:pathLst>
                  <a:path extrusionOk="0" h="19" w="15">
                    <a:moveTo>
                      <a:pt x="14" y="0"/>
                    </a:moveTo>
                    <a:lnTo>
                      <a:pt x="14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5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3" y="12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5" y="16"/>
                    </a:lnTo>
                    <a:lnTo>
                      <a:pt x="3" y="16"/>
                    </a:lnTo>
                    <a:lnTo>
                      <a:pt x="3" y="16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8" y="18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18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4" y="16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5" y="11"/>
                    </a:lnTo>
                    <a:lnTo>
                      <a:pt x="15" y="11"/>
                    </a:lnTo>
                    <a:lnTo>
                      <a:pt x="15" y="9"/>
                    </a:lnTo>
                    <a:lnTo>
                      <a:pt x="15" y="9"/>
                    </a:lnTo>
                    <a:lnTo>
                      <a:pt x="15" y="5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5" y="2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42"/>
              <p:cNvSpPr/>
              <p:nvPr/>
            </p:nvSpPr>
            <p:spPr>
              <a:xfrm>
                <a:off x="876576" y="3884701"/>
                <a:ext cx="43333" cy="82727"/>
              </a:xfrm>
              <a:custGeom>
                <a:rect b="b" l="l" r="r" t="t"/>
                <a:pathLst>
                  <a:path extrusionOk="0" h="45" w="25">
                    <a:moveTo>
                      <a:pt x="21" y="0"/>
                    </a:moveTo>
                    <a:lnTo>
                      <a:pt x="21" y="0"/>
                    </a:lnTo>
                    <a:lnTo>
                      <a:pt x="21" y="0"/>
                    </a:lnTo>
                    <a:lnTo>
                      <a:pt x="20" y="0"/>
                    </a:lnTo>
                    <a:lnTo>
                      <a:pt x="20" y="3"/>
                    </a:lnTo>
                    <a:lnTo>
                      <a:pt x="20" y="7"/>
                    </a:lnTo>
                    <a:lnTo>
                      <a:pt x="18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3" y="8"/>
                    </a:lnTo>
                    <a:lnTo>
                      <a:pt x="9" y="8"/>
                    </a:lnTo>
                    <a:lnTo>
                      <a:pt x="7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2" y="29"/>
                    </a:lnTo>
                    <a:lnTo>
                      <a:pt x="4" y="29"/>
                    </a:lnTo>
                    <a:lnTo>
                      <a:pt x="4" y="29"/>
                    </a:lnTo>
                    <a:lnTo>
                      <a:pt x="6" y="29"/>
                    </a:lnTo>
                    <a:lnTo>
                      <a:pt x="6" y="31"/>
                    </a:lnTo>
                    <a:lnTo>
                      <a:pt x="4" y="33"/>
                    </a:lnTo>
                    <a:lnTo>
                      <a:pt x="4" y="33"/>
                    </a:lnTo>
                    <a:lnTo>
                      <a:pt x="2" y="35"/>
                    </a:lnTo>
                    <a:lnTo>
                      <a:pt x="6" y="35"/>
                    </a:lnTo>
                    <a:lnTo>
                      <a:pt x="6" y="35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6" y="38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11" y="42"/>
                    </a:lnTo>
                    <a:lnTo>
                      <a:pt x="13" y="43"/>
                    </a:lnTo>
                    <a:lnTo>
                      <a:pt x="14" y="45"/>
                    </a:lnTo>
                    <a:lnTo>
                      <a:pt x="16" y="45"/>
                    </a:lnTo>
                    <a:lnTo>
                      <a:pt x="16" y="45"/>
                    </a:lnTo>
                    <a:lnTo>
                      <a:pt x="16" y="43"/>
                    </a:lnTo>
                    <a:lnTo>
                      <a:pt x="16" y="43"/>
                    </a:lnTo>
                    <a:lnTo>
                      <a:pt x="16" y="42"/>
                    </a:lnTo>
                    <a:lnTo>
                      <a:pt x="18" y="40"/>
                    </a:lnTo>
                    <a:lnTo>
                      <a:pt x="18" y="40"/>
                    </a:lnTo>
                    <a:lnTo>
                      <a:pt x="21" y="36"/>
                    </a:lnTo>
                    <a:lnTo>
                      <a:pt x="21" y="31"/>
                    </a:lnTo>
                    <a:lnTo>
                      <a:pt x="21" y="31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5" y="22"/>
                    </a:lnTo>
                    <a:lnTo>
                      <a:pt x="25" y="17"/>
                    </a:lnTo>
                    <a:lnTo>
                      <a:pt x="25" y="17"/>
                    </a:lnTo>
                    <a:lnTo>
                      <a:pt x="23" y="10"/>
                    </a:lnTo>
                    <a:lnTo>
                      <a:pt x="23" y="7"/>
                    </a:lnTo>
                    <a:lnTo>
                      <a:pt x="23" y="7"/>
                    </a:lnTo>
                    <a:lnTo>
                      <a:pt x="23" y="1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42"/>
              <p:cNvSpPr/>
              <p:nvPr/>
            </p:nvSpPr>
            <p:spPr>
              <a:xfrm>
                <a:off x="939605" y="3979245"/>
                <a:ext cx="326963" cy="279691"/>
              </a:xfrm>
              <a:custGeom>
                <a:rect b="b" l="l" r="r" t="t"/>
                <a:pathLst>
                  <a:path extrusionOk="0" h="157" w="183">
                    <a:moveTo>
                      <a:pt x="181" y="19"/>
                    </a:moveTo>
                    <a:lnTo>
                      <a:pt x="181" y="19"/>
                    </a:lnTo>
                    <a:lnTo>
                      <a:pt x="178" y="19"/>
                    </a:lnTo>
                    <a:lnTo>
                      <a:pt x="178" y="17"/>
                    </a:lnTo>
                    <a:lnTo>
                      <a:pt x="176" y="12"/>
                    </a:lnTo>
                    <a:lnTo>
                      <a:pt x="176" y="5"/>
                    </a:lnTo>
                    <a:lnTo>
                      <a:pt x="176" y="2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1" y="10"/>
                    </a:lnTo>
                    <a:lnTo>
                      <a:pt x="169" y="12"/>
                    </a:lnTo>
                    <a:lnTo>
                      <a:pt x="169" y="12"/>
                    </a:lnTo>
                    <a:lnTo>
                      <a:pt x="167" y="12"/>
                    </a:lnTo>
                    <a:lnTo>
                      <a:pt x="165" y="12"/>
                    </a:lnTo>
                    <a:lnTo>
                      <a:pt x="162" y="19"/>
                    </a:lnTo>
                    <a:lnTo>
                      <a:pt x="162" y="19"/>
                    </a:lnTo>
                    <a:lnTo>
                      <a:pt x="158" y="24"/>
                    </a:lnTo>
                    <a:lnTo>
                      <a:pt x="153" y="28"/>
                    </a:lnTo>
                    <a:lnTo>
                      <a:pt x="148" y="31"/>
                    </a:lnTo>
                    <a:lnTo>
                      <a:pt x="141" y="40"/>
                    </a:lnTo>
                    <a:lnTo>
                      <a:pt x="141" y="40"/>
                    </a:lnTo>
                    <a:lnTo>
                      <a:pt x="134" y="49"/>
                    </a:lnTo>
                    <a:lnTo>
                      <a:pt x="125" y="57"/>
                    </a:lnTo>
                    <a:lnTo>
                      <a:pt x="115" y="68"/>
                    </a:lnTo>
                    <a:lnTo>
                      <a:pt x="115" y="68"/>
                    </a:lnTo>
                    <a:lnTo>
                      <a:pt x="115" y="70"/>
                    </a:lnTo>
                    <a:lnTo>
                      <a:pt x="117" y="71"/>
                    </a:lnTo>
                    <a:lnTo>
                      <a:pt x="117" y="73"/>
                    </a:lnTo>
                    <a:lnTo>
                      <a:pt x="113" y="80"/>
                    </a:lnTo>
                    <a:lnTo>
                      <a:pt x="113" y="80"/>
                    </a:lnTo>
                    <a:lnTo>
                      <a:pt x="106" y="87"/>
                    </a:lnTo>
                    <a:lnTo>
                      <a:pt x="99" y="89"/>
                    </a:lnTo>
                    <a:lnTo>
                      <a:pt x="91" y="89"/>
                    </a:lnTo>
                    <a:lnTo>
                      <a:pt x="82" y="89"/>
                    </a:lnTo>
                    <a:lnTo>
                      <a:pt x="64" y="85"/>
                    </a:lnTo>
                    <a:lnTo>
                      <a:pt x="56" y="85"/>
                    </a:lnTo>
                    <a:lnTo>
                      <a:pt x="47" y="87"/>
                    </a:lnTo>
                    <a:lnTo>
                      <a:pt x="47" y="87"/>
                    </a:lnTo>
                    <a:lnTo>
                      <a:pt x="35" y="92"/>
                    </a:lnTo>
                    <a:lnTo>
                      <a:pt x="26" y="94"/>
                    </a:lnTo>
                    <a:lnTo>
                      <a:pt x="24" y="94"/>
                    </a:lnTo>
                    <a:lnTo>
                      <a:pt x="24" y="92"/>
                    </a:lnTo>
                    <a:lnTo>
                      <a:pt x="23" y="85"/>
                    </a:lnTo>
                    <a:lnTo>
                      <a:pt x="23" y="85"/>
                    </a:lnTo>
                    <a:lnTo>
                      <a:pt x="23" y="80"/>
                    </a:lnTo>
                    <a:lnTo>
                      <a:pt x="19" y="78"/>
                    </a:lnTo>
                    <a:lnTo>
                      <a:pt x="16" y="80"/>
                    </a:lnTo>
                    <a:lnTo>
                      <a:pt x="10" y="78"/>
                    </a:lnTo>
                    <a:lnTo>
                      <a:pt x="10" y="78"/>
                    </a:lnTo>
                    <a:lnTo>
                      <a:pt x="7" y="78"/>
                    </a:lnTo>
                    <a:lnTo>
                      <a:pt x="7" y="77"/>
                    </a:lnTo>
                    <a:lnTo>
                      <a:pt x="7" y="73"/>
                    </a:lnTo>
                    <a:lnTo>
                      <a:pt x="10" y="68"/>
                    </a:lnTo>
                    <a:lnTo>
                      <a:pt x="12" y="66"/>
                    </a:lnTo>
                    <a:lnTo>
                      <a:pt x="12" y="66"/>
                    </a:lnTo>
                    <a:lnTo>
                      <a:pt x="10" y="66"/>
                    </a:lnTo>
                    <a:lnTo>
                      <a:pt x="7" y="66"/>
                    </a:lnTo>
                    <a:lnTo>
                      <a:pt x="5" y="68"/>
                    </a:lnTo>
                    <a:lnTo>
                      <a:pt x="4" y="66"/>
                    </a:lnTo>
                    <a:lnTo>
                      <a:pt x="4" y="66"/>
                    </a:lnTo>
                    <a:lnTo>
                      <a:pt x="4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75"/>
                    </a:lnTo>
                    <a:lnTo>
                      <a:pt x="0" y="80"/>
                    </a:lnTo>
                    <a:lnTo>
                      <a:pt x="5" y="85"/>
                    </a:lnTo>
                    <a:lnTo>
                      <a:pt x="12" y="91"/>
                    </a:lnTo>
                    <a:lnTo>
                      <a:pt x="12" y="91"/>
                    </a:lnTo>
                    <a:lnTo>
                      <a:pt x="19" y="96"/>
                    </a:lnTo>
                    <a:lnTo>
                      <a:pt x="23" y="101"/>
                    </a:lnTo>
                    <a:lnTo>
                      <a:pt x="24" y="108"/>
                    </a:lnTo>
                    <a:lnTo>
                      <a:pt x="26" y="118"/>
                    </a:lnTo>
                    <a:lnTo>
                      <a:pt x="26" y="118"/>
                    </a:lnTo>
                    <a:lnTo>
                      <a:pt x="26" y="129"/>
                    </a:lnTo>
                    <a:lnTo>
                      <a:pt x="28" y="132"/>
                    </a:lnTo>
                    <a:lnTo>
                      <a:pt x="30" y="136"/>
                    </a:lnTo>
                    <a:lnTo>
                      <a:pt x="33" y="138"/>
                    </a:lnTo>
                    <a:lnTo>
                      <a:pt x="40" y="139"/>
                    </a:lnTo>
                    <a:lnTo>
                      <a:pt x="63" y="143"/>
                    </a:lnTo>
                    <a:lnTo>
                      <a:pt x="63" y="143"/>
                    </a:lnTo>
                    <a:lnTo>
                      <a:pt x="91" y="150"/>
                    </a:lnTo>
                    <a:lnTo>
                      <a:pt x="117" y="155"/>
                    </a:lnTo>
                    <a:lnTo>
                      <a:pt x="125" y="157"/>
                    </a:lnTo>
                    <a:lnTo>
                      <a:pt x="134" y="157"/>
                    </a:lnTo>
                    <a:lnTo>
                      <a:pt x="139" y="155"/>
                    </a:lnTo>
                    <a:lnTo>
                      <a:pt x="143" y="150"/>
                    </a:lnTo>
                    <a:lnTo>
                      <a:pt x="143" y="150"/>
                    </a:lnTo>
                    <a:lnTo>
                      <a:pt x="143" y="138"/>
                    </a:lnTo>
                    <a:lnTo>
                      <a:pt x="145" y="129"/>
                    </a:lnTo>
                    <a:lnTo>
                      <a:pt x="150" y="115"/>
                    </a:lnTo>
                    <a:lnTo>
                      <a:pt x="150" y="115"/>
                    </a:lnTo>
                    <a:lnTo>
                      <a:pt x="155" y="99"/>
                    </a:lnTo>
                    <a:lnTo>
                      <a:pt x="155" y="97"/>
                    </a:lnTo>
                    <a:lnTo>
                      <a:pt x="153" y="96"/>
                    </a:lnTo>
                    <a:lnTo>
                      <a:pt x="153" y="96"/>
                    </a:lnTo>
                    <a:lnTo>
                      <a:pt x="152" y="92"/>
                    </a:lnTo>
                    <a:lnTo>
                      <a:pt x="155" y="92"/>
                    </a:lnTo>
                    <a:lnTo>
                      <a:pt x="167" y="91"/>
                    </a:lnTo>
                    <a:lnTo>
                      <a:pt x="167" y="91"/>
                    </a:lnTo>
                    <a:lnTo>
                      <a:pt x="172" y="89"/>
                    </a:lnTo>
                    <a:lnTo>
                      <a:pt x="174" y="87"/>
                    </a:lnTo>
                    <a:lnTo>
                      <a:pt x="174" y="85"/>
                    </a:lnTo>
                    <a:lnTo>
                      <a:pt x="171" y="84"/>
                    </a:lnTo>
                    <a:lnTo>
                      <a:pt x="165" y="82"/>
                    </a:lnTo>
                    <a:lnTo>
                      <a:pt x="165" y="82"/>
                    </a:lnTo>
                    <a:lnTo>
                      <a:pt x="162" y="82"/>
                    </a:lnTo>
                    <a:lnTo>
                      <a:pt x="162" y="80"/>
                    </a:lnTo>
                    <a:lnTo>
                      <a:pt x="164" y="77"/>
                    </a:lnTo>
                    <a:lnTo>
                      <a:pt x="164" y="70"/>
                    </a:lnTo>
                    <a:lnTo>
                      <a:pt x="164" y="70"/>
                    </a:lnTo>
                    <a:lnTo>
                      <a:pt x="164" y="59"/>
                    </a:lnTo>
                    <a:lnTo>
                      <a:pt x="165" y="50"/>
                    </a:lnTo>
                    <a:lnTo>
                      <a:pt x="167" y="49"/>
                    </a:lnTo>
                    <a:lnTo>
                      <a:pt x="167" y="47"/>
                    </a:lnTo>
                    <a:lnTo>
                      <a:pt x="171" y="49"/>
                    </a:lnTo>
                    <a:lnTo>
                      <a:pt x="172" y="54"/>
                    </a:lnTo>
                    <a:lnTo>
                      <a:pt x="172" y="54"/>
                    </a:lnTo>
                    <a:lnTo>
                      <a:pt x="174" y="61"/>
                    </a:lnTo>
                    <a:lnTo>
                      <a:pt x="176" y="61"/>
                    </a:lnTo>
                    <a:lnTo>
                      <a:pt x="176" y="59"/>
                    </a:lnTo>
                    <a:lnTo>
                      <a:pt x="178" y="56"/>
                    </a:lnTo>
                    <a:lnTo>
                      <a:pt x="181" y="52"/>
                    </a:lnTo>
                    <a:lnTo>
                      <a:pt x="183" y="50"/>
                    </a:lnTo>
                    <a:lnTo>
                      <a:pt x="183" y="50"/>
                    </a:lnTo>
                    <a:lnTo>
                      <a:pt x="183" y="30"/>
                    </a:lnTo>
                    <a:lnTo>
                      <a:pt x="183" y="23"/>
                    </a:lnTo>
                    <a:lnTo>
                      <a:pt x="181" y="19"/>
                    </a:lnTo>
                    <a:lnTo>
                      <a:pt x="181" y="19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42"/>
              <p:cNvSpPr/>
              <p:nvPr/>
            </p:nvSpPr>
            <p:spPr>
              <a:xfrm>
                <a:off x="1254749" y="3951671"/>
                <a:ext cx="23636" cy="63029"/>
              </a:xfrm>
              <a:custGeom>
                <a:rect b="b" l="l" r="r" t="t"/>
                <a:pathLst>
                  <a:path extrusionOk="0" h="33" w="14">
                    <a:moveTo>
                      <a:pt x="7" y="33"/>
                    </a:moveTo>
                    <a:lnTo>
                      <a:pt x="7" y="33"/>
                    </a:lnTo>
                    <a:lnTo>
                      <a:pt x="4" y="33"/>
                    </a:lnTo>
                    <a:lnTo>
                      <a:pt x="4" y="31"/>
                    </a:lnTo>
                    <a:lnTo>
                      <a:pt x="2" y="26"/>
                    </a:lnTo>
                    <a:lnTo>
                      <a:pt x="2" y="19"/>
                    </a:lnTo>
                    <a:lnTo>
                      <a:pt x="2" y="16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7"/>
                    </a:lnTo>
                    <a:lnTo>
                      <a:pt x="12" y="12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2" y="21"/>
                    </a:lnTo>
                    <a:lnTo>
                      <a:pt x="9" y="24"/>
                    </a:lnTo>
                    <a:lnTo>
                      <a:pt x="7" y="30"/>
                    </a:lnTo>
                    <a:lnTo>
                      <a:pt x="7" y="33"/>
                    </a:lnTo>
                    <a:lnTo>
                      <a:pt x="7" y="3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42"/>
              <p:cNvSpPr/>
              <p:nvPr/>
            </p:nvSpPr>
            <p:spPr>
              <a:xfrm>
                <a:off x="655975" y="3652284"/>
                <a:ext cx="118180" cy="126057"/>
              </a:xfrm>
              <a:custGeom>
                <a:rect b="b" l="l" r="r" t="t"/>
                <a:pathLst>
                  <a:path extrusionOk="0" h="70" w="66">
                    <a:moveTo>
                      <a:pt x="66" y="70"/>
                    </a:moveTo>
                    <a:lnTo>
                      <a:pt x="66" y="70"/>
                    </a:lnTo>
                    <a:lnTo>
                      <a:pt x="38" y="70"/>
                    </a:lnTo>
                    <a:lnTo>
                      <a:pt x="38" y="70"/>
                    </a:lnTo>
                    <a:lnTo>
                      <a:pt x="36" y="64"/>
                    </a:lnTo>
                    <a:lnTo>
                      <a:pt x="35" y="59"/>
                    </a:lnTo>
                    <a:lnTo>
                      <a:pt x="33" y="54"/>
                    </a:lnTo>
                    <a:lnTo>
                      <a:pt x="31" y="49"/>
                    </a:lnTo>
                    <a:lnTo>
                      <a:pt x="31" y="49"/>
                    </a:lnTo>
                    <a:lnTo>
                      <a:pt x="26" y="49"/>
                    </a:lnTo>
                    <a:lnTo>
                      <a:pt x="16" y="47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3" y="42"/>
                    </a:lnTo>
                    <a:lnTo>
                      <a:pt x="5" y="36"/>
                    </a:lnTo>
                    <a:lnTo>
                      <a:pt x="10" y="24"/>
                    </a:lnTo>
                    <a:lnTo>
                      <a:pt x="16" y="12"/>
                    </a:lnTo>
                    <a:lnTo>
                      <a:pt x="17" y="7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4" y="2"/>
                    </a:lnTo>
                    <a:lnTo>
                      <a:pt x="28" y="0"/>
                    </a:lnTo>
                    <a:lnTo>
                      <a:pt x="35" y="0"/>
                    </a:lnTo>
                    <a:lnTo>
                      <a:pt x="47" y="5"/>
                    </a:lnTo>
                    <a:lnTo>
                      <a:pt x="47" y="5"/>
                    </a:lnTo>
                    <a:lnTo>
                      <a:pt x="54" y="21"/>
                    </a:lnTo>
                    <a:lnTo>
                      <a:pt x="54" y="23"/>
                    </a:lnTo>
                    <a:lnTo>
                      <a:pt x="54" y="23"/>
                    </a:lnTo>
                    <a:lnTo>
                      <a:pt x="47" y="23"/>
                    </a:lnTo>
                    <a:lnTo>
                      <a:pt x="43" y="24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0" y="31"/>
                    </a:lnTo>
                    <a:lnTo>
                      <a:pt x="40" y="33"/>
                    </a:lnTo>
                    <a:lnTo>
                      <a:pt x="45" y="33"/>
                    </a:lnTo>
                    <a:lnTo>
                      <a:pt x="50" y="35"/>
                    </a:lnTo>
                    <a:lnTo>
                      <a:pt x="54" y="38"/>
                    </a:lnTo>
                    <a:lnTo>
                      <a:pt x="54" y="42"/>
                    </a:lnTo>
                    <a:lnTo>
                      <a:pt x="54" y="42"/>
                    </a:lnTo>
                    <a:lnTo>
                      <a:pt x="56" y="49"/>
                    </a:lnTo>
                    <a:lnTo>
                      <a:pt x="59" y="54"/>
                    </a:lnTo>
                    <a:lnTo>
                      <a:pt x="63" y="59"/>
                    </a:lnTo>
                    <a:lnTo>
                      <a:pt x="66" y="70"/>
                    </a:lnTo>
                    <a:lnTo>
                      <a:pt x="66" y="7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42"/>
              <p:cNvSpPr/>
              <p:nvPr/>
            </p:nvSpPr>
            <p:spPr>
              <a:xfrm>
                <a:off x="-636114" y="2643826"/>
                <a:ext cx="1177850" cy="539683"/>
              </a:xfrm>
              <a:custGeom>
                <a:rect b="b" l="l" r="r" t="t"/>
                <a:pathLst>
                  <a:path extrusionOk="0" h="299" w="656">
                    <a:moveTo>
                      <a:pt x="611" y="47"/>
                    </a:moveTo>
                    <a:lnTo>
                      <a:pt x="611" y="47"/>
                    </a:lnTo>
                    <a:lnTo>
                      <a:pt x="609" y="47"/>
                    </a:lnTo>
                    <a:lnTo>
                      <a:pt x="609" y="47"/>
                    </a:lnTo>
                    <a:lnTo>
                      <a:pt x="609" y="50"/>
                    </a:lnTo>
                    <a:lnTo>
                      <a:pt x="609" y="50"/>
                    </a:lnTo>
                    <a:lnTo>
                      <a:pt x="616" y="57"/>
                    </a:lnTo>
                    <a:lnTo>
                      <a:pt x="620" y="62"/>
                    </a:lnTo>
                    <a:lnTo>
                      <a:pt x="620" y="67"/>
                    </a:lnTo>
                    <a:lnTo>
                      <a:pt x="620" y="67"/>
                    </a:lnTo>
                    <a:lnTo>
                      <a:pt x="616" y="76"/>
                    </a:lnTo>
                    <a:lnTo>
                      <a:pt x="614" y="80"/>
                    </a:lnTo>
                    <a:lnTo>
                      <a:pt x="614" y="85"/>
                    </a:lnTo>
                    <a:lnTo>
                      <a:pt x="614" y="85"/>
                    </a:lnTo>
                    <a:lnTo>
                      <a:pt x="616" y="88"/>
                    </a:lnTo>
                    <a:lnTo>
                      <a:pt x="618" y="92"/>
                    </a:lnTo>
                    <a:lnTo>
                      <a:pt x="618" y="92"/>
                    </a:lnTo>
                    <a:lnTo>
                      <a:pt x="616" y="94"/>
                    </a:lnTo>
                    <a:lnTo>
                      <a:pt x="616" y="95"/>
                    </a:lnTo>
                    <a:lnTo>
                      <a:pt x="616" y="95"/>
                    </a:lnTo>
                    <a:lnTo>
                      <a:pt x="625" y="97"/>
                    </a:lnTo>
                    <a:lnTo>
                      <a:pt x="632" y="99"/>
                    </a:lnTo>
                    <a:lnTo>
                      <a:pt x="640" y="101"/>
                    </a:lnTo>
                    <a:lnTo>
                      <a:pt x="644" y="101"/>
                    </a:lnTo>
                    <a:lnTo>
                      <a:pt x="647" y="104"/>
                    </a:lnTo>
                    <a:lnTo>
                      <a:pt x="647" y="104"/>
                    </a:lnTo>
                    <a:lnTo>
                      <a:pt x="656" y="114"/>
                    </a:lnTo>
                    <a:lnTo>
                      <a:pt x="656" y="114"/>
                    </a:lnTo>
                    <a:lnTo>
                      <a:pt x="654" y="114"/>
                    </a:lnTo>
                    <a:lnTo>
                      <a:pt x="653" y="114"/>
                    </a:lnTo>
                    <a:lnTo>
                      <a:pt x="653" y="114"/>
                    </a:lnTo>
                    <a:lnTo>
                      <a:pt x="649" y="111"/>
                    </a:lnTo>
                    <a:lnTo>
                      <a:pt x="647" y="111"/>
                    </a:lnTo>
                    <a:lnTo>
                      <a:pt x="646" y="113"/>
                    </a:lnTo>
                    <a:lnTo>
                      <a:pt x="646" y="114"/>
                    </a:lnTo>
                    <a:lnTo>
                      <a:pt x="644" y="121"/>
                    </a:lnTo>
                    <a:lnTo>
                      <a:pt x="644" y="127"/>
                    </a:lnTo>
                    <a:lnTo>
                      <a:pt x="644" y="127"/>
                    </a:lnTo>
                    <a:lnTo>
                      <a:pt x="640" y="128"/>
                    </a:lnTo>
                    <a:lnTo>
                      <a:pt x="635" y="128"/>
                    </a:lnTo>
                    <a:lnTo>
                      <a:pt x="632" y="128"/>
                    </a:lnTo>
                    <a:lnTo>
                      <a:pt x="630" y="128"/>
                    </a:lnTo>
                    <a:lnTo>
                      <a:pt x="630" y="130"/>
                    </a:lnTo>
                    <a:lnTo>
                      <a:pt x="630" y="130"/>
                    </a:lnTo>
                    <a:lnTo>
                      <a:pt x="630" y="134"/>
                    </a:lnTo>
                    <a:lnTo>
                      <a:pt x="634" y="135"/>
                    </a:lnTo>
                    <a:lnTo>
                      <a:pt x="635" y="139"/>
                    </a:lnTo>
                    <a:lnTo>
                      <a:pt x="635" y="142"/>
                    </a:lnTo>
                    <a:lnTo>
                      <a:pt x="635" y="142"/>
                    </a:lnTo>
                    <a:lnTo>
                      <a:pt x="634" y="148"/>
                    </a:lnTo>
                    <a:lnTo>
                      <a:pt x="634" y="148"/>
                    </a:lnTo>
                    <a:lnTo>
                      <a:pt x="635" y="151"/>
                    </a:lnTo>
                    <a:lnTo>
                      <a:pt x="637" y="153"/>
                    </a:lnTo>
                    <a:lnTo>
                      <a:pt x="639" y="154"/>
                    </a:lnTo>
                    <a:lnTo>
                      <a:pt x="639" y="156"/>
                    </a:lnTo>
                    <a:lnTo>
                      <a:pt x="639" y="156"/>
                    </a:lnTo>
                    <a:lnTo>
                      <a:pt x="639" y="165"/>
                    </a:lnTo>
                    <a:lnTo>
                      <a:pt x="639" y="175"/>
                    </a:lnTo>
                    <a:lnTo>
                      <a:pt x="639" y="175"/>
                    </a:lnTo>
                    <a:lnTo>
                      <a:pt x="640" y="177"/>
                    </a:lnTo>
                    <a:lnTo>
                      <a:pt x="642" y="177"/>
                    </a:lnTo>
                    <a:lnTo>
                      <a:pt x="644" y="177"/>
                    </a:lnTo>
                    <a:lnTo>
                      <a:pt x="646" y="181"/>
                    </a:lnTo>
                    <a:lnTo>
                      <a:pt x="646" y="181"/>
                    </a:lnTo>
                    <a:lnTo>
                      <a:pt x="644" y="186"/>
                    </a:lnTo>
                    <a:lnTo>
                      <a:pt x="640" y="191"/>
                    </a:lnTo>
                    <a:lnTo>
                      <a:pt x="637" y="195"/>
                    </a:lnTo>
                    <a:lnTo>
                      <a:pt x="635" y="200"/>
                    </a:lnTo>
                    <a:lnTo>
                      <a:pt x="635" y="200"/>
                    </a:lnTo>
                    <a:lnTo>
                      <a:pt x="644" y="203"/>
                    </a:lnTo>
                    <a:lnTo>
                      <a:pt x="647" y="207"/>
                    </a:lnTo>
                    <a:lnTo>
                      <a:pt x="651" y="208"/>
                    </a:lnTo>
                    <a:lnTo>
                      <a:pt x="651" y="208"/>
                    </a:lnTo>
                    <a:lnTo>
                      <a:pt x="649" y="219"/>
                    </a:lnTo>
                    <a:lnTo>
                      <a:pt x="651" y="222"/>
                    </a:lnTo>
                    <a:lnTo>
                      <a:pt x="654" y="228"/>
                    </a:lnTo>
                    <a:lnTo>
                      <a:pt x="656" y="235"/>
                    </a:lnTo>
                    <a:lnTo>
                      <a:pt x="656" y="235"/>
                    </a:lnTo>
                    <a:lnTo>
                      <a:pt x="653" y="235"/>
                    </a:lnTo>
                    <a:lnTo>
                      <a:pt x="649" y="236"/>
                    </a:lnTo>
                    <a:lnTo>
                      <a:pt x="649" y="236"/>
                    </a:lnTo>
                    <a:lnTo>
                      <a:pt x="637" y="243"/>
                    </a:lnTo>
                    <a:lnTo>
                      <a:pt x="637" y="243"/>
                    </a:lnTo>
                    <a:lnTo>
                      <a:pt x="637" y="242"/>
                    </a:lnTo>
                    <a:lnTo>
                      <a:pt x="635" y="240"/>
                    </a:lnTo>
                    <a:lnTo>
                      <a:pt x="637" y="235"/>
                    </a:lnTo>
                    <a:lnTo>
                      <a:pt x="637" y="229"/>
                    </a:lnTo>
                    <a:lnTo>
                      <a:pt x="635" y="229"/>
                    </a:lnTo>
                    <a:lnTo>
                      <a:pt x="632" y="228"/>
                    </a:lnTo>
                    <a:lnTo>
                      <a:pt x="632" y="228"/>
                    </a:lnTo>
                    <a:lnTo>
                      <a:pt x="628" y="228"/>
                    </a:lnTo>
                    <a:lnTo>
                      <a:pt x="625" y="231"/>
                    </a:lnTo>
                    <a:lnTo>
                      <a:pt x="621" y="233"/>
                    </a:lnTo>
                    <a:lnTo>
                      <a:pt x="614" y="231"/>
                    </a:lnTo>
                    <a:lnTo>
                      <a:pt x="614" y="231"/>
                    </a:lnTo>
                    <a:lnTo>
                      <a:pt x="607" y="228"/>
                    </a:lnTo>
                    <a:lnTo>
                      <a:pt x="602" y="226"/>
                    </a:lnTo>
                    <a:lnTo>
                      <a:pt x="599" y="224"/>
                    </a:lnTo>
                    <a:lnTo>
                      <a:pt x="599" y="224"/>
                    </a:lnTo>
                    <a:lnTo>
                      <a:pt x="595" y="226"/>
                    </a:lnTo>
                    <a:lnTo>
                      <a:pt x="595" y="226"/>
                    </a:lnTo>
                    <a:lnTo>
                      <a:pt x="592" y="228"/>
                    </a:lnTo>
                    <a:lnTo>
                      <a:pt x="592" y="228"/>
                    </a:lnTo>
                    <a:lnTo>
                      <a:pt x="588" y="226"/>
                    </a:lnTo>
                    <a:lnTo>
                      <a:pt x="588" y="226"/>
                    </a:lnTo>
                    <a:lnTo>
                      <a:pt x="587" y="224"/>
                    </a:lnTo>
                    <a:lnTo>
                      <a:pt x="587" y="224"/>
                    </a:lnTo>
                    <a:lnTo>
                      <a:pt x="585" y="226"/>
                    </a:lnTo>
                    <a:lnTo>
                      <a:pt x="585" y="226"/>
                    </a:lnTo>
                    <a:lnTo>
                      <a:pt x="578" y="233"/>
                    </a:lnTo>
                    <a:lnTo>
                      <a:pt x="571" y="238"/>
                    </a:lnTo>
                    <a:lnTo>
                      <a:pt x="571" y="238"/>
                    </a:lnTo>
                    <a:lnTo>
                      <a:pt x="571" y="235"/>
                    </a:lnTo>
                    <a:lnTo>
                      <a:pt x="571" y="231"/>
                    </a:lnTo>
                    <a:lnTo>
                      <a:pt x="571" y="231"/>
                    </a:lnTo>
                    <a:lnTo>
                      <a:pt x="567" y="229"/>
                    </a:lnTo>
                    <a:lnTo>
                      <a:pt x="567" y="228"/>
                    </a:lnTo>
                    <a:lnTo>
                      <a:pt x="566" y="228"/>
                    </a:lnTo>
                    <a:lnTo>
                      <a:pt x="566" y="228"/>
                    </a:lnTo>
                    <a:lnTo>
                      <a:pt x="557" y="235"/>
                    </a:lnTo>
                    <a:lnTo>
                      <a:pt x="545" y="238"/>
                    </a:lnTo>
                    <a:lnTo>
                      <a:pt x="545" y="238"/>
                    </a:lnTo>
                    <a:lnTo>
                      <a:pt x="538" y="238"/>
                    </a:lnTo>
                    <a:lnTo>
                      <a:pt x="531" y="238"/>
                    </a:lnTo>
                    <a:lnTo>
                      <a:pt x="522" y="236"/>
                    </a:lnTo>
                    <a:lnTo>
                      <a:pt x="515" y="238"/>
                    </a:lnTo>
                    <a:lnTo>
                      <a:pt x="515" y="238"/>
                    </a:lnTo>
                    <a:lnTo>
                      <a:pt x="501" y="242"/>
                    </a:lnTo>
                    <a:lnTo>
                      <a:pt x="489" y="249"/>
                    </a:lnTo>
                    <a:lnTo>
                      <a:pt x="475" y="255"/>
                    </a:lnTo>
                    <a:lnTo>
                      <a:pt x="468" y="257"/>
                    </a:lnTo>
                    <a:lnTo>
                      <a:pt x="459" y="259"/>
                    </a:lnTo>
                    <a:lnTo>
                      <a:pt x="459" y="259"/>
                    </a:lnTo>
                    <a:lnTo>
                      <a:pt x="451" y="257"/>
                    </a:lnTo>
                    <a:lnTo>
                      <a:pt x="444" y="255"/>
                    </a:lnTo>
                    <a:lnTo>
                      <a:pt x="438" y="250"/>
                    </a:lnTo>
                    <a:lnTo>
                      <a:pt x="432" y="247"/>
                    </a:lnTo>
                    <a:lnTo>
                      <a:pt x="432" y="247"/>
                    </a:lnTo>
                    <a:lnTo>
                      <a:pt x="428" y="247"/>
                    </a:lnTo>
                    <a:lnTo>
                      <a:pt x="423" y="247"/>
                    </a:lnTo>
                    <a:lnTo>
                      <a:pt x="414" y="252"/>
                    </a:lnTo>
                    <a:lnTo>
                      <a:pt x="405" y="257"/>
                    </a:lnTo>
                    <a:lnTo>
                      <a:pt x="398" y="261"/>
                    </a:lnTo>
                    <a:lnTo>
                      <a:pt x="398" y="261"/>
                    </a:lnTo>
                    <a:lnTo>
                      <a:pt x="393" y="259"/>
                    </a:lnTo>
                    <a:lnTo>
                      <a:pt x="390" y="259"/>
                    </a:lnTo>
                    <a:lnTo>
                      <a:pt x="388" y="259"/>
                    </a:lnTo>
                    <a:lnTo>
                      <a:pt x="388" y="259"/>
                    </a:lnTo>
                    <a:lnTo>
                      <a:pt x="379" y="254"/>
                    </a:lnTo>
                    <a:lnTo>
                      <a:pt x="371" y="250"/>
                    </a:lnTo>
                    <a:lnTo>
                      <a:pt x="371" y="250"/>
                    </a:lnTo>
                    <a:lnTo>
                      <a:pt x="369" y="254"/>
                    </a:lnTo>
                    <a:lnTo>
                      <a:pt x="367" y="261"/>
                    </a:lnTo>
                    <a:lnTo>
                      <a:pt x="369" y="271"/>
                    </a:lnTo>
                    <a:lnTo>
                      <a:pt x="369" y="271"/>
                    </a:lnTo>
                    <a:lnTo>
                      <a:pt x="371" y="275"/>
                    </a:lnTo>
                    <a:lnTo>
                      <a:pt x="372" y="276"/>
                    </a:lnTo>
                    <a:lnTo>
                      <a:pt x="372" y="278"/>
                    </a:lnTo>
                    <a:lnTo>
                      <a:pt x="372" y="278"/>
                    </a:lnTo>
                    <a:lnTo>
                      <a:pt x="371" y="280"/>
                    </a:lnTo>
                    <a:lnTo>
                      <a:pt x="367" y="280"/>
                    </a:lnTo>
                    <a:lnTo>
                      <a:pt x="362" y="280"/>
                    </a:lnTo>
                    <a:lnTo>
                      <a:pt x="362" y="280"/>
                    </a:lnTo>
                    <a:lnTo>
                      <a:pt x="357" y="289"/>
                    </a:lnTo>
                    <a:lnTo>
                      <a:pt x="355" y="296"/>
                    </a:lnTo>
                    <a:lnTo>
                      <a:pt x="353" y="299"/>
                    </a:lnTo>
                    <a:lnTo>
                      <a:pt x="353" y="299"/>
                    </a:lnTo>
                    <a:lnTo>
                      <a:pt x="351" y="297"/>
                    </a:lnTo>
                    <a:lnTo>
                      <a:pt x="350" y="296"/>
                    </a:lnTo>
                    <a:lnTo>
                      <a:pt x="346" y="294"/>
                    </a:lnTo>
                    <a:lnTo>
                      <a:pt x="346" y="294"/>
                    </a:lnTo>
                    <a:lnTo>
                      <a:pt x="348" y="289"/>
                    </a:lnTo>
                    <a:lnTo>
                      <a:pt x="346" y="285"/>
                    </a:lnTo>
                    <a:lnTo>
                      <a:pt x="341" y="278"/>
                    </a:lnTo>
                    <a:lnTo>
                      <a:pt x="341" y="278"/>
                    </a:lnTo>
                    <a:lnTo>
                      <a:pt x="341" y="276"/>
                    </a:lnTo>
                    <a:lnTo>
                      <a:pt x="341" y="273"/>
                    </a:lnTo>
                    <a:lnTo>
                      <a:pt x="346" y="269"/>
                    </a:lnTo>
                    <a:lnTo>
                      <a:pt x="353" y="262"/>
                    </a:lnTo>
                    <a:lnTo>
                      <a:pt x="355" y="259"/>
                    </a:lnTo>
                    <a:lnTo>
                      <a:pt x="355" y="254"/>
                    </a:lnTo>
                    <a:lnTo>
                      <a:pt x="355" y="254"/>
                    </a:lnTo>
                    <a:lnTo>
                      <a:pt x="353" y="247"/>
                    </a:lnTo>
                    <a:lnTo>
                      <a:pt x="351" y="247"/>
                    </a:lnTo>
                    <a:lnTo>
                      <a:pt x="350" y="247"/>
                    </a:lnTo>
                    <a:lnTo>
                      <a:pt x="343" y="250"/>
                    </a:lnTo>
                    <a:lnTo>
                      <a:pt x="332" y="261"/>
                    </a:lnTo>
                    <a:lnTo>
                      <a:pt x="332" y="261"/>
                    </a:lnTo>
                    <a:lnTo>
                      <a:pt x="327" y="264"/>
                    </a:lnTo>
                    <a:lnTo>
                      <a:pt x="322" y="264"/>
                    </a:lnTo>
                    <a:lnTo>
                      <a:pt x="318" y="261"/>
                    </a:lnTo>
                    <a:lnTo>
                      <a:pt x="313" y="257"/>
                    </a:lnTo>
                    <a:lnTo>
                      <a:pt x="310" y="254"/>
                    </a:lnTo>
                    <a:lnTo>
                      <a:pt x="303" y="254"/>
                    </a:lnTo>
                    <a:lnTo>
                      <a:pt x="296" y="257"/>
                    </a:lnTo>
                    <a:lnTo>
                      <a:pt x="287" y="266"/>
                    </a:lnTo>
                    <a:lnTo>
                      <a:pt x="287" y="266"/>
                    </a:lnTo>
                    <a:lnTo>
                      <a:pt x="280" y="275"/>
                    </a:lnTo>
                    <a:lnTo>
                      <a:pt x="273" y="278"/>
                    </a:lnTo>
                    <a:lnTo>
                      <a:pt x="268" y="282"/>
                    </a:lnTo>
                    <a:lnTo>
                      <a:pt x="264" y="283"/>
                    </a:lnTo>
                    <a:lnTo>
                      <a:pt x="254" y="285"/>
                    </a:lnTo>
                    <a:lnTo>
                      <a:pt x="242" y="289"/>
                    </a:lnTo>
                    <a:lnTo>
                      <a:pt x="242" y="289"/>
                    </a:lnTo>
                    <a:lnTo>
                      <a:pt x="235" y="290"/>
                    </a:lnTo>
                    <a:lnTo>
                      <a:pt x="230" y="289"/>
                    </a:lnTo>
                    <a:lnTo>
                      <a:pt x="226" y="285"/>
                    </a:lnTo>
                    <a:lnTo>
                      <a:pt x="221" y="280"/>
                    </a:lnTo>
                    <a:lnTo>
                      <a:pt x="214" y="273"/>
                    </a:lnTo>
                    <a:lnTo>
                      <a:pt x="207" y="266"/>
                    </a:lnTo>
                    <a:lnTo>
                      <a:pt x="196" y="259"/>
                    </a:lnTo>
                    <a:lnTo>
                      <a:pt x="184" y="252"/>
                    </a:lnTo>
                    <a:lnTo>
                      <a:pt x="184" y="252"/>
                    </a:lnTo>
                    <a:lnTo>
                      <a:pt x="172" y="249"/>
                    </a:lnTo>
                    <a:lnTo>
                      <a:pt x="163" y="249"/>
                    </a:lnTo>
                    <a:lnTo>
                      <a:pt x="158" y="252"/>
                    </a:lnTo>
                    <a:lnTo>
                      <a:pt x="156" y="255"/>
                    </a:lnTo>
                    <a:lnTo>
                      <a:pt x="156" y="268"/>
                    </a:lnTo>
                    <a:lnTo>
                      <a:pt x="156" y="273"/>
                    </a:lnTo>
                    <a:lnTo>
                      <a:pt x="155" y="276"/>
                    </a:lnTo>
                    <a:lnTo>
                      <a:pt x="155" y="276"/>
                    </a:lnTo>
                    <a:lnTo>
                      <a:pt x="151" y="278"/>
                    </a:lnTo>
                    <a:lnTo>
                      <a:pt x="149" y="278"/>
                    </a:lnTo>
                    <a:lnTo>
                      <a:pt x="148" y="276"/>
                    </a:lnTo>
                    <a:lnTo>
                      <a:pt x="146" y="276"/>
                    </a:lnTo>
                    <a:lnTo>
                      <a:pt x="142" y="276"/>
                    </a:lnTo>
                    <a:lnTo>
                      <a:pt x="139" y="278"/>
                    </a:lnTo>
                    <a:lnTo>
                      <a:pt x="134" y="282"/>
                    </a:lnTo>
                    <a:lnTo>
                      <a:pt x="134" y="282"/>
                    </a:lnTo>
                    <a:lnTo>
                      <a:pt x="132" y="283"/>
                    </a:lnTo>
                    <a:lnTo>
                      <a:pt x="127" y="285"/>
                    </a:lnTo>
                    <a:lnTo>
                      <a:pt x="123" y="283"/>
                    </a:lnTo>
                    <a:lnTo>
                      <a:pt x="120" y="282"/>
                    </a:lnTo>
                    <a:lnTo>
                      <a:pt x="111" y="275"/>
                    </a:lnTo>
                    <a:lnTo>
                      <a:pt x="108" y="269"/>
                    </a:lnTo>
                    <a:lnTo>
                      <a:pt x="106" y="264"/>
                    </a:lnTo>
                    <a:lnTo>
                      <a:pt x="106" y="264"/>
                    </a:lnTo>
                    <a:lnTo>
                      <a:pt x="104" y="259"/>
                    </a:lnTo>
                    <a:lnTo>
                      <a:pt x="102" y="257"/>
                    </a:lnTo>
                    <a:lnTo>
                      <a:pt x="101" y="257"/>
                    </a:lnTo>
                    <a:lnTo>
                      <a:pt x="99" y="257"/>
                    </a:lnTo>
                    <a:lnTo>
                      <a:pt x="95" y="259"/>
                    </a:lnTo>
                    <a:lnTo>
                      <a:pt x="92" y="259"/>
                    </a:lnTo>
                    <a:lnTo>
                      <a:pt x="89" y="255"/>
                    </a:lnTo>
                    <a:lnTo>
                      <a:pt x="89" y="255"/>
                    </a:lnTo>
                    <a:lnTo>
                      <a:pt x="85" y="254"/>
                    </a:lnTo>
                    <a:lnTo>
                      <a:pt x="82" y="254"/>
                    </a:lnTo>
                    <a:lnTo>
                      <a:pt x="78" y="255"/>
                    </a:lnTo>
                    <a:lnTo>
                      <a:pt x="75" y="257"/>
                    </a:lnTo>
                    <a:lnTo>
                      <a:pt x="69" y="262"/>
                    </a:lnTo>
                    <a:lnTo>
                      <a:pt x="68" y="262"/>
                    </a:lnTo>
                    <a:lnTo>
                      <a:pt x="68" y="261"/>
                    </a:lnTo>
                    <a:lnTo>
                      <a:pt x="68" y="261"/>
                    </a:lnTo>
                    <a:lnTo>
                      <a:pt x="68" y="257"/>
                    </a:lnTo>
                    <a:lnTo>
                      <a:pt x="64" y="257"/>
                    </a:lnTo>
                    <a:lnTo>
                      <a:pt x="57" y="257"/>
                    </a:lnTo>
                    <a:lnTo>
                      <a:pt x="50" y="259"/>
                    </a:lnTo>
                    <a:lnTo>
                      <a:pt x="47" y="259"/>
                    </a:lnTo>
                    <a:lnTo>
                      <a:pt x="45" y="257"/>
                    </a:lnTo>
                    <a:lnTo>
                      <a:pt x="45" y="257"/>
                    </a:lnTo>
                    <a:lnTo>
                      <a:pt x="45" y="255"/>
                    </a:lnTo>
                    <a:lnTo>
                      <a:pt x="45" y="254"/>
                    </a:lnTo>
                    <a:lnTo>
                      <a:pt x="54" y="254"/>
                    </a:lnTo>
                    <a:lnTo>
                      <a:pt x="62" y="252"/>
                    </a:lnTo>
                    <a:lnTo>
                      <a:pt x="66" y="250"/>
                    </a:lnTo>
                    <a:lnTo>
                      <a:pt x="69" y="247"/>
                    </a:lnTo>
                    <a:lnTo>
                      <a:pt x="69" y="247"/>
                    </a:lnTo>
                    <a:lnTo>
                      <a:pt x="71" y="243"/>
                    </a:lnTo>
                    <a:lnTo>
                      <a:pt x="69" y="243"/>
                    </a:lnTo>
                    <a:lnTo>
                      <a:pt x="59" y="243"/>
                    </a:lnTo>
                    <a:lnTo>
                      <a:pt x="47" y="245"/>
                    </a:lnTo>
                    <a:lnTo>
                      <a:pt x="43" y="243"/>
                    </a:lnTo>
                    <a:lnTo>
                      <a:pt x="40" y="242"/>
                    </a:lnTo>
                    <a:lnTo>
                      <a:pt x="40" y="242"/>
                    </a:lnTo>
                    <a:lnTo>
                      <a:pt x="38" y="238"/>
                    </a:lnTo>
                    <a:lnTo>
                      <a:pt x="40" y="236"/>
                    </a:lnTo>
                    <a:lnTo>
                      <a:pt x="43" y="236"/>
                    </a:lnTo>
                    <a:lnTo>
                      <a:pt x="48" y="236"/>
                    </a:lnTo>
                    <a:lnTo>
                      <a:pt x="48" y="235"/>
                    </a:lnTo>
                    <a:lnTo>
                      <a:pt x="48" y="233"/>
                    </a:lnTo>
                    <a:lnTo>
                      <a:pt x="48" y="233"/>
                    </a:lnTo>
                    <a:lnTo>
                      <a:pt x="48" y="229"/>
                    </a:lnTo>
                    <a:lnTo>
                      <a:pt x="47" y="228"/>
                    </a:lnTo>
                    <a:lnTo>
                      <a:pt x="43" y="226"/>
                    </a:lnTo>
                    <a:lnTo>
                      <a:pt x="40" y="226"/>
                    </a:lnTo>
                    <a:lnTo>
                      <a:pt x="40" y="222"/>
                    </a:lnTo>
                    <a:lnTo>
                      <a:pt x="40" y="222"/>
                    </a:lnTo>
                    <a:lnTo>
                      <a:pt x="40" y="217"/>
                    </a:lnTo>
                    <a:lnTo>
                      <a:pt x="38" y="214"/>
                    </a:lnTo>
                    <a:lnTo>
                      <a:pt x="36" y="210"/>
                    </a:lnTo>
                    <a:lnTo>
                      <a:pt x="40" y="203"/>
                    </a:lnTo>
                    <a:lnTo>
                      <a:pt x="40" y="203"/>
                    </a:lnTo>
                    <a:lnTo>
                      <a:pt x="42" y="200"/>
                    </a:lnTo>
                    <a:lnTo>
                      <a:pt x="42" y="198"/>
                    </a:lnTo>
                    <a:lnTo>
                      <a:pt x="40" y="196"/>
                    </a:lnTo>
                    <a:lnTo>
                      <a:pt x="38" y="196"/>
                    </a:lnTo>
                    <a:lnTo>
                      <a:pt x="31" y="195"/>
                    </a:lnTo>
                    <a:lnTo>
                      <a:pt x="29" y="193"/>
                    </a:lnTo>
                    <a:lnTo>
                      <a:pt x="26" y="191"/>
                    </a:lnTo>
                    <a:lnTo>
                      <a:pt x="26" y="191"/>
                    </a:lnTo>
                    <a:lnTo>
                      <a:pt x="24" y="188"/>
                    </a:lnTo>
                    <a:lnTo>
                      <a:pt x="21" y="189"/>
                    </a:lnTo>
                    <a:lnTo>
                      <a:pt x="19" y="189"/>
                    </a:lnTo>
                    <a:lnTo>
                      <a:pt x="14" y="188"/>
                    </a:lnTo>
                    <a:lnTo>
                      <a:pt x="14" y="188"/>
                    </a:lnTo>
                    <a:lnTo>
                      <a:pt x="10" y="184"/>
                    </a:lnTo>
                    <a:lnTo>
                      <a:pt x="8" y="179"/>
                    </a:lnTo>
                    <a:lnTo>
                      <a:pt x="10" y="170"/>
                    </a:lnTo>
                    <a:lnTo>
                      <a:pt x="10" y="167"/>
                    </a:lnTo>
                    <a:lnTo>
                      <a:pt x="14" y="165"/>
                    </a:lnTo>
                    <a:lnTo>
                      <a:pt x="15" y="167"/>
                    </a:lnTo>
                    <a:lnTo>
                      <a:pt x="17" y="170"/>
                    </a:lnTo>
                    <a:lnTo>
                      <a:pt x="17" y="170"/>
                    </a:lnTo>
                    <a:lnTo>
                      <a:pt x="21" y="175"/>
                    </a:lnTo>
                    <a:lnTo>
                      <a:pt x="22" y="179"/>
                    </a:lnTo>
                    <a:lnTo>
                      <a:pt x="26" y="179"/>
                    </a:lnTo>
                    <a:lnTo>
                      <a:pt x="29" y="179"/>
                    </a:lnTo>
                    <a:lnTo>
                      <a:pt x="31" y="177"/>
                    </a:lnTo>
                    <a:lnTo>
                      <a:pt x="31" y="174"/>
                    </a:lnTo>
                    <a:lnTo>
                      <a:pt x="29" y="172"/>
                    </a:lnTo>
                    <a:lnTo>
                      <a:pt x="24" y="168"/>
                    </a:lnTo>
                    <a:lnTo>
                      <a:pt x="24" y="168"/>
                    </a:lnTo>
                    <a:lnTo>
                      <a:pt x="21" y="167"/>
                    </a:lnTo>
                    <a:lnTo>
                      <a:pt x="21" y="163"/>
                    </a:lnTo>
                    <a:lnTo>
                      <a:pt x="26" y="160"/>
                    </a:lnTo>
                    <a:lnTo>
                      <a:pt x="31" y="154"/>
                    </a:lnTo>
                    <a:lnTo>
                      <a:pt x="31" y="154"/>
                    </a:lnTo>
                    <a:lnTo>
                      <a:pt x="29" y="153"/>
                    </a:lnTo>
                    <a:lnTo>
                      <a:pt x="29" y="153"/>
                    </a:lnTo>
                    <a:lnTo>
                      <a:pt x="26" y="153"/>
                    </a:lnTo>
                    <a:lnTo>
                      <a:pt x="24" y="151"/>
                    </a:lnTo>
                    <a:lnTo>
                      <a:pt x="26" y="148"/>
                    </a:lnTo>
                    <a:lnTo>
                      <a:pt x="26" y="142"/>
                    </a:lnTo>
                    <a:lnTo>
                      <a:pt x="26" y="139"/>
                    </a:lnTo>
                    <a:lnTo>
                      <a:pt x="24" y="137"/>
                    </a:lnTo>
                    <a:lnTo>
                      <a:pt x="24" y="137"/>
                    </a:lnTo>
                    <a:lnTo>
                      <a:pt x="22" y="134"/>
                    </a:lnTo>
                    <a:lnTo>
                      <a:pt x="22" y="130"/>
                    </a:lnTo>
                    <a:lnTo>
                      <a:pt x="26" y="125"/>
                    </a:lnTo>
                    <a:lnTo>
                      <a:pt x="28" y="121"/>
                    </a:lnTo>
                    <a:lnTo>
                      <a:pt x="28" y="120"/>
                    </a:lnTo>
                    <a:lnTo>
                      <a:pt x="26" y="120"/>
                    </a:lnTo>
                    <a:lnTo>
                      <a:pt x="19" y="121"/>
                    </a:lnTo>
                    <a:lnTo>
                      <a:pt x="19" y="121"/>
                    </a:lnTo>
                    <a:lnTo>
                      <a:pt x="8" y="125"/>
                    </a:lnTo>
                    <a:lnTo>
                      <a:pt x="1" y="125"/>
                    </a:lnTo>
                    <a:lnTo>
                      <a:pt x="1" y="123"/>
                    </a:lnTo>
                    <a:lnTo>
                      <a:pt x="0" y="121"/>
                    </a:lnTo>
                    <a:lnTo>
                      <a:pt x="1" y="111"/>
                    </a:lnTo>
                    <a:lnTo>
                      <a:pt x="1" y="111"/>
                    </a:lnTo>
                    <a:lnTo>
                      <a:pt x="3" y="104"/>
                    </a:lnTo>
                    <a:lnTo>
                      <a:pt x="5" y="101"/>
                    </a:lnTo>
                    <a:lnTo>
                      <a:pt x="8" y="101"/>
                    </a:lnTo>
                    <a:lnTo>
                      <a:pt x="12" y="95"/>
                    </a:lnTo>
                    <a:lnTo>
                      <a:pt x="12" y="95"/>
                    </a:lnTo>
                    <a:lnTo>
                      <a:pt x="17" y="88"/>
                    </a:lnTo>
                    <a:lnTo>
                      <a:pt x="22" y="83"/>
                    </a:lnTo>
                    <a:lnTo>
                      <a:pt x="28" y="80"/>
                    </a:lnTo>
                    <a:lnTo>
                      <a:pt x="33" y="78"/>
                    </a:lnTo>
                    <a:lnTo>
                      <a:pt x="36" y="78"/>
                    </a:lnTo>
                    <a:lnTo>
                      <a:pt x="40" y="80"/>
                    </a:lnTo>
                    <a:lnTo>
                      <a:pt x="43" y="81"/>
                    </a:lnTo>
                    <a:lnTo>
                      <a:pt x="45" y="83"/>
                    </a:lnTo>
                    <a:lnTo>
                      <a:pt x="45" y="83"/>
                    </a:lnTo>
                    <a:lnTo>
                      <a:pt x="47" y="85"/>
                    </a:lnTo>
                    <a:lnTo>
                      <a:pt x="48" y="87"/>
                    </a:lnTo>
                    <a:lnTo>
                      <a:pt x="54" y="87"/>
                    </a:lnTo>
                    <a:lnTo>
                      <a:pt x="57" y="85"/>
                    </a:lnTo>
                    <a:lnTo>
                      <a:pt x="57" y="83"/>
                    </a:lnTo>
                    <a:lnTo>
                      <a:pt x="55" y="80"/>
                    </a:lnTo>
                    <a:lnTo>
                      <a:pt x="55" y="80"/>
                    </a:lnTo>
                    <a:lnTo>
                      <a:pt x="55" y="78"/>
                    </a:lnTo>
                    <a:lnTo>
                      <a:pt x="55" y="76"/>
                    </a:lnTo>
                    <a:lnTo>
                      <a:pt x="61" y="74"/>
                    </a:lnTo>
                    <a:lnTo>
                      <a:pt x="68" y="74"/>
                    </a:lnTo>
                    <a:lnTo>
                      <a:pt x="68" y="76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69" y="80"/>
                    </a:lnTo>
                    <a:lnTo>
                      <a:pt x="73" y="81"/>
                    </a:lnTo>
                    <a:lnTo>
                      <a:pt x="85" y="85"/>
                    </a:lnTo>
                    <a:lnTo>
                      <a:pt x="97" y="85"/>
                    </a:lnTo>
                    <a:lnTo>
                      <a:pt x="104" y="83"/>
                    </a:lnTo>
                    <a:lnTo>
                      <a:pt x="104" y="83"/>
                    </a:lnTo>
                    <a:lnTo>
                      <a:pt x="104" y="80"/>
                    </a:lnTo>
                    <a:lnTo>
                      <a:pt x="102" y="78"/>
                    </a:lnTo>
                    <a:lnTo>
                      <a:pt x="97" y="76"/>
                    </a:lnTo>
                    <a:lnTo>
                      <a:pt x="95" y="74"/>
                    </a:lnTo>
                    <a:lnTo>
                      <a:pt x="97" y="73"/>
                    </a:lnTo>
                    <a:lnTo>
                      <a:pt x="115" y="69"/>
                    </a:lnTo>
                    <a:lnTo>
                      <a:pt x="115" y="69"/>
                    </a:lnTo>
                    <a:lnTo>
                      <a:pt x="129" y="66"/>
                    </a:lnTo>
                    <a:lnTo>
                      <a:pt x="129" y="66"/>
                    </a:lnTo>
                    <a:lnTo>
                      <a:pt x="127" y="66"/>
                    </a:lnTo>
                    <a:lnTo>
                      <a:pt x="120" y="64"/>
                    </a:lnTo>
                    <a:lnTo>
                      <a:pt x="116" y="62"/>
                    </a:lnTo>
                    <a:lnTo>
                      <a:pt x="113" y="60"/>
                    </a:lnTo>
                    <a:lnTo>
                      <a:pt x="113" y="60"/>
                    </a:lnTo>
                    <a:lnTo>
                      <a:pt x="109" y="57"/>
                    </a:lnTo>
                    <a:lnTo>
                      <a:pt x="106" y="55"/>
                    </a:lnTo>
                    <a:lnTo>
                      <a:pt x="104" y="54"/>
                    </a:lnTo>
                    <a:lnTo>
                      <a:pt x="106" y="50"/>
                    </a:lnTo>
                    <a:lnTo>
                      <a:pt x="106" y="50"/>
                    </a:lnTo>
                    <a:lnTo>
                      <a:pt x="108" y="45"/>
                    </a:lnTo>
                    <a:lnTo>
                      <a:pt x="111" y="41"/>
                    </a:lnTo>
                    <a:lnTo>
                      <a:pt x="116" y="41"/>
                    </a:lnTo>
                    <a:lnTo>
                      <a:pt x="125" y="43"/>
                    </a:lnTo>
                    <a:lnTo>
                      <a:pt x="125" y="43"/>
                    </a:lnTo>
                    <a:lnTo>
                      <a:pt x="136" y="45"/>
                    </a:lnTo>
                    <a:lnTo>
                      <a:pt x="142" y="43"/>
                    </a:lnTo>
                    <a:lnTo>
                      <a:pt x="149" y="43"/>
                    </a:lnTo>
                    <a:lnTo>
                      <a:pt x="160" y="45"/>
                    </a:lnTo>
                    <a:lnTo>
                      <a:pt x="160" y="45"/>
                    </a:lnTo>
                    <a:lnTo>
                      <a:pt x="170" y="48"/>
                    </a:lnTo>
                    <a:lnTo>
                      <a:pt x="177" y="48"/>
                    </a:lnTo>
                    <a:lnTo>
                      <a:pt x="183" y="47"/>
                    </a:lnTo>
                    <a:lnTo>
                      <a:pt x="186" y="41"/>
                    </a:lnTo>
                    <a:lnTo>
                      <a:pt x="186" y="41"/>
                    </a:lnTo>
                    <a:lnTo>
                      <a:pt x="191" y="36"/>
                    </a:lnTo>
                    <a:lnTo>
                      <a:pt x="202" y="27"/>
                    </a:lnTo>
                    <a:lnTo>
                      <a:pt x="217" y="17"/>
                    </a:lnTo>
                    <a:lnTo>
                      <a:pt x="242" y="6"/>
                    </a:lnTo>
                    <a:lnTo>
                      <a:pt x="242" y="6"/>
                    </a:lnTo>
                    <a:lnTo>
                      <a:pt x="254" y="5"/>
                    </a:lnTo>
                    <a:lnTo>
                      <a:pt x="264" y="3"/>
                    </a:lnTo>
                    <a:lnTo>
                      <a:pt x="275" y="3"/>
                    </a:lnTo>
                    <a:lnTo>
                      <a:pt x="282" y="5"/>
                    </a:lnTo>
                    <a:lnTo>
                      <a:pt x="296" y="6"/>
                    </a:lnTo>
                    <a:lnTo>
                      <a:pt x="303" y="5"/>
                    </a:lnTo>
                    <a:lnTo>
                      <a:pt x="310" y="1"/>
                    </a:lnTo>
                    <a:lnTo>
                      <a:pt x="310" y="1"/>
                    </a:lnTo>
                    <a:lnTo>
                      <a:pt x="315" y="0"/>
                    </a:lnTo>
                    <a:lnTo>
                      <a:pt x="317" y="0"/>
                    </a:lnTo>
                    <a:lnTo>
                      <a:pt x="318" y="3"/>
                    </a:lnTo>
                    <a:lnTo>
                      <a:pt x="318" y="8"/>
                    </a:lnTo>
                    <a:lnTo>
                      <a:pt x="320" y="13"/>
                    </a:lnTo>
                    <a:lnTo>
                      <a:pt x="322" y="17"/>
                    </a:lnTo>
                    <a:lnTo>
                      <a:pt x="327" y="19"/>
                    </a:lnTo>
                    <a:lnTo>
                      <a:pt x="336" y="19"/>
                    </a:lnTo>
                    <a:lnTo>
                      <a:pt x="336" y="19"/>
                    </a:lnTo>
                    <a:lnTo>
                      <a:pt x="344" y="17"/>
                    </a:lnTo>
                    <a:lnTo>
                      <a:pt x="350" y="19"/>
                    </a:lnTo>
                    <a:lnTo>
                      <a:pt x="353" y="22"/>
                    </a:lnTo>
                    <a:lnTo>
                      <a:pt x="355" y="27"/>
                    </a:lnTo>
                    <a:lnTo>
                      <a:pt x="357" y="33"/>
                    </a:lnTo>
                    <a:lnTo>
                      <a:pt x="360" y="36"/>
                    </a:lnTo>
                    <a:lnTo>
                      <a:pt x="362" y="38"/>
                    </a:lnTo>
                    <a:lnTo>
                      <a:pt x="367" y="38"/>
                    </a:lnTo>
                    <a:lnTo>
                      <a:pt x="367" y="38"/>
                    </a:lnTo>
                    <a:lnTo>
                      <a:pt x="376" y="34"/>
                    </a:lnTo>
                    <a:lnTo>
                      <a:pt x="378" y="34"/>
                    </a:lnTo>
                    <a:lnTo>
                      <a:pt x="379" y="36"/>
                    </a:lnTo>
                    <a:lnTo>
                      <a:pt x="383" y="40"/>
                    </a:lnTo>
                    <a:lnTo>
                      <a:pt x="386" y="43"/>
                    </a:lnTo>
                    <a:lnTo>
                      <a:pt x="393" y="47"/>
                    </a:lnTo>
                    <a:lnTo>
                      <a:pt x="393" y="47"/>
                    </a:lnTo>
                    <a:lnTo>
                      <a:pt x="398" y="48"/>
                    </a:lnTo>
                    <a:lnTo>
                      <a:pt x="402" y="50"/>
                    </a:lnTo>
                    <a:lnTo>
                      <a:pt x="404" y="48"/>
                    </a:lnTo>
                    <a:lnTo>
                      <a:pt x="405" y="47"/>
                    </a:lnTo>
                    <a:lnTo>
                      <a:pt x="405" y="45"/>
                    </a:lnTo>
                    <a:lnTo>
                      <a:pt x="407" y="45"/>
                    </a:lnTo>
                    <a:lnTo>
                      <a:pt x="416" y="52"/>
                    </a:lnTo>
                    <a:lnTo>
                      <a:pt x="416" y="52"/>
                    </a:lnTo>
                    <a:lnTo>
                      <a:pt x="419" y="55"/>
                    </a:lnTo>
                    <a:lnTo>
                      <a:pt x="423" y="55"/>
                    </a:lnTo>
                    <a:lnTo>
                      <a:pt x="430" y="57"/>
                    </a:lnTo>
                    <a:lnTo>
                      <a:pt x="437" y="55"/>
                    </a:lnTo>
                    <a:lnTo>
                      <a:pt x="445" y="52"/>
                    </a:lnTo>
                    <a:lnTo>
                      <a:pt x="454" y="48"/>
                    </a:lnTo>
                    <a:lnTo>
                      <a:pt x="463" y="47"/>
                    </a:lnTo>
                    <a:lnTo>
                      <a:pt x="470" y="47"/>
                    </a:lnTo>
                    <a:lnTo>
                      <a:pt x="479" y="50"/>
                    </a:lnTo>
                    <a:lnTo>
                      <a:pt x="479" y="50"/>
                    </a:lnTo>
                    <a:lnTo>
                      <a:pt x="482" y="52"/>
                    </a:lnTo>
                    <a:lnTo>
                      <a:pt x="487" y="54"/>
                    </a:lnTo>
                    <a:lnTo>
                      <a:pt x="496" y="54"/>
                    </a:lnTo>
                    <a:lnTo>
                      <a:pt x="506" y="52"/>
                    </a:lnTo>
                    <a:lnTo>
                      <a:pt x="515" y="47"/>
                    </a:lnTo>
                    <a:lnTo>
                      <a:pt x="533" y="36"/>
                    </a:lnTo>
                    <a:lnTo>
                      <a:pt x="543" y="29"/>
                    </a:lnTo>
                    <a:lnTo>
                      <a:pt x="543" y="29"/>
                    </a:lnTo>
                    <a:lnTo>
                      <a:pt x="548" y="31"/>
                    </a:lnTo>
                    <a:lnTo>
                      <a:pt x="552" y="31"/>
                    </a:lnTo>
                    <a:lnTo>
                      <a:pt x="552" y="29"/>
                    </a:lnTo>
                    <a:lnTo>
                      <a:pt x="557" y="27"/>
                    </a:lnTo>
                    <a:lnTo>
                      <a:pt x="557" y="27"/>
                    </a:lnTo>
                    <a:lnTo>
                      <a:pt x="560" y="27"/>
                    </a:lnTo>
                    <a:lnTo>
                      <a:pt x="567" y="29"/>
                    </a:lnTo>
                    <a:lnTo>
                      <a:pt x="573" y="31"/>
                    </a:lnTo>
                    <a:lnTo>
                      <a:pt x="576" y="31"/>
                    </a:lnTo>
                    <a:lnTo>
                      <a:pt x="576" y="31"/>
                    </a:lnTo>
                    <a:lnTo>
                      <a:pt x="580" y="24"/>
                    </a:lnTo>
                    <a:lnTo>
                      <a:pt x="580" y="24"/>
                    </a:lnTo>
                    <a:lnTo>
                      <a:pt x="581" y="22"/>
                    </a:lnTo>
                    <a:lnTo>
                      <a:pt x="585" y="24"/>
                    </a:lnTo>
                    <a:lnTo>
                      <a:pt x="597" y="34"/>
                    </a:lnTo>
                    <a:lnTo>
                      <a:pt x="597" y="34"/>
                    </a:lnTo>
                    <a:lnTo>
                      <a:pt x="599" y="36"/>
                    </a:lnTo>
                    <a:lnTo>
                      <a:pt x="600" y="38"/>
                    </a:lnTo>
                    <a:lnTo>
                      <a:pt x="600" y="38"/>
                    </a:lnTo>
                    <a:lnTo>
                      <a:pt x="600" y="41"/>
                    </a:lnTo>
                    <a:lnTo>
                      <a:pt x="602" y="43"/>
                    </a:lnTo>
                    <a:lnTo>
                      <a:pt x="602" y="43"/>
                    </a:lnTo>
                    <a:lnTo>
                      <a:pt x="604" y="43"/>
                    </a:lnTo>
                    <a:lnTo>
                      <a:pt x="606" y="43"/>
                    </a:lnTo>
                    <a:lnTo>
                      <a:pt x="607" y="43"/>
                    </a:lnTo>
                    <a:lnTo>
                      <a:pt x="609" y="45"/>
                    </a:lnTo>
                    <a:lnTo>
                      <a:pt x="609" y="45"/>
                    </a:lnTo>
                    <a:lnTo>
                      <a:pt x="611" y="47"/>
                    </a:lnTo>
                    <a:lnTo>
                      <a:pt x="611" y="47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42"/>
              <p:cNvSpPr/>
              <p:nvPr/>
            </p:nvSpPr>
            <p:spPr>
              <a:xfrm>
                <a:off x="-250064" y="3191386"/>
                <a:ext cx="141814" cy="90605"/>
              </a:xfrm>
              <a:custGeom>
                <a:rect b="b" l="l" r="r" t="t"/>
                <a:pathLst>
                  <a:path extrusionOk="0" h="51" w="78">
                    <a:moveTo>
                      <a:pt x="3" y="42"/>
                    </a:moveTo>
                    <a:lnTo>
                      <a:pt x="3" y="42"/>
                    </a:lnTo>
                    <a:lnTo>
                      <a:pt x="0" y="32"/>
                    </a:lnTo>
                    <a:lnTo>
                      <a:pt x="0" y="30"/>
                    </a:lnTo>
                    <a:lnTo>
                      <a:pt x="3" y="30"/>
                    </a:lnTo>
                    <a:lnTo>
                      <a:pt x="3" y="30"/>
                    </a:lnTo>
                    <a:lnTo>
                      <a:pt x="7" y="30"/>
                    </a:lnTo>
                    <a:lnTo>
                      <a:pt x="8" y="26"/>
                    </a:lnTo>
                    <a:lnTo>
                      <a:pt x="12" y="25"/>
                    </a:lnTo>
                    <a:lnTo>
                      <a:pt x="17" y="25"/>
                    </a:lnTo>
                    <a:lnTo>
                      <a:pt x="17" y="25"/>
                    </a:lnTo>
                    <a:lnTo>
                      <a:pt x="21" y="25"/>
                    </a:lnTo>
                    <a:lnTo>
                      <a:pt x="22" y="23"/>
                    </a:lnTo>
                    <a:lnTo>
                      <a:pt x="22" y="19"/>
                    </a:lnTo>
                    <a:lnTo>
                      <a:pt x="24" y="18"/>
                    </a:lnTo>
                    <a:lnTo>
                      <a:pt x="26" y="16"/>
                    </a:lnTo>
                    <a:lnTo>
                      <a:pt x="27" y="16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41" y="18"/>
                    </a:lnTo>
                    <a:lnTo>
                      <a:pt x="47" y="16"/>
                    </a:lnTo>
                    <a:lnTo>
                      <a:pt x="59" y="12"/>
                    </a:lnTo>
                    <a:lnTo>
                      <a:pt x="69" y="7"/>
                    </a:lnTo>
                    <a:lnTo>
                      <a:pt x="74" y="2"/>
                    </a:lnTo>
                    <a:lnTo>
                      <a:pt x="74" y="2"/>
                    </a:lnTo>
                    <a:lnTo>
                      <a:pt x="78" y="0"/>
                    </a:lnTo>
                    <a:lnTo>
                      <a:pt x="78" y="2"/>
                    </a:lnTo>
                    <a:lnTo>
                      <a:pt x="76" y="5"/>
                    </a:lnTo>
                    <a:lnTo>
                      <a:pt x="71" y="11"/>
                    </a:lnTo>
                    <a:lnTo>
                      <a:pt x="71" y="11"/>
                    </a:lnTo>
                    <a:lnTo>
                      <a:pt x="64" y="16"/>
                    </a:lnTo>
                    <a:lnTo>
                      <a:pt x="59" y="19"/>
                    </a:lnTo>
                    <a:lnTo>
                      <a:pt x="59" y="25"/>
                    </a:lnTo>
                    <a:lnTo>
                      <a:pt x="62" y="28"/>
                    </a:lnTo>
                    <a:lnTo>
                      <a:pt x="62" y="28"/>
                    </a:lnTo>
                    <a:lnTo>
                      <a:pt x="64" y="32"/>
                    </a:lnTo>
                    <a:lnTo>
                      <a:pt x="64" y="32"/>
                    </a:lnTo>
                    <a:lnTo>
                      <a:pt x="59" y="33"/>
                    </a:lnTo>
                    <a:lnTo>
                      <a:pt x="54" y="33"/>
                    </a:lnTo>
                    <a:lnTo>
                      <a:pt x="50" y="35"/>
                    </a:lnTo>
                    <a:lnTo>
                      <a:pt x="48" y="39"/>
                    </a:lnTo>
                    <a:lnTo>
                      <a:pt x="48" y="39"/>
                    </a:lnTo>
                    <a:lnTo>
                      <a:pt x="45" y="40"/>
                    </a:lnTo>
                    <a:lnTo>
                      <a:pt x="43" y="44"/>
                    </a:lnTo>
                    <a:lnTo>
                      <a:pt x="36" y="45"/>
                    </a:lnTo>
                    <a:lnTo>
                      <a:pt x="31" y="47"/>
                    </a:lnTo>
                    <a:lnTo>
                      <a:pt x="29" y="47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51"/>
                    </a:lnTo>
                    <a:lnTo>
                      <a:pt x="26" y="51"/>
                    </a:lnTo>
                    <a:lnTo>
                      <a:pt x="22" y="49"/>
                    </a:lnTo>
                    <a:lnTo>
                      <a:pt x="17" y="49"/>
                    </a:lnTo>
                    <a:lnTo>
                      <a:pt x="17" y="49"/>
                    </a:lnTo>
                    <a:lnTo>
                      <a:pt x="12" y="49"/>
                    </a:lnTo>
                    <a:lnTo>
                      <a:pt x="8" y="47"/>
                    </a:lnTo>
                    <a:lnTo>
                      <a:pt x="5" y="45"/>
                    </a:lnTo>
                    <a:lnTo>
                      <a:pt x="3" y="42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42"/>
              <p:cNvSpPr/>
              <p:nvPr/>
            </p:nvSpPr>
            <p:spPr>
              <a:xfrm>
                <a:off x="-793685" y="3191386"/>
                <a:ext cx="173328" cy="63029"/>
              </a:xfrm>
              <a:custGeom>
                <a:rect b="b" l="l" r="r" t="t"/>
                <a:pathLst>
                  <a:path extrusionOk="0" h="33" w="97">
                    <a:moveTo>
                      <a:pt x="0" y="16"/>
                    </a:moveTo>
                    <a:lnTo>
                      <a:pt x="0" y="16"/>
                    </a:lnTo>
                    <a:lnTo>
                      <a:pt x="0" y="9"/>
                    </a:lnTo>
                    <a:lnTo>
                      <a:pt x="2" y="7"/>
                    </a:lnTo>
                    <a:lnTo>
                      <a:pt x="3" y="5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0" y="2"/>
                    </a:lnTo>
                    <a:lnTo>
                      <a:pt x="14" y="5"/>
                    </a:lnTo>
                    <a:lnTo>
                      <a:pt x="16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9" y="3"/>
                    </a:lnTo>
                    <a:lnTo>
                      <a:pt x="21" y="3"/>
                    </a:lnTo>
                    <a:lnTo>
                      <a:pt x="24" y="9"/>
                    </a:lnTo>
                    <a:lnTo>
                      <a:pt x="26" y="12"/>
                    </a:lnTo>
                    <a:lnTo>
                      <a:pt x="30" y="14"/>
                    </a:lnTo>
                    <a:lnTo>
                      <a:pt x="33" y="12"/>
                    </a:lnTo>
                    <a:lnTo>
                      <a:pt x="33" y="12"/>
                    </a:lnTo>
                    <a:lnTo>
                      <a:pt x="40" y="12"/>
                    </a:lnTo>
                    <a:lnTo>
                      <a:pt x="45" y="12"/>
                    </a:lnTo>
                    <a:lnTo>
                      <a:pt x="54" y="14"/>
                    </a:lnTo>
                    <a:lnTo>
                      <a:pt x="61" y="16"/>
                    </a:lnTo>
                    <a:lnTo>
                      <a:pt x="64" y="16"/>
                    </a:lnTo>
                    <a:lnTo>
                      <a:pt x="70" y="16"/>
                    </a:lnTo>
                    <a:lnTo>
                      <a:pt x="70" y="16"/>
                    </a:lnTo>
                    <a:lnTo>
                      <a:pt x="75" y="16"/>
                    </a:lnTo>
                    <a:lnTo>
                      <a:pt x="77" y="17"/>
                    </a:lnTo>
                    <a:lnTo>
                      <a:pt x="78" y="21"/>
                    </a:lnTo>
                    <a:lnTo>
                      <a:pt x="78" y="24"/>
                    </a:lnTo>
                    <a:lnTo>
                      <a:pt x="80" y="24"/>
                    </a:lnTo>
                    <a:lnTo>
                      <a:pt x="83" y="23"/>
                    </a:lnTo>
                    <a:lnTo>
                      <a:pt x="83" y="23"/>
                    </a:lnTo>
                    <a:lnTo>
                      <a:pt x="89" y="19"/>
                    </a:lnTo>
                    <a:lnTo>
                      <a:pt x="94" y="19"/>
                    </a:lnTo>
                    <a:lnTo>
                      <a:pt x="96" y="21"/>
                    </a:lnTo>
                    <a:lnTo>
                      <a:pt x="97" y="23"/>
                    </a:lnTo>
                    <a:lnTo>
                      <a:pt x="97" y="24"/>
                    </a:lnTo>
                    <a:lnTo>
                      <a:pt x="94" y="28"/>
                    </a:lnTo>
                    <a:lnTo>
                      <a:pt x="90" y="30"/>
                    </a:lnTo>
                    <a:lnTo>
                      <a:pt x="83" y="30"/>
                    </a:lnTo>
                    <a:lnTo>
                      <a:pt x="83" y="30"/>
                    </a:lnTo>
                    <a:lnTo>
                      <a:pt x="70" y="31"/>
                    </a:lnTo>
                    <a:lnTo>
                      <a:pt x="59" y="33"/>
                    </a:lnTo>
                    <a:lnTo>
                      <a:pt x="49" y="33"/>
                    </a:lnTo>
                    <a:lnTo>
                      <a:pt x="43" y="31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33" y="24"/>
                    </a:lnTo>
                    <a:lnTo>
                      <a:pt x="26" y="23"/>
                    </a:lnTo>
                    <a:lnTo>
                      <a:pt x="14" y="21"/>
                    </a:lnTo>
                    <a:lnTo>
                      <a:pt x="3" y="21"/>
                    </a:lnTo>
                    <a:lnTo>
                      <a:pt x="2" y="19"/>
                    </a:lnTo>
                    <a:lnTo>
                      <a:pt x="0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42"/>
              <p:cNvSpPr/>
              <p:nvPr/>
            </p:nvSpPr>
            <p:spPr>
              <a:xfrm>
                <a:off x="-537630" y="3128357"/>
                <a:ext cx="35453" cy="47272"/>
              </a:xfrm>
              <a:custGeom>
                <a:rect b="b" l="l" r="r" t="t"/>
                <a:pathLst>
                  <a:path extrusionOk="0" h="27" w="20">
                    <a:moveTo>
                      <a:pt x="4" y="27"/>
                    </a:moveTo>
                    <a:lnTo>
                      <a:pt x="4" y="27"/>
                    </a:lnTo>
                    <a:lnTo>
                      <a:pt x="2" y="23"/>
                    </a:lnTo>
                    <a:lnTo>
                      <a:pt x="2" y="20"/>
                    </a:lnTo>
                    <a:lnTo>
                      <a:pt x="2" y="18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0" y="13"/>
                    </a:lnTo>
                    <a:lnTo>
                      <a:pt x="2" y="9"/>
                    </a:lnTo>
                    <a:lnTo>
                      <a:pt x="7" y="4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2"/>
                    </a:lnTo>
                    <a:lnTo>
                      <a:pt x="20" y="6"/>
                    </a:lnTo>
                    <a:lnTo>
                      <a:pt x="14" y="16"/>
                    </a:lnTo>
                    <a:lnTo>
                      <a:pt x="9" y="25"/>
                    </a:lnTo>
                    <a:lnTo>
                      <a:pt x="6" y="27"/>
                    </a:lnTo>
                    <a:lnTo>
                      <a:pt x="4" y="27"/>
                    </a:lnTo>
                    <a:lnTo>
                      <a:pt x="4" y="27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42"/>
              <p:cNvSpPr/>
              <p:nvPr/>
            </p:nvSpPr>
            <p:spPr>
              <a:xfrm>
                <a:off x="-651869" y="2876242"/>
                <a:ext cx="47272" cy="35455"/>
              </a:xfrm>
              <a:custGeom>
                <a:rect b="b" l="l" r="r" t="t"/>
                <a:pathLst>
                  <a:path extrusionOk="0" h="21" w="26">
                    <a:moveTo>
                      <a:pt x="16" y="21"/>
                    </a:moveTo>
                    <a:lnTo>
                      <a:pt x="16" y="21"/>
                    </a:lnTo>
                    <a:lnTo>
                      <a:pt x="7" y="16"/>
                    </a:lnTo>
                    <a:lnTo>
                      <a:pt x="2" y="13"/>
                    </a:lnTo>
                    <a:lnTo>
                      <a:pt x="0" y="9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12" y="2"/>
                    </a:lnTo>
                    <a:lnTo>
                      <a:pt x="16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9" y="4"/>
                    </a:lnTo>
                    <a:lnTo>
                      <a:pt x="19" y="6"/>
                    </a:lnTo>
                    <a:lnTo>
                      <a:pt x="21" y="7"/>
                    </a:lnTo>
                    <a:lnTo>
                      <a:pt x="24" y="13"/>
                    </a:lnTo>
                    <a:lnTo>
                      <a:pt x="24" y="13"/>
                    </a:lnTo>
                    <a:lnTo>
                      <a:pt x="26" y="14"/>
                    </a:lnTo>
                    <a:lnTo>
                      <a:pt x="26" y="16"/>
                    </a:lnTo>
                    <a:lnTo>
                      <a:pt x="26" y="18"/>
                    </a:lnTo>
                    <a:lnTo>
                      <a:pt x="24" y="20"/>
                    </a:lnTo>
                    <a:lnTo>
                      <a:pt x="19" y="21"/>
                    </a:lnTo>
                    <a:lnTo>
                      <a:pt x="16" y="21"/>
                    </a:lnTo>
                    <a:lnTo>
                      <a:pt x="16" y="2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42"/>
              <p:cNvSpPr/>
              <p:nvPr/>
            </p:nvSpPr>
            <p:spPr>
              <a:xfrm>
                <a:off x="541736" y="2844729"/>
                <a:ext cx="86665" cy="78786"/>
              </a:xfrm>
              <a:custGeom>
                <a:rect b="b" l="l" r="r" t="t"/>
                <a:pathLst>
                  <a:path extrusionOk="0" h="43" w="49">
                    <a:moveTo>
                      <a:pt x="0" y="3"/>
                    </a:moveTo>
                    <a:lnTo>
                      <a:pt x="0" y="3"/>
                    </a:lnTo>
                    <a:lnTo>
                      <a:pt x="4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7"/>
                    </a:lnTo>
                    <a:lnTo>
                      <a:pt x="12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9" y="9"/>
                    </a:lnTo>
                    <a:lnTo>
                      <a:pt x="19" y="10"/>
                    </a:lnTo>
                    <a:lnTo>
                      <a:pt x="21" y="12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6" y="12"/>
                    </a:lnTo>
                    <a:lnTo>
                      <a:pt x="28" y="10"/>
                    </a:lnTo>
                    <a:lnTo>
                      <a:pt x="31" y="10"/>
                    </a:lnTo>
                    <a:lnTo>
                      <a:pt x="33" y="9"/>
                    </a:lnTo>
                    <a:lnTo>
                      <a:pt x="33" y="9"/>
                    </a:lnTo>
                    <a:lnTo>
                      <a:pt x="35" y="10"/>
                    </a:lnTo>
                    <a:lnTo>
                      <a:pt x="37" y="10"/>
                    </a:lnTo>
                    <a:lnTo>
                      <a:pt x="37" y="14"/>
                    </a:lnTo>
                    <a:lnTo>
                      <a:pt x="35" y="17"/>
                    </a:lnTo>
                    <a:lnTo>
                      <a:pt x="35" y="19"/>
                    </a:lnTo>
                    <a:lnTo>
                      <a:pt x="35" y="19"/>
                    </a:lnTo>
                    <a:lnTo>
                      <a:pt x="40" y="23"/>
                    </a:lnTo>
                    <a:lnTo>
                      <a:pt x="42" y="23"/>
                    </a:lnTo>
                    <a:lnTo>
                      <a:pt x="44" y="24"/>
                    </a:lnTo>
                    <a:lnTo>
                      <a:pt x="44" y="24"/>
                    </a:lnTo>
                    <a:lnTo>
                      <a:pt x="44" y="30"/>
                    </a:lnTo>
                    <a:lnTo>
                      <a:pt x="44" y="35"/>
                    </a:lnTo>
                    <a:lnTo>
                      <a:pt x="49" y="43"/>
                    </a:lnTo>
                    <a:lnTo>
                      <a:pt x="49" y="43"/>
                    </a:lnTo>
                    <a:lnTo>
                      <a:pt x="45" y="43"/>
                    </a:lnTo>
                    <a:lnTo>
                      <a:pt x="38" y="42"/>
                    </a:lnTo>
                    <a:lnTo>
                      <a:pt x="38" y="42"/>
                    </a:lnTo>
                    <a:lnTo>
                      <a:pt x="30" y="40"/>
                    </a:lnTo>
                    <a:lnTo>
                      <a:pt x="25" y="37"/>
                    </a:lnTo>
                    <a:lnTo>
                      <a:pt x="14" y="26"/>
                    </a:lnTo>
                    <a:lnTo>
                      <a:pt x="7" y="16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4" name="Google Shape;564;p42"/>
            <p:cNvGrpSpPr/>
            <p:nvPr/>
          </p:nvGrpSpPr>
          <p:grpSpPr>
            <a:xfrm>
              <a:off x="5154236" y="1788521"/>
              <a:ext cx="1256548" cy="1794848"/>
              <a:chOff x="-2936663" y="-1378196"/>
              <a:chExt cx="3190829" cy="4557765"/>
            </a:xfrm>
          </p:grpSpPr>
          <p:sp>
            <p:nvSpPr>
              <p:cNvPr id="565" name="Google Shape;565;p42"/>
              <p:cNvSpPr/>
              <p:nvPr/>
            </p:nvSpPr>
            <p:spPr>
              <a:xfrm>
                <a:off x="-1577604" y="8435"/>
                <a:ext cx="823311" cy="1422086"/>
              </a:xfrm>
              <a:custGeom>
                <a:rect b="b" l="l" r="r" t="t"/>
                <a:pathLst>
                  <a:path extrusionOk="0" h="794" w="458">
                    <a:moveTo>
                      <a:pt x="3" y="587"/>
                    </a:moveTo>
                    <a:lnTo>
                      <a:pt x="3" y="587"/>
                    </a:lnTo>
                    <a:lnTo>
                      <a:pt x="5" y="587"/>
                    </a:lnTo>
                    <a:lnTo>
                      <a:pt x="7" y="589"/>
                    </a:lnTo>
                    <a:lnTo>
                      <a:pt x="10" y="598"/>
                    </a:lnTo>
                    <a:lnTo>
                      <a:pt x="10" y="598"/>
                    </a:lnTo>
                    <a:lnTo>
                      <a:pt x="12" y="599"/>
                    </a:lnTo>
                    <a:lnTo>
                      <a:pt x="14" y="599"/>
                    </a:lnTo>
                    <a:lnTo>
                      <a:pt x="17" y="598"/>
                    </a:lnTo>
                    <a:lnTo>
                      <a:pt x="19" y="594"/>
                    </a:lnTo>
                    <a:lnTo>
                      <a:pt x="21" y="589"/>
                    </a:lnTo>
                    <a:lnTo>
                      <a:pt x="22" y="584"/>
                    </a:lnTo>
                    <a:lnTo>
                      <a:pt x="21" y="577"/>
                    </a:lnTo>
                    <a:lnTo>
                      <a:pt x="19" y="570"/>
                    </a:lnTo>
                    <a:lnTo>
                      <a:pt x="19" y="570"/>
                    </a:lnTo>
                    <a:lnTo>
                      <a:pt x="17" y="564"/>
                    </a:lnTo>
                    <a:lnTo>
                      <a:pt x="17" y="561"/>
                    </a:lnTo>
                    <a:lnTo>
                      <a:pt x="19" y="559"/>
                    </a:lnTo>
                    <a:lnTo>
                      <a:pt x="21" y="557"/>
                    </a:lnTo>
                    <a:lnTo>
                      <a:pt x="24" y="554"/>
                    </a:lnTo>
                    <a:lnTo>
                      <a:pt x="24" y="550"/>
                    </a:lnTo>
                    <a:lnTo>
                      <a:pt x="24" y="547"/>
                    </a:lnTo>
                    <a:lnTo>
                      <a:pt x="24" y="547"/>
                    </a:lnTo>
                    <a:lnTo>
                      <a:pt x="24" y="544"/>
                    </a:lnTo>
                    <a:lnTo>
                      <a:pt x="27" y="544"/>
                    </a:lnTo>
                    <a:lnTo>
                      <a:pt x="34" y="542"/>
                    </a:lnTo>
                    <a:lnTo>
                      <a:pt x="38" y="540"/>
                    </a:lnTo>
                    <a:lnTo>
                      <a:pt x="41" y="537"/>
                    </a:lnTo>
                    <a:lnTo>
                      <a:pt x="41" y="537"/>
                    </a:lnTo>
                    <a:lnTo>
                      <a:pt x="45" y="533"/>
                    </a:lnTo>
                    <a:lnTo>
                      <a:pt x="47" y="530"/>
                    </a:lnTo>
                    <a:lnTo>
                      <a:pt x="47" y="526"/>
                    </a:lnTo>
                    <a:lnTo>
                      <a:pt x="45" y="521"/>
                    </a:lnTo>
                    <a:lnTo>
                      <a:pt x="47" y="519"/>
                    </a:lnTo>
                    <a:lnTo>
                      <a:pt x="48" y="516"/>
                    </a:lnTo>
                    <a:lnTo>
                      <a:pt x="48" y="516"/>
                    </a:lnTo>
                    <a:lnTo>
                      <a:pt x="50" y="512"/>
                    </a:lnTo>
                    <a:lnTo>
                      <a:pt x="50" y="507"/>
                    </a:lnTo>
                    <a:lnTo>
                      <a:pt x="45" y="497"/>
                    </a:lnTo>
                    <a:lnTo>
                      <a:pt x="40" y="486"/>
                    </a:lnTo>
                    <a:lnTo>
                      <a:pt x="38" y="483"/>
                    </a:lnTo>
                    <a:lnTo>
                      <a:pt x="38" y="479"/>
                    </a:lnTo>
                    <a:lnTo>
                      <a:pt x="38" y="479"/>
                    </a:lnTo>
                    <a:lnTo>
                      <a:pt x="40" y="477"/>
                    </a:lnTo>
                    <a:lnTo>
                      <a:pt x="41" y="477"/>
                    </a:lnTo>
                    <a:lnTo>
                      <a:pt x="47" y="476"/>
                    </a:lnTo>
                    <a:lnTo>
                      <a:pt x="50" y="476"/>
                    </a:lnTo>
                    <a:lnTo>
                      <a:pt x="54" y="474"/>
                    </a:lnTo>
                    <a:lnTo>
                      <a:pt x="55" y="472"/>
                    </a:lnTo>
                    <a:lnTo>
                      <a:pt x="55" y="472"/>
                    </a:lnTo>
                    <a:lnTo>
                      <a:pt x="59" y="465"/>
                    </a:lnTo>
                    <a:lnTo>
                      <a:pt x="59" y="460"/>
                    </a:lnTo>
                    <a:lnTo>
                      <a:pt x="59" y="456"/>
                    </a:lnTo>
                    <a:lnTo>
                      <a:pt x="55" y="455"/>
                    </a:lnTo>
                    <a:lnTo>
                      <a:pt x="47" y="448"/>
                    </a:lnTo>
                    <a:lnTo>
                      <a:pt x="47" y="448"/>
                    </a:lnTo>
                    <a:lnTo>
                      <a:pt x="38" y="443"/>
                    </a:lnTo>
                    <a:lnTo>
                      <a:pt x="34" y="436"/>
                    </a:lnTo>
                    <a:lnTo>
                      <a:pt x="34" y="430"/>
                    </a:lnTo>
                    <a:lnTo>
                      <a:pt x="34" y="423"/>
                    </a:lnTo>
                    <a:lnTo>
                      <a:pt x="40" y="411"/>
                    </a:lnTo>
                    <a:lnTo>
                      <a:pt x="40" y="404"/>
                    </a:lnTo>
                    <a:lnTo>
                      <a:pt x="36" y="397"/>
                    </a:lnTo>
                    <a:lnTo>
                      <a:pt x="36" y="397"/>
                    </a:lnTo>
                    <a:lnTo>
                      <a:pt x="33" y="392"/>
                    </a:lnTo>
                    <a:lnTo>
                      <a:pt x="31" y="389"/>
                    </a:lnTo>
                    <a:lnTo>
                      <a:pt x="31" y="387"/>
                    </a:lnTo>
                    <a:lnTo>
                      <a:pt x="31" y="383"/>
                    </a:lnTo>
                    <a:lnTo>
                      <a:pt x="33" y="382"/>
                    </a:lnTo>
                    <a:lnTo>
                      <a:pt x="33" y="380"/>
                    </a:lnTo>
                    <a:lnTo>
                      <a:pt x="33" y="376"/>
                    </a:lnTo>
                    <a:lnTo>
                      <a:pt x="33" y="376"/>
                    </a:lnTo>
                    <a:lnTo>
                      <a:pt x="31" y="375"/>
                    </a:lnTo>
                    <a:lnTo>
                      <a:pt x="31" y="371"/>
                    </a:lnTo>
                    <a:lnTo>
                      <a:pt x="33" y="368"/>
                    </a:lnTo>
                    <a:lnTo>
                      <a:pt x="36" y="362"/>
                    </a:lnTo>
                    <a:lnTo>
                      <a:pt x="34" y="361"/>
                    </a:lnTo>
                    <a:lnTo>
                      <a:pt x="33" y="359"/>
                    </a:lnTo>
                    <a:lnTo>
                      <a:pt x="33" y="359"/>
                    </a:lnTo>
                    <a:lnTo>
                      <a:pt x="29" y="354"/>
                    </a:lnTo>
                    <a:lnTo>
                      <a:pt x="27" y="350"/>
                    </a:lnTo>
                    <a:lnTo>
                      <a:pt x="29" y="347"/>
                    </a:lnTo>
                    <a:lnTo>
                      <a:pt x="31" y="343"/>
                    </a:lnTo>
                    <a:lnTo>
                      <a:pt x="36" y="338"/>
                    </a:lnTo>
                    <a:lnTo>
                      <a:pt x="36" y="336"/>
                    </a:lnTo>
                    <a:lnTo>
                      <a:pt x="34" y="333"/>
                    </a:lnTo>
                    <a:lnTo>
                      <a:pt x="34" y="333"/>
                    </a:lnTo>
                    <a:lnTo>
                      <a:pt x="34" y="329"/>
                    </a:lnTo>
                    <a:lnTo>
                      <a:pt x="36" y="326"/>
                    </a:lnTo>
                    <a:lnTo>
                      <a:pt x="45" y="317"/>
                    </a:lnTo>
                    <a:lnTo>
                      <a:pt x="57" y="308"/>
                    </a:lnTo>
                    <a:lnTo>
                      <a:pt x="69" y="302"/>
                    </a:lnTo>
                    <a:lnTo>
                      <a:pt x="69" y="302"/>
                    </a:lnTo>
                    <a:lnTo>
                      <a:pt x="73" y="300"/>
                    </a:lnTo>
                    <a:lnTo>
                      <a:pt x="78" y="300"/>
                    </a:lnTo>
                    <a:lnTo>
                      <a:pt x="88" y="303"/>
                    </a:lnTo>
                    <a:lnTo>
                      <a:pt x="94" y="303"/>
                    </a:lnTo>
                    <a:lnTo>
                      <a:pt x="99" y="303"/>
                    </a:lnTo>
                    <a:lnTo>
                      <a:pt x="102" y="298"/>
                    </a:lnTo>
                    <a:lnTo>
                      <a:pt x="106" y="291"/>
                    </a:lnTo>
                    <a:lnTo>
                      <a:pt x="106" y="291"/>
                    </a:lnTo>
                    <a:lnTo>
                      <a:pt x="106" y="286"/>
                    </a:lnTo>
                    <a:lnTo>
                      <a:pt x="106" y="282"/>
                    </a:lnTo>
                    <a:lnTo>
                      <a:pt x="104" y="281"/>
                    </a:lnTo>
                    <a:lnTo>
                      <a:pt x="102" y="279"/>
                    </a:lnTo>
                    <a:lnTo>
                      <a:pt x="97" y="277"/>
                    </a:lnTo>
                    <a:lnTo>
                      <a:pt x="90" y="274"/>
                    </a:lnTo>
                    <a:lnTo>
                      <a:pt x="90" y="274"/>
                    </a:lnTo>
                    <a:lnTo>
                      <a:pt x="88" y="272"/>
                    </a:lnTo>
                    <a:lnTo>
                      <a:pt x="90" y="268"/>
                    </a:lnTo>
                    <a:lnTo>
                      <a:pt x="97" y="256"/>
                    </a:lnTo>
                    <a:lnTo>
                      <a:pt x="106" y="246"/>
                    </a:lnTo>
                    <a:lnTo>
                      <a:pt x="109" y="241"/>
                    </a:lnTo>
                    <a:lnTo>
                      <a:pt x="111" y="237"/>
                    </a:lnTo>
                    <a:lnTo>
                      <a:pt x="111" y="237"/>
                    </a:lnTo>
                    <a:lnTo>
                      <a:pt x="113" y="232"/>
                    </a:lnTo>
                    <a:lnTo>
                      <a:pt x="116" y="228"/>
                    </a:lnTo>
                    <a:lnTo>
                      <a:pt x="118" y="227"/>
                    </a:lnTo>
                    <a:lnTo>
                      <a:pt x="118" y="218"/>
                    </a:lnTo>
                    <a:lnTo>
                      <a:pt x="118" y="218"/>
                    </a:lnTo>
                    <a:lnTo>
                      <a:pt x="116" y="213"/>
                    </a:lnTo>
                    <a:lnTo>
                      <a:pt x="118" y="209"/>
                    </a:lnTo>
                    <a:lnTo>
                      <a:pt x="120" y="204"/>
                    </a:lnTo>
                    <a:lnTo>
                      <a:pt x="121" y="201"/>
                    </a:lnTo>
                    <a:lnTo>
                      <a:pt x="120" y="195"/>
                    </a:lnTo>
                    <a:lnTo>
                      <a:pt x="120" y="190"/>
                    </a:lnTo>
                    <a:lnTo>
                      <a:pt x="116" y="181"/>
                    </a:lnTo>
                    <a:lnTo>
                      <a:pt x="116" y="181"/>
                    </a:lnTo>
                    <a:lnTo>
                      <a:pt x="116" y="181"/>
                    </a:lnTo>
                    <a:lnTo>
                      <a:pt x="116" y="180"/>
                    </a:lnTo>
                    <a:lnTo>
                      <a:pt x="121" y="178"/>
                    </a:lnTo>
                    <a:lnTo>
                      <a:pt x="135" y="176"/>
                    </a:lnTo>
                    <a:lnTo>
                      <a:pt x="142" y="174"/>
                    </a:lnTo>
                    <a:lnTo>
                      <a:pt x="148" y="173"/>
                    </a:lnTo>
                    <a:lnTo>
                      <a:pt x="151" y="169"/>
                    </a:lnTo>
                    <a:lnTo>
                      <a:pt x="151" y="167"/>
                    </a:lnTo>
                    <a:lnTo>
                      <a:pt x="149" y="164"/>
                    </a:lnTo>
                    <a:lnTo>
                      <a:pt x="149" y="164"/>
                    </a:lnTo>
                    <a:lnTo>
                      <a:pt x="148" y="159"/>
                    </a:lnTo>
                    <a:lnTo>
                      <a:pt x="151" y="155"/>
                    </a:lnTo>
                    <a:lnTo>
                      <a:pt x="156" y="152"/>
                    </a:lnTo>
                    <a:lnTo>
                      <a:pt x="160" y="148"/>
                    </a:lnTo>
                    <a:lnTo>
                      <a:pt x="163" y="143"/>
                    </a:lnTo>
                    <a:lnTo>
                      <a:pt x="163" y="143"/>
                    </a:lnTo>
                    <a:lnTo>
                      <a:pt x="170" y="134"/>
                    </a:lnTo>
                    <a:lnTo>
                      <a:pt x="175" y="131"/>
                    </a:lnTo>
                    <a:lnTo>
                      <a:pt x="181" y="127"/>
                    </a:lnTo>
                    <a:lnTo>
                      <a:pt x="184" y="122"/>
                    </a:lnTo>
                    <a:lnTo>
                      <a:pt x="184" y="122"/>
                    </a:lnTo>
                    <a:lnTo>
                      <a:pt x="184" y="119"/>
                    </a:lnTo>
                    <a:lnTo>
                      <a:pt x="184" y="115"/>
                    </a:lnTo>
                    <a:lnTo>
                      <a:pt x="179" y="110"/>
                    </a:lnTo>
                    <a:lnTo>
                      <a:pt x="174" y="105"/>
                    </a:lnTo>
                    <a:lnTo>
                      <a:pt x="172" y="103"/>
                    </a:lnTo>
                    <a:lnTo>
                      <a:pt x="174" y="101"/>
                    </a:lnTo>
                    <a:lnTo>
                      <a:pt x="174" y="101"/>
                    </a:lnTo>
                    <a:lnTo>
                      <a:pt x="175" y="98"/>
                    </a:lnTo>
                    <a:lnTo>
                      <a:pt x="179" y="96"/>
                    </a:lnTo>
                    <a:lnTo>
                      <a:pt x="186" y="89"/>
                    </a:lnTo>
                    <a:lnTo>
                      <a:pt x="193" y="77"/>
                    </a:lnTo>
                    <a:lnTo>
                      <a:pt x="193" y="77"/>
                    </a:lnTo>
                    <a:lnTo>
                      <a:pt x="196" y="70"/>
                    </a:lnTo>
                    <a:lnTo>
                      <a:pt x="202" y="66"/>
                    </a:lnTo>
                    <a:lnTo>
                      <a:pt x="214" y="60"/>
                    </a:lnTo>
                    <a:lnTo>
                      <a:pt x="214" y="60"/>
                    </a:lnTo>
                    <a:lnTo>
                      <a:pt x="216" y="60"/>
                    </a:lnTo>
                    <a:lnTo>
                      <a:pt x="219" y="60"/>
                    </a:lnTo>
                    <a:lnTo>
                      <a:pt x="226" y="63"/>
                    </a:lnTo>
                    <a:lnTo>
                      <a:pt x="233" y="66"/>
                    </a:lnTo>
                    <a:lnTo>
                      <a:pt x="236" y="68"/>
                    </a:lnTo>
                    <a:lnTo>
                      <a:pt x="238" y="66"/>
                    </a:lnTo>
                    <a:lnTo>
                      <a:pt x="238" y="66"/>
                    </a:lnTo>
                    <a:lnTo>
                      <a:pt x="243" y="63"/>
                    </a:lnTo>
                    <a:lnTo>
                      <a:pt x="245" y="58"/>
                    </a:lnTo>
                    <a:lnTo>
                      <a:pt x="245" y="53"/>
                    </a:lnTo>
                    <a:lnTo>
                      <a:pt x="243" y="49"/>
                    </a:lnTo>
                    <a:lnTo>
                      <a:pt x="242" y="39"/>
                    </a:lnTo>
                    <a:lnTo>
                      <a:pt x="242" y="35"/>
                    </a:lnTo>
                    <a:lnTo>
                      <a:pt x="243" y="33"/>
                    </a:lnTo>
                    <a:lnTo>
                      <a:pt x="243" y="33"/>
                    </a:lnTo>
                    <a:lnTo>
                      <a:pt x="250" y="32"/>
                    </a:lnTo>
                    <a:lnTo>
                      <a:pt x="259" y="32"/>
                    </a:lnTo>
                    <a:lnTo>
                      <a:pt x="268" y="33"/>
                    </a:lnTo>
                    <a:lnTo>
                      <a:pt x="278" y="37"/>
                    </a:lnTo>
                    <a:lnTo>
                      <a:pt x="297" y="44"/>
                    </a:lnTo>
                    <a:lnTo>
                      <a:pt x="306" y="44"/>
                    </a:lnTo>
                    <a:lnTo>
                      <a:pt x="313" y="42"/>
                    </a:lnTo>
                    <a:lnTo>
                      <a:pt x="313" y="42"/>
                    </a:lnTo>
                    <a:lnTo>
                      <a:pt x="318" y="39"/>
                    </a:lnTo>
                    <a:lnTo>
                      <a:pt x="318" y="35"/>
                    </a:lnTo>
                    <a:lnTo>
                      <a:pt x="317" y="35"/>
                    </a:lnTo>
                    <a:lnTo>
                      <a:pt x="315" y="33"/>
                    </a:lnTo>
                    <a:lnTo>
                      <a:pt x="311" y="33"/>
                    </a:lnTo>
                    <a:lnTo>
                      <a:pt x="311" y="32"/>
                    </a:lnTo>
                    <a:lnTo>
                      <a:pt x="311" y="28"/>
                    </a:lnTo>
                    <a:lnTo>
                      <a:pt x="317" y="23"/>
                    </a:lnTo>
                    <a:lnTo>
                      <a:pt x="317" y="23"/>
                    </a:lnTo>
                    <a:lnTo>
                      <a:pt x="322" y="16"/>
                    </a:lnTo>
                    <a:lnTo>
                      <a:pt x="323" y="12"/>
                    </a:lnTo>
                    <a:lnTo>
                      <a:pt x="322" y="7"/>
                    </a:lnTo>
                    <a:lnTo>
                      <a:pt x="320" y="6"/>
                    </a:lnTo>
                    <a:lnTo>
                      <a:pt x="318" y="2"/>
                    </a:lnTo>
                    <a:lnTo>
                      <a:pt x="318" y="0"/>
                    </a:lnTo>
                    <a:lnTo>
                      <a:pt x="332" y="0"/>
                    </a:lnTo>
                    <a:lnTo>
                      <a:pt x="332" y="0"/>
                    </a:lnTo>
                    <a:lnTo>
                      <a:pt x="339" y="2"/>
                    </a:lnTo>
                    <a:lnTo>
                      <a:pt x="339" y="4"/>
                    </a:lnTo>
                    <a:lnTo>
                      <a:pt x="339" y="6"/>
                    </a:lnTo>
                    <a:lnTo>
                      <a:pt x="339" y="7"/>
                    </a:lnTo>
                    <a:lnTo>
                      <a:pt x="348" y="12"/>
                    </a:lnTo>
                    <a:lnTo>
                      <a:pt x="348" y="12"/>
                    </a:lnTo>
                    <a:lnTo>
                      <a:pt x="374" y="30"/>
                    </a:lnTo>
                    <a:lnTo>
                      <a:pt x="386" y="37"/>
                    </a:lnTo>
                    <a:lnTo>
                      <a:pt x="391" y="39"/>
                    </a:lnTo>
                    <a:lnTo>
                      <a:pt x="397" y="39"/>
                    </a:lnTo>
                    <a:lnTo>
                      <a:pt x="397" y="39"/>
                    </a:lnTo>
                    <a:lnTo>
                      <a:pt x="407" y="40"/>
                    </a:lnTo>
                    <a:lnTo>
                      <a:pt x="414" y="44"/>
                    </a:lnTo>
                    <a:lnTo>
                      <a:pt x="419" y="49"/>
                    </a:lnTo>
                    <a:lnTo>
                      <a:pt x="421" y="53"/>
                    </a:lnTo>
                    <a:lnTo>
                      <a:pt x="421" y="53"/>
                    </a:lnTo>
                    <a:lnTo>
                      <a:pt x="419" y="54"/>
                    </a:lnTo>
                    <a:lnTo>
                      <a:pt x="423" y="54"/>
                    </a:lnTo>
                    <a:lnTo>
                      <a:pt x="428" y="58"/>
                    </a:lnTo>
                    <a:lnTo>
                      <a:pt x="428" y="58"/>
                    </a:lnTo>
                    <a:lnTo>
                      <a:pt x="438" y="66"/>
                    </a:lnTo>
                    <a:lnTo>
                      <a:pt x="438" y="68"/>
                    </a:lnTo>
                    <a:lnTo>
                      <a:pt x="438" y="70"/>
                    </a:lnTo>
                    <a:lnTo>
                      <a:pt x="433" y="73"/>
                    </a:lnTo>
                    <a:lnTo>
                      <a:pt x="433" y="75"/>
                    </a:lnTo>
                    <a:lnTo>
                      <a:pt x="433" y="80"/>
                    </a:lnTo>
                    <a:lnTo>
                      <a:pt x="433" y="80"/>
                    </a:lnTo>
                    <a:lnTo>
                      <a:pt x="435" y="91"/>
                    </a:lnTo>
                    <a:lnTo>
                      <a:pt x="433" y="93"/>
                    </a:lnTo>
                    <a:lnTo>
                      <a:pt x="431" y="94"/>
                    </a:lnTo>
                    <a:lnTo>
                      <a:pt x="431" y="98"/>
                    </a:lnTo>
                    <a:lnTo>
                      <a:pt x="431" y="98"/>
                    </a:lnTo>
                    <a:lnTo>
                      <a:pt x="431" y="100"/>
                    </a:lnTo>
                    <a:lnTo>
                      <a:pt x="433" y="100"/>
                    </a:lnTo>
                    <a:lnTo>
                      <a:pt x="437" y="100"/>
                    </a:lnTo>
                    <a:lnTo>
                      <a:pt x="440" y="100"/>
                    </a:lnTo>
                    <a:lnTo>
                      <a:pt x="442" y="100"/>
                    </a:lnTo>
                    <a:lnTo>
                      <a:pt x="444" y="101"/>
                    </a:lnTo>
                    <a:lnTo>
                      <a:pt x="444" y="101"/>
                    </a:lnTo>
                    <a:lnTo>
                      <a:pt x="442" y="105"/>
                    </a:lnTo>
                    <a:lnTo>
                      <a:pt x="438" y="108"/>
                    </a:lnTo>
                    <a:lnTo>
                      <a:pt x="437" y="113"/>
                    </a:lnTo>
                    <a:lnTo>
                      <a:pt x="437" y="119"/>
                    </a:lnTo>
                    <a:lnTo>
                      <a:pt x="437" y="119"/>
                    </a:lnTo>
                    <a:lnTo>
                      <a:pt x="437" y="122"/>
                    </a:lnTo>
                    <a:lnTo>
                      <a:pt x="440" y="126"/>
                    </a:lnTo>
                    <a:lnTo>
                      <a:pt x="445" y="131"/>
                    </a:lnTo>
                    <a:lnTo>
                      <a:pt x="449" y="134"/>
                    </a:lnTo>
                    <a:lnTo>
                      <a:pt x="451" y="138"/>
                    </a:lnTo>
                    <a:lnTo>
                      <a:pt x="449" y="140"/>
                    </a:lnTo>
                    <a:lnTo>
                      <a:pt x="449" y="140"/>
                    </a:lnTo>
                    <a:lnTo>
                      <a:pt x="447" y="145"/>
                    </a:lnTo>
                    <a:lnTo>
                      <a:pt x="447" y="148"/>
                    </a:lnTo>
                    <a:lnTo>
                      <a:pt x="447" y="152"/>
                    </a:lnTo>
                    <a:lnTo>
                      <a:pt x="442" y="159"/>
                    </a:lnTo>
                    <a:lnTo>
                      <a:pt x="442" y="159"/>
                    </a:lnTo>
                    <a:lnTo>
                      <a:pt x="438" y="164"/>
                    </a:lnTo>
                    <a:lnTo>
                      <a:pt x="438" y="167"/>
                    </a:lnTo>
                    <a:lnTo>
                      <a:pt x="440" y="173"/>
                    </a:lnTo>
                    <a:lnTo>
                      <a:pt x="444" y="178"/>
                    </a:lnTo>
                    <a:lnTo>
                      <a:pt x="451" y="188"/>
                    </a:lnTo>
                    <a:lnTo>
                      <a:pt x="454" y="194"/>
                    </a:lnTo>
                    <a:lnTo>
                      <a:pt x="458" y="199"/>
                    </a:lnTo>
                    <a:lnTo>
                      <a:pt x="458" y="199"/>
                    </a:lnTo>
                    <a:lnTo>
                      <a:pt x="452" y="201"/>
                    </a:lnTo>
                    <a:lnTo>
                      <a:pt x="449" y="201"/>
                    </a:lnTo>
                    <a:lnTo>
                      <a:pt x="440" y="201"/>
                    </a:lnTo>
                    <a:lnTo>
                      <a:pt x="433" y="199"/>
                    </a:lnTo>
                    <a:lnTo>
                      <a:pt x="428" y="201"/>
                    </a:lnTo>
                    <a:lnTo>
                      <a:pt x="423" y="202"/>
                    </a:lnTo>
                    <a:lnTo>
                      <a:pt x="423" y="202"/>
                    </a:lnTo>
                    <a:lnTo>
                      <a:pt x="419" y="204"/>
                    </a:lnTo>
                    <a:lnTo>
                      <a:pt x="416" y="204"/>
                    </a:lnTo>
                    <a:lnTo>
                      <a:pt x="414" y="202"/>
                    </a:lnTo>
                    <a:lnTo>
                      <a:pt x="412" y="201"/>
                    </a:lnTo>
                    <a:lnTo>
                      <a:pt x="411" y="197"/>
                    </a:lnTo>
                    <a:lnTo>
                      <a:pt x="409" y="195"/>
                    </a:lnTo>
                    <a:lnTo>
                      <a:pt x="405" y="197"/>
                    </a:lnTo>
                    <a:lnTo>
                      <a:pt x="405" y="197"/>
                    </a:lnTo>
                    <a:lnTo>
                      <a:pt x="390" y="209"/>
                    </a:lnTo>
                    <a:lnTo>
                      <a:pt x="384" y="214"/>
                    </a:lnTo>
                    <a:lnTo>
                      <a:pt x="381" y="220"/>
                    </a:lnTo>
                    <a:lnTo>
                      <a:pt x="381" y="220"/>
                    </a:lnTo>
                    <a:lnTo>
                      <a:pt x="381" y="221"/>
                    </a:lnTo>
                    <a:lnTo>
                      <a:pt x="379" y="223"/>
                    </a:lnTo>
                    <a:lnTo>
                      <a:pt x="374" y="223"/>
                    </a:lnTo>
                    <a:lnTo>
                      <a:pt x="370" y="225"/>
                    </a:lnTo>
                    <a:lnTo>
                      <a:pt x="369" y="227"/>
                    </a:lnTo>
                    <a:lnTo>
                      <a:pt x="367" y="230"/>
                    </a:lnTo>
                    <a:lnTo>
                      <a:pt x="365" y="235"/>
                    </a:lnTo>
                    <a:lnTo>
                      <a:pt x="365" y="235"/>
                    </a:lnTo>
                    <a:lnTo>
                      <a:pt x="364" y="241"/>
                    </a:lnTo>
                    <a:lnTo>
                      <a:pt x="362" y="246"/>
                    </a:lnTo>
                    <a:lnTo>
                      <a:pt x="357" y="251"/>
                    </a:lnTo>
                    <a:lnTo>
                      <a:pt x="353" y="256"/>
                    </a:lnTo>
                    <a:lnTo>
                      <a:pt x="351" y="260"/>
                    </a:lnTo>
                    <a:lnTo>
                      <a:pt x="353" y="263"/>
                    </a:lnTo>
                    <a:lnTo>
                      <a:pt x="353" y="263"/>
                    </a:lnTo>
                    <a:lnTo>
                      <a:pt x="355" y="268"/>
                    </a:lnTo>
                    <a:lnTo>
                      <a:pt x="358" y="272"/>
                    </a:lnTo>
                    <a:lnTo>
                      <a:pt x="364" y="275"/>
                    </a:lnTo>
                    <a:lnTo>
                      <a:pt x="365" y="277"/>
                    </a:lnTo>
                    <a:lnTo>
                      <a:pt x="365" y="279"/>
                    </a:lnTo>
                    <a:lnTo>
                      <a:pt x="364" y="281"/>
                    </a:lnTo>
                    <a:lnTo>
                      <a:pt x="358" y="284"/>
                    </a:lnTo>
                    <a:lnTo>
                      <a:pt x="358" y="284"/>
                    </a:lnTo>
                    <a:lnTo>
                      <a:pt x="351" y="291"/>
                    </a:lnTo>
                    <a:lnTo>
                      <a:pt x="346" y="296"/>
                    </a:lnTo>
                    <a:lnTo>
                      <a:pt x="339" y="308"/>
                    </a:lnTo>
                    <a:lnTo>
                      <a:pt x="336" y="317"/>
                    </a:lnTo>
                    <a:lnTo>
                      <a:pt x="332" y="319"/>
                    </a:lnTo>
                    <a:lnTo>
                      <a:pt x="329" y="319"/>
                    </a:lnTo>
                    <a:lnTo>
                      <a:pt x="329" y="319"/>
                    </a:lnTo>
                    <a:lnTo>
                      <a:pt x="325" y="321"/>
                    </a:lnTo>
                    <a:lnTo>
                      <a:pt x="323" y="321"/>
                    </a:lnTo>
                    <a:lnTo>
                      <a:pt x="322" y="324"/>
                    </a:lnTo>
                    <a:lnTo>
                      <a:pt x="318" y="328"/>
                    </a:lnTo>
                    <a:lnTo>
                      <a:pt x="317" y="329"/>
                    </a:lnTo>
                    <a:lnTo>
                      <a:pt x="313" y="329"/>
                    </a:lnTo>
                    <a:lnTo>
                      <a:pt x="313" y="329"/>
                    </a:lnTo>
                    <a:lnTo>
                      <a:pt x="310" y="329"/>
                    </a:lnTo>
                    <a:lnTo>
                      <a:pt x="308" y="329"/>
                    </a:lnTo>
                    <a:lnTo>
                      <a:pt x="304" y="333"/>
                    </a:lnTo>
                    <a:lnTo>
                      <a:pt x="301" y="336"/>
                    </a:lnTo>
                    <a:lnTo>
                      <a:pt x="297" y="338"/>
                    </a:lnTo>
                    <a:lnTo>
                      <a:pt x="292" y="338"/>
                    </a:lnTo>
                    <a:lnTo>
                      <a:pt x="292" y="338"/>
                    </a:lnTo>
                    <a:lnTo>
                      <a:pt x="289" y="338"/>
                    </a:lnTo>
                    <a:lnTo>
                      <a:pt x="285" y="342"/>
                    </a:lnTo>
                    <a:lnTo>
                      <a:pt x="282" y="349"/>
                    </a:lnTo>
                    <a:lnTo>
                      <a:pt x="280" y="354"/>
                    </a:lnTo>
                    <a:lnTo>
                      <a:pt x="276" y="355"/>
                    </a:lnTo>
                    <a:lnTo>
                      <a:pt x="273" y="354"/>
                    </a:lnTo>
                    <a:lnTo>
                      <a:pt x="273" y="354"/>
                    </a:lnTo>
                    <a:lnTo>
                      <a:pt x="269" y="352"/>
                    </a:lnTo>
                    <a:lnTo>
                      <a:pt x="266" y="354"/>
                    </a:lnTo>
                    <a:lnTo>
                      <a:pt x="261" y="362"/>
                    </a:lnTo>
                    <a:lnTo>
                      <a:pt x="259" y="366"/>
                    </a:lnTo>
                    <a:lnTo>
                      <a:pt x="256" y="371"/>
                    </a:lnTo>
                    <a:lnTo>
                      <a:pt x="250" y="375"/>
                    </a:lnTo>
                    <a:lnTo>
                      <a:pt x="243" y="378"/>
                    </a:lnTo>
                    <a:lnTo>
                      <a:pt x="243" y="378"/>
                    </a:lnTo>
                    <a:lnTo>
                      <a:pt x="238" y="378"/>
                    </a:lnTo>
                    <a:lnTo>
                      <a:pt x="235" y="380"/>
                    </a:lnTo>
                    <a:lnTo>
                      <a:pt x="236" y="382"/>
                    </a:lnTo>
                    <a:lnTo>
                      <a:pt x="238" y="383"/>
                    </a:lnTo>
                    <a:lnTo>
                      <a:pt x="240" y="385"/>
                    </a:lnTo>
                    <a:lnTo>
                      <a:pt x="242" y="389"/>
                    </a:lnTo>
                    <a:lnTo>
                      <a:pt x="240" y="390"/>
                    </a:lnTo>
                    <a:lnTo>
                      <a:pt x="235" y="394"/>
                    </a:lnTo>
                    <a:lnTo>
                      <a:pt x="235" y="394"/>
                    </a:lnTo>
                    <a:lnTo>
                      <a:pt x="229" y="396"/>
                    </a:lnTo>
                    <a:lnTo>
                      <a:pt x="224" y="396"/>
                    </a:lnTo>
                    <a:lnTo>
                      <a:pt x="221" y="394"/>
                    </a:lnTo>
                    <a:lnTo>
                      <a:pt x="217" y="392"/>
                    </a:lnTo>
                    <a:lnTo>
                      <a:pt x="217" y="397"/>
                    </a:lnTo>
                    <a:lnTo>
                      <a:pt x="217" y="397"/>
                    </a:lnTo>
                    <a:lnTo>
                      <a:pt x="217" y="401"/>
                    </a:lnTo>
                    <a:lnTo>
                      <a:pt x="219" y="404"/>
                    </a:lnTo>
                    <a:lnTo>
                      <a:pt x="222" y="404"/>
                    </a:lnTo>
                    <a:lnTo>
                      <a:pt x="226" y="404"/>
                    </a:lnTo>
                    <a:lnTo>
                      <a:pt x="226" y="406"/>
                    </a:lnTo>
                    <a:lnTo>
                      <a:pt x="226" y="408"/>
                    </a:lnTo>
                    <a:lnTo>
                      <a:pt x="224" y="413"/>
                    </a:lnTo>
                    <a:lnTo>
                      <a:pt x="224" y="413"/>
                    </a:lnTo>
                    <a:lnTo>
                      <a:pt x="221" y="420"/>
                    </a:lnTo>
                    <a:lnTo>
                      <a:pt x="221" y="425"/>
                    </a:lnTo>
                    <a:lnTo>
                      <a:pt x="222" y="434"/>
                    </a:lnTo>
                    <a:lnTo>
                      <a:pt x="222" y="441"/>
                    </a:lnTo>
                    <a:lnTo>
                      <a:pt x="222" y="443"/>
                    </a:lnTo>
                    <a:lnTo>
                      <a:pt x="219" y="443"/>
                    </a:lnTo>
                    <a:lnTo>
                      <a:pt x="219" y="443"/>
                    </a:lnTo>
                    <a:lnTo>
                      <a:pt x="217" y="444"/>
                    </a:lnTo>
                    <a:lnTo>
                      <a:pt x="216" y="446"/>
                    </a:lnTo>
                    <a:lnTo>
                      <a:pt x="212" y="453"/>
                    </a:lnTo>
                    <a:lnTo>
                      <a:pt x="212" y="462"/>
                    </a:lnTo>
                    <a:lnTo>
                      <a:pt x="212" y="472"/>
                    </a:lnTo>
                    <a:lnTo>
                      <a:pt x="212" y="483"/>
                    </a:lnTo>
                    <a:lnTo>
                      <a:pt x="216" y="491"/>
                    </a:lnTo>
                    <a:lnTo>
                      <a:pt x="217" y="498"/>
                    </a:lnTo>
                    <a:lnTo>
                      <a:pt x="219" y="500"/>
                    </a:lnTo>
                    <a:lnTo>
                      <a:pt x="222" y="500"/>
                    </a:lnTo>
                    <a:lnTo>
                      <a:pt x="222" y="500"/>
                    </a:lnTo>
                    <a:lnTo>
                      <a:pt x="226" y="500"/>
                    </a:lnTo>
                    <a:lnTo>
                      <a:pt x="226" y="502"/>
                    </a:lnTo>
                    <a:lnTo>
                      <a:pt x="226" y="503"/>
                    </a:lnTo>
                    <a:lnTo>
                      <a:pt x="228" y="507"/>
                    </a:lnTo>
                    <a:lnTo>
                      <a:pt x="233" y="505"/>
                    </a:lnTo>
                    <a:lnTo>
                      <a:pt x="233" y="505"/>
                    </a:lnTo>
                    <a:lnTo>
                      <a:pt x="236" y="505"/>
                    </a:lnTo>
                    <a:lnTo>
                      <a:pt x="240" y="505"/>
                    </a:lnTo>
                    <a:lnTo>
                      <a:pt x="245" y="509"/>
                    </a:lnTo>
                    <a:lnTo>
                      <a:pt x="249" y="514"/>
                    </a:lnTo>
                    <a:lnTo>
                      <a:pt x="256" y="517"/>
                    </a:lnTo>
                    <a:lnTo>
                      <a:pt x="256" y="517"/>
                    </a:lnTo>
                    <a:lnTo>
                      <a:pt x="257" y="519"/>
                    </a:lnTo>
                    <a:lnTo>
                      <a:pt x="259" y="521"/>
                    </a:lnTo>
                    <a:lnTo>
                      <a:pt x="257" y="526"/>
                    </a:lnTo>
                    <a:lnTo>
                      <a:pt x="257" y="530"/>
                    </a:lnTo>
                    <a:lnTo>
                      <a:pt x="257" y="530"/>
                    </a:lnTo>
                    <a:lnTo>
                      <a:pt x="261" y="530"/>
                    </a:lnTo>
                    <a:lnTo>
                      <a:pt x="261" y="530"/>
                    </a:lnTo>
                    <a:lnTo>
                      <a:pt x="266" y="531"/>
                    </a:lnTo>
                    <a:lnTo>
                      <a:pt x="271" y="535"/>
                    </a:lnTo>
                    <a:lnTo>
                      <a:pt x="278" y="545"/>
                    </a:lnTo>
                    <a:lnTo>
                      <a:pt x="278" y="545"/>
                    </a:lnTo>
                    <a:lnTo>
                      <a:pt x="278" y="547"/>
                    </a:lnTo>
                    <a:lnTo>
                      <a:pt x="276" y="550"/>
                    </a:lnTo>
                    <a:lnTo>
                      <a:pt x="266" y="557"/>
                    </a:lnTo>
                    <a:lnTo>
                      <a:pt x="242" y="571"/>
                    </a:lnTo>
                    <a:lnTo>
                      <a:pt x="242" y="571"/>
                    </a:lnTo>
                    <a:lnTo>
                      <a:pt x="238" y="573"/>
                    </a:lnTo>
                    <a:lnTo>
                      <a:pt x="235" y="571"/>
                    </a:lnTo>
                    <a:lnTo>
                      <a:pt x="229" y="568"/>
                    </a:lnTo>
                    <a:lnTo>
                      <a:pt x="224" y="563"/>
                    </a:lnTo>
                    <a:lnTo>
                      <a:pt x="221" y="561"/>
                    </a:lnTo>
                    <a:lnTo>
                      <a:pt x="219" y="563"/>
                    </a:lnTo>
                    <a:lnTo>
                      <a:pt x="219" y="563"/>
                    </a:lnTo>
                    <a:lnTo>
                      <a:pt x="217" y="563"/>
                    </a:lnTo>
                    <a:lnTo>
                      <a:pt x="214" y="563"/>
                    </a:lnTo>
                    <a:lnTo>
                      <a:pt x="207" y="561"/>
                    </a:lnTo>
                    <a:lnTo>
                      <a:pt x="196" y="561"/>
                    </a:lnTo>
                    <a:lnTo>
                      <a:pt x="191" y="561"/>
                    </a:lnTo>
                    <a:lnTo>
                      <a:pt x="184" y="564"/>
                    </a:lnTo>
                    <a:lnTo>
                      <a:pt x="184" y="564"/>
                    </a:lnTo>
                    <a:lnTo>
                      <a:pt x="179" y="568"/>
                    </a:lnTo>
                    <a:lnTo>
                      <a:pt x="186" y="568"/>
                    </a:lnTo>
                    <a:lnTo>
                      <a:pt x="193" y="566"/>
                    </a:lnTo>
                    <a:lnTo>
                      <a:pt x="202" y="568"/>
                    </a:lnTo>
                    <a:lnTo>
                      <a:pt x="210" y="570"/>
                    </a:lnTo>
                    <a:lnTo>
                      <a:pt x="217" y="573"/>
                    </a:lnTo>
                    <a:lnTo>
                      <a:pt x="217" y="573"/>
                    </a:lnTo>
                    <a:lnTo>
                      <a:pt x="222" y="578"/>
                    </a:lnTo>
                    <a:lnTo>
                      <a:pt x="229" y="578"/>
                    </a:lnTo>
                    <a:lnTo>
                      <a:pt x="236" y="577"/>
                    </a:lnTo>
                    <a:lnTo>
                      <a:pt x="243" y="575"/>
                    </a:lnTo>
                    <a:lnTo>
                      <a:pt x="254" y="570"/>
                    </a:lnTo>
                    <a:lnTo>
                      <a:pt x="257" y="570"/>
                    </a:lnTo>
                    <a:lnTo>
                      <a:pt x="259" y="570"/>
                    </a:lnTo>
                    <a:lnTo>
                      <a:pt x="259" y="570"/>
                    </a:lnTo>
                    <a:lnTo>
                      <a:pt x="261" y="575"/>
                    </a:lnTo>
                    <a:lnTo>
                      <a:pt x="263" y="577"/>
                    </a:lnTo>
                    <a:lnTo>
                      <a:pt x="261" y="578"/>
                    </a:lnTo>
                    <a:lnTo>
                      <a:pt x="259" y="580"/>
                    </a:lnTo>
                    <a:lnTo>
                      <a:pt x="256" y="582"/>
                    </a:lnTo>
                    <a:lnTo>
                      <a:pt x="254" y="582"/>
                    </a:lnTo>
                    <a:lnTo>
                      <a:pt x="254" y="584"/>
                    </a:lnTo>
                    <a:lnTo>
                      <a:pt x="254" y="584"/>
                    </a:lnTo>
                    <a:lnTo>
                      <a:pt x="254" y="585"/>
                    </a:lnTo>
                    <a:lnTo>
                      <a:pt x="254" y="587"/>
                    </a:lnTo>
                    <a:lnTo>
                      <a:pt x="249" y="589"/>
                    </a:lnTo>
                    <a:lnTo>
                      <a:pt x="243" y="591"/>
                    </a:lnTo>
                    <a:lnTo>
                      <a:pt x="238" y="598"/>
                    </a:lnTo>
                    <a:lnTo>
                      <a:pt x="238" y="598"/>
                    </a:lnTo>
                    <a:lnTo>
                      <a:pt x="236" y="599"/>
                    </a:lnTo>
                    <a:lnTo>
                      <a:pt x="235" y="599"/>
                    </a:lnTo>
                    <a:lnTo>
                      <a:pt x="231" y="596"/>
                    </a:lnTo>
                    <a:lnTo>
                      <a:pt x="228" y="594"/>
                    </a:lnTo>
                    <a:lnTo>
                      <a:pt x="228" y="596"/>
                    </a:lnTo>
                    <a:lnTo>
                      <a:pt x="226" y="599"/>
                    </a:lnTo>
                    <a:lnTo>
                      <a:pt x="226" y="599"/>
                    </a:lnTo>
                    <a:lnTo>
                      <a:pt x="224" y="603"/>
                    </a:lnTo>
                    <a:lnTo>
                      <a:pt x="221" y="606"/>
                    </a:lnTo>
                    <a:lnTo>
                      <a:pt x="209" y="611"/>
                    </a:lnTo>
                    <a:lnTo>
                      <a:pt x="200" y="615"/>
                    </a:lnTo>
                    <a:lnTo>
                      <a:pt x="198" y="617"/>
                    </a:lnTo>
                    <a:lnTo>
                      <a:pt x="198" y="620"/>
                    </a:lnTo>
                    <a:lnTo>
                      <a:pt x="198" y="620"/>
                    </a:lnTo>
                    <a:lnTo>
                      <a:pt x="200" y="622"/>
                    </a:lnTo>
                    <a:lnTo>
                      <a:pt x="200" y="624"/>
                    </a:lnTo>
                    <a:lnTo>
                      <a:pt x="196" y="624"/>
                    </a:lnTo>
                    <a:lnTo>
                      <a:pt x="195" y="625"/>
                    </a:lnTo>
                    <a:lnTo>
                      <a:pt x="195" y="627"/>
                    </a:lnTo>
                    <a:lnTo>
                      <a:pt x="196" y="631"/>
                    </a:lnTo>
                    <a:lnTo>
                      <a:pt x="196" y="631"/>
                    </a:lnTo>
                    <a:lnTo>
                      <a:pt x="198" y="636"/>
                    </a:lnTo>
                    <a:lnTo>
                      <a:pt x="196" y="641"/>
                    </a:lnTo>
                    <a:lnTo>
                      <a:pt x="195" y="645"/>
                    </a:lnTo>
                    <a:lnTo>
                      <a:pt x="196" y="648"/>
                    </a:lnTo>
                    <a:lnTo>
                      <a:pt x="196" y="648"/>
                    </a:lnTo>
                    <a:lnTo>
                      <a:pt x="196" y="651"/>
                    </a:lnTo>
                    <a:lnTo>
                      <a:pt x="196" y="655"/>
                    </a:lnTo>
                    <a:lnTo>
                      <a:pt x="195" y="660"/>
                    </a:lnTo>
                    <a:lnTo>
                      <a:pt x="191" y="665"/>
                    </a:lnTo>
                    <a:lnTo>
                      <a:pt x="191" y="669"/>
                    </a:lnTo>
                    <a:lnTo>
                      <a:pt x="191" y="672"/>
                    </a:lnTo>
                    <a:lnTo>
                      <a:pt x="191" y="672"/>
                    </a:lnTo>
                    <a:lnTo>
                      <a:pt x="191" y="679"/>
                    </a:lnTo>
                    <a:lnTo>
                      <a:pt x="189" y="686"/>
                    </a:lnTo>
                    <a:lnTo>
                      <a:pt x="188" y="695"/>
                    </a:lnTo>
                    <a:lnTo>
                      <a:pt x="188" y="702"/>
                    </a:lnTo>
                    <a:lnTo>
                      <a:pt x="188" y="702"/>
                    </a:lnTo>
                    <a:lnTo>
                      <a:pt x="186" y="709"/>
                    </a:lnTo>
                    <a:lnTo>
                      <a:pt x="182" y="716"/>
                    </a:lnTo>
                    <a:lnTo>
                      <a:pt x="177" y="726"/>
                    </a:lnTo>
                    <a:lnTo>
                      <a:pt x="172" y="740"/>
                    </a:lnTo>
                    <a:lnTo>
                      <a:pt x="172" y="740"/>
                    </a:lnTo>
                    <a:lnTo>
                      <a:pt x="167" y="751"/>
                    </a:lnTo>
                    <a:lnTo>
                      <a:pt x="165" y="752"/>
                    </a:lnTo>
                    <a:lnTo>
                      <a:pt x="163" y="752"/>
                    </a:lnTo>
                    <a:lnTo>
                      <a:pt x="155" y="749"/>
                    </a:lnTo>
                    <a:lnTo>
                      <a:pt x="149" y="747"/>
                    </a:lnTo>
                    <a:lnTo>
                      <a:pt x="141" y="749"/>
                    </a:lnTo>
                    <a:lnTo>
                      <a:pt x="141" y="749"/>
                    </a:lnTo>
                    <a:lnTo>
                      <a:pt x="134" y="749"/>
                    </a:lnTo>
                    <a:lnTo>
                      <a:pt x="128" y="751"/>
                    </a:lnTo>
                    <a:lnTo>
                      <a:pt x="127" y="752"/>
                    </a:lnTo>
                    <a:lnTo>
                      <a:pt x="127" y="754"/>
                    </a:lnTo>
                    <a:lnTo>
                      <a:pt x="127" y="758"/>
                    </a:lnTo>
                    <a:lnTo>
                      <a:pt x="120" y="758"/>
                    </a:lnTo>
                    <a:lnTo>
                      <a:pt x="120" y="758"/>
                    </a:lnTo>
                    <a:lnTo>
                      <a:pt x="116" y="758"/>
                    </a:lnTo>
                    <a:lnTo>
                      <a:pt x="113" y="761"/>
                    </a:lnTo>
                    <a:lnTo>
                      <a:pt x="111" y="766"/>
                    </a:lnTo>
                    <a:lnTo>
                      <a:pt x="111" y="773"/>
                    </a:lnTo>
                    <a:lnTo>
                      <a:pt x="109" y="786"/>
                    </a:lnTo>
                    <a:lnTo>
                      <a:pt x="108" y="789"/>
                    </a:lnTo>
                    <a:lnTo>
                      <a:pt x="102" y="791"/>
                    </a:lnTo>
                    <a:lnTo>
                      <a:pt x="102" y="791"/>
                    </a:lnTo>
                    <a:lnTo>
                      <a:pt x="95" y="791"/>
                    </a:lnTo>
                    <a:lnTo>
                      <a:pt x="87" y="791"/>
                    </a:lnTo>
                    <a:lnTo>
                      <a:pt x="71" y="794"/>
                    </a:lnTo>
                    <a:lnTo>
                      <a:pt x="66" y="794"/>
                    </a:lnTo>
                    <a:lnTo>
                      <a:pt x="61" y="793"/>
                    </a:lnTo>
                    <a:lnTo>
                      <a:pt x="61" y="789"/>
                    </a:lnTo>
                    <a:lnTo>
                      <a:pt x="62" y="784"/>
                    </a:lnTo>
                    <a:lnTo>
                      <a:pt x="62" y="784"/>
                    </a:lnTo>
                    <a:lnTo>
                      <a:pt x="64" y="779"/>
                    </a:lnTo>
                    <a:lnTo>
                      <a:pt x="64" y="775"/>
                    </a:lnTo>
                    <a:lnTo>
                      <a:pt x="62" y="768"/>
                    </a:lnTo>
                    <a:lnTo>
                      <a:pt x="59" y="759"/>
                    </a:lnTo>
                    <a:lnTo>
                      <a:pt x="54" y="752"/>
                    </a:lnTo>
                    <a:lnTo>
                      <a:pt x="47" y="744"/>
                    </a:lnTo>
                    <a:lnTo>
                      <a:pt x="47" y="742"/>
                    </a:lnTo>
                    <a:lnTo>
                      <a:pt x="52" y="744"/>
                    </a:lnTo>
                    <a:lnTo>
                      <a:pt x="52" y="744"/>
                    </a:lnTo>
                    <a:lnTo>
                      <a:pt x="57" y="745"/>
                    </a:lnTo>
                    <a:lnTo>
                      <a:pt x="55" y="742"/>
                    </a:lnTo>
                    <a:lnTo>
                      <a:pt x="54" y="737"/>
                    </a:lnTo>
                    <a:lnTo>
                      <a:pt x="54" y="735"/>
                    </a:lnTo>
                    <a:lnTo>
                      <a:pt x="55" y="733"/>
                    </a:lnTo>
                    <a:lnTo>
                      <a:pt x="55" y="733"/>
                    </a:lnTo>
                    <a:lnTo>
                      <a:pt x="61" y="730"/>
                    </a:lnTo>
                    <a:lnTo>
                      <a:pt x="64" y="726"/>
                    </a:lnTo>
                    <a:lnTo>
                      <a:pt x="62" y="725"/>
                    </a:lnTo>
                    <a:lnTo>
                      <a:pt x="62" y="723"/>
                    </a:lnTo>
                    <a:lnTo>
                      <a:pt x="57" y="723"/>
                    </a:lnTo>
                    <a:lnTo>
                      <a:pt x="57" y="723"/>
                    </a:lnTo>
                    <a:lnTo>
                      <a:pt x="52" y="721"/>
                    </a:lnTo>
                    <a:lnTo>
                      <a:pt x="48" y="718"/>
                    </a:lnTo>
                    <a:lnTo>
                      <a:pt x="40" y="702"/>
                    </a:lnTo>
                    <a:lnTo>
                      <a:pt x="31" y="685"/>
                    </a:lnTo>
                    <a:lnTo>
                      <a:pt x="24" y="665"/>
                    </a:lnTo>
                    <a:lnTo>
                      <a:pt x="24" y="665"/>
                    </a:lnTo>
                    <a:lnTo>
                      <a:pt x="22" y="658"/>
                    </a:lnTo>
                    <a:lnTo>
                      <a:pt x="22" y="653"/>
                    </a:lnTo>
                    <a:lnTo>
                      <a:pt x="24" y="646"/>
                    </a:lnTo>
                    <a:lnTo>
                      <a:pt x="26" y="641"/>
                    </a:lnTo>
                    <a:lnTo>
                      <a:pt x="26" y="638"/>
                    </a:lnTo>
                    <a:lnTo>
                      <a:pt x="24" y="634"/>
                    </a:lnTo>
                    <a:lnTo>
                      <a:pt x="24" y="634"/>
                    </a:lnTo>
                    <a:lnTo>
                      <a:pt x="22" y="631"/>
                    </a:lnTo>
                    <a:lnTo>
                      <a:pt x="21" y="631"/>
                    </a:lnTo>
                    <a:lnTo>
                      <a:pt x="17" y="632"/>
                    </a:lnTo>
                    <a:lnTo>
                      <a:pt x="12" y="636"/>
                    </a:lnTo>
                    <a:lnTo>
                      <a:pt x="8" y="634"/>
                    </a:lnTo>
                    <a:lnTo>
                      <a:pt x="7" y="632"/>
                    </a:lnTo>
                    <a:lnTo>
                      <a:pt x="7" y="632"/>
                    </a:lnTo>
                    <a:lnTo>
                      <a:pt x="3" y="627"/>
                    </a:lnTo>
                    <a:lnTo>
                      <a:pt x="3" y="624"/>
                    </a:lnTo>
                    <a:lnTo>
                      <a:pt x="3" y="615"/>
                    </a:lnTo>
                    <a:lnTo>
                      <a:pt x="3" y="608"/>
                    </a:lnTo>
                    <a:lnTo>
                      <a:pt x="1" y="601"/>
                    </a:lnTo>
                    <a:lnTo>
                      <a:pt x="1" y="601"/>
                    </a:lnTo>
                    <a:lnTo>
                      <a:pt x="0" y="596"/>
                    </a:lnTo>
                    <a:lnTo>
                      <a:pt x="1" y="592"/>
                    </a:lnTo>
                    <a:lnTo>
                      <a:pt x="1" y="589"/>
                    </a:lnTo>
                    <a:lnTo>
                      <a:pt x="3" y="587"/>
                    </a:lnTo>
                    <a:lnTo>
                      <a:pt x="3" y="587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42"/>
              <p:cNvSpPr/>
              <p:nvPr/>
            </p:nvSpPr>
            <p:spPr>
              <a:xfrm>
                <a:off x="-978831" y="-109743"/>
                <a:ext cx="685437" cy="1099065"/>
              </a:xfrm>
              <a:custGeom>
                <a:rect b="b" l="l" r="r" t="t"/>
                <a:pathLst>
                  <a:path extrusionOk="0" h="613" w="383">
                    <a:moveTo>
                      <a:pt x="0" y="64"/>
                    </a:moveTo>
                    <a:lnTo>
                      <a:pt x="0" y="64"/>
                    </a:lnTo>
                    <a:lnTo>
                      <a:pt x="7" y="66"/>
                    </a:lnTo>
                    <a:lnTo>
                      <a:pt x="7" y="68"/>
                    </a:lnTo>
                    <a:lnTo>
                      <a:pt x="7" y="70"/>
                    </a:lnTo>
                    <a:lnTo>
                      <a:pt x="7" y="71"/>
                    </a:lnTo>
                    <a:lnTo>
                      <a:pt x="16" y="76"/>
                    </a:lnTo>
                    <a:lnTo>
                      <a:pt x="16" y="76"/>
                    </a:lnTo>
                    <a:lnTo>
                      <a:pt x="42" y="94"/>
                    </a:lnTo>
                    <a:lnTo>
                      <a:pt x="54" y="101"/>
                    </a:lnTo>
                    <a:lnTo>
                      <a:pt x="59" y="103"/>
                    </a:lnTo>
                    <a:lnTo>
                      <a:pt x="65" y="103"/>
                    </a:lnTo>
                    <a:lnTo>
                      <a:pt x="65" y="103"/>
                    </a:lnTo>
                    <a:lnTo>
                      <a:pt x="75" y="104"/>
                    </a:lnTo>
                    <a:lnTo>
                      <a:pt x="82" y="108"/>
                    </a:lnTo>
                    <a:lnTo>
                      <a:pt x="87" y="113"/>
                    </a:lnTo>
                    <a:lnTo>
                      <a:pt x="89" y="117"/>
                    </a:lnTo>
                    <a:lnTo>
                      <a:pt x="89" y="117"/>
                    </a:lnTo>
                    <a:lnTo>
                      <a:pt x="87" y="118"/>
                    </a:lnTo>
                    <a:lnTo>
                      <a:pt x="91" y="118"/>
                    </a:lnTo>
                    <a:lnTo>
                      <a:pt x="96" y="122"/>
                    </a:lnTo>
                    <a:lnTo>
                      <a:pt x="96" y="122"/>
                    </a:lnTo>
                    <a:lnTo>
                      <a:pt x="106" y="130"/>
                    </a:lnTo>
                    <a:lnTo>
                      <a:pt x="106" y="132"/>
                    </a:lnTo>
                    <a:lnTo>
                      <a:pt x="106" y="134"/>
                    </a:lnTo>
                    <a:lnTo>
                      <a:pt x="101" y="137"/>
                    </a:lnTo>
                    <a:lnTo>
                      <a:pt x="101" y="139"/>
                    </a:lnTo>
                    <a:lnTo>
                      <a:pt x="101" y="144"/>
                    </a:lnTo>
                    <a:lnTo>
                      <a:pt x="101" y="144"/>
                    </a:lnTo>
                    <a:lnTo>
                      <a:pt x="103" y="155"/>
                    </a:lnTo>
                    <a:lnTo>
                      <a:pt x="101" y="157"/>
                    </a:lnTo>
                    <a:lnTo>
                      <a:pt x="99" y="158"/>
                    </a:lnTo>
                    <a:lnTo>
                      <a:pt x="99" y="162"/>
                    </a:lnTo>
                    <a:lnTo>
                      <a:pt x="99" y="162"/>
                    </a:lnTo>
                    <a:lnTo>
                      <a:pt x="99" y="164"/>
                    </a:lnTo>
                    <a:lnTo>
                      <a:pt x="101" y="164"/>
                    </a:lnTo>
                    <a:lnTo>
                      <a:pt x="105" y="164"/>
                    </a:lnTo>
                    <a:lnTo>
                      <a:pt x="108" y="164"/>
                    </a:lnTo>
                    <a:lnTo>
                      <a:pt x="110" y="164"/>
                    </a:lnTo>
                    <a:lnTo>
                      <a:pt x="112" y="165"/>
                    </a:lnTo>
                    <a:lnTo>
                      <a:pt x="112" y="165"/>
                    </a:lnTo>
                    <a:lnTo>
                      <a:pt x="110" y="169"/>
                    </a:lnTo>
                    <a:lnTo>
                      <a:pt x="106" y="172"/>
                    </a:lnTo>
                    <a:lnTo>
                      <a:pt x="105" y="177"/>
                    </a:lnTo>
                    <a:lnTo>
                      <a:pt x="105" y="183"/>
                    </a:lnTo>
                    <a:lnTo>
                      <a:pt x="105" y="183"/>
                    </a:lnTo>
                    <a:lnTo>
                      <a:pt x="105" y="186"/>
                    </a:lnTo>
                    <a:lnTo>
                      <a:pt x="108" y="190"/>
                    </a:lnTo>
                    <a:lnTo>
                      <a:pt x="113" y="195"/>
                    </a:lnTo>
                    <a:lnTo>
                      <a:pt x="117" y="198"/>
                    </a:lnTo>
                    <a:lnTo>
                      <a:pt x="119" y="202"/>
                    </a:lnTo>
                    <a:lnTo>
                      <a:pt x="117" y="204"/>
                    </a:lnTo>
                    <a:lnTo>
                      <a:pt x="117" y="204"/>
                    </a:lnTo>
                    <a:lnTo>
                      <a:pt x="115" y="209"/>
                    </a:lnTo>
                    <a:lnTo>
                      <a:pt x="115" y="212"/>
                    </a:lnTo>
                    <a:lnTo>
                      <a:pt x="115" y="216"/>
                    </a:lnTo>
                    <a:lnTo>
                      <a:pt x="110" y="223"/>
                    </a:lnTo>
                    <a:lnTo>
                      <a:pt x="110" y="223"/>
                    </a:lnTo>
                    <a:lnTo>
                      <a:pt x="106" y="228"/>
                    </a:lnTo>
                    <a:lnTo>
                      <a:pt x="106" y="231"/>
                    </a:lnTo>
                    <a:lnTo>
                      <a:pt x="108" y="237"/>
                    </a:lnTo>
                    <a:lnTo>
                      <a:pt x="112" y="242"/>
                    </a:lnTo>
                    <a:lnTo>
                      <a:pt x="119" y="252"/>
                    </a:lnTo>
                    <a:lnTo>
                      <a:pt x="122" y="258"/>
                    </a:lnTo>
                    <a:lnTo>
                      <a:pt x="126" y="263"/>
                    </a:lnTo>
                    <a:lnTo>
                      <a:pt x="126" y="263"/>
                    </a:lnTo>
                    <a:lnTo>
                      <a:pt x="134" y="265"/>
                    </a:lnTo>
                    <a:lnTo>
                      <a:pt x="139" y="268"/>
                    </a:lnTo>
                    <a:lnTo>
                      <a:pt x="143" y="270"/>
                    </a:lnTo>
                    <a:lnTo>
                      <a:pt x="152" y="273"/>
                    </a:lnTo>
                    <a:lnTo>
                      <a:pt x="152" y="273"/>
                    </a:lnTo>
                    <a:lnTo>
                      <a:pt x="160" y="277"/>
                    </a:lnTo>
                    <a:lnTo>
                      <a:pt x="164" y="278"/>
                    </a:lnTo>
                    <a:lnTo>
                      <a:pt x="164" y="282"/>
                    </a:lnTo>
                    <a:lnTo>
                      <a:pt x="164" y="289"/>
                    </a:lnTo>
                    <a:lnTo>
                      <a:pt x="162" y="298"/>
                    </a:lnTo>
                    <a:lnTo>
                      <a:pt x="162" y="298"/>
                    </a:lnTo>
                    <a:lnTo>
                      <a:pt x="162" y="305"/>
                    </a:lnTo>
                    <a:lnTo>
                      <a:pt x="164" y="308"/>
                    </a:lnTo>
                    <a:lnTo>
                      <a:pt x="167" y="310"/>
                    </a:lnTo>
                    <a:lnTo>
                      <a:pt x="167" y="313"/>
                    </a:lnTo>
                    <a:lnTo>
                      <a:pt x="167" y="313"/>
                    </a:lnTo>
                    <a:lnTo>
                      <a:pt x="164" y="317"/>
                    </a:lnTo>
                    <a:lnTo>
                      <a:pt x="162" y="317"/>
                    </a:lnTo>
                    <a:lnTo>
                      <a:pt x="157" y="317"/>
                    </a:lnTo>
                    <a:lnTo>
                      <a:pt x="146" y="319"/>
                    </a:lnTo>
                    <a:lnTo>
                      <a:pt x="146" y="319"/>
                    </a:lnTo>
                    <a:lnTo>
                      <a:pt x="141" y="320"/>
                    </a:lnTo>
                    <a:lnTo>
                      <a:pt x="138" y="324"/>
                    </a:lnTo>
                    <a:lnTo>
                      <a:pt x="133" y="332"/>
                    </a:lnTo>
                    <a:lnTo>
                      <a:pt x="126" y="345"/>
                    </a:lnTo>
                    <a:lnTo>
                      <a:pt x="120" y="350"/>
                    </a:lnTo>
                    <a:lnTo>
                      <a:pt x="112" y="357"/>
                    </a:lnTo>
                    <a:lnTo>
                      <a:pt x="112" y="357"/>
                    </a:lnTo>
                    <a:lnTo>
                      <a:pt x="105" y="362"/>
                    </a:lnTo>
                    <a:lnTo>
                      <a:pt x="99" y="366"/>
                    </a:lnTo>
                    <a:lnTo>
                      <a:pt x="98" y="369"/>
                    </a:lnTo>
                    <a:lnTo>
                      <a:pt x="98" y="371"/>
                    </a:lnTo>
                    <a:lnTo>
                      <a:pt x="98" y="372"/>
                    </a:lnTo>
                    <a:lnTo>
                      <a:pt x="92" y="374"/>
                    </a:lnTo>
                    <a:lnTo>
                      <a:pt x="92" y="374"/>
                    </a:lnTo>
                    <a:lnTo>
                      <a:pt x="87" y="376"/>
                    </a:lnTo>
                    <a:lnTo>
                      <a:pt x="84" y="379"/>
                    </a:lnTo>
                    <a:lnTo>
                      <a:pt x="80" y="385"/>
                    </a:lnTo>
                    <a:lnTo>
                      <a:pt x="79" y="388"/>
                    </a:lnTo>
                    <a:lnTo>
                      <a:pt x="77" y="390"/>
                    </a:lnTo>
                    <a:lnTo>
                      <a:pt x="75" y="390"/>
                    </a:lnTo>
                    <a:lnTo>
                      <a:pt x="75" y="390"/>
                    </a:lnTo>
                    <a:lnTo>
                      <a:pt x="72" y="388"/>
                    </a:lnTo>
                    <a:lnTo>
                      <a:pt x="68" y="390"/>
                    </a:lnTo>
                    <a:lnTo>
                      <a:pt x="66" y="393"/>
                    </a:lnTo>
                    <a:lnTo>
                      <a:pt x="63" y="397"/>
                    </a:lnTo>
                    <a:lnTo>
                      <a:pt x="61" y="399"/>
                    </a:lnTo>
                    <a:lnTo>
                      <a:pt x="59" y="399"/>
                    </a:lnTo>
                    <a:lnTo>
                      <a:pt x="59" y="399"/>
                    </a:lnTo>
                    <a:lnTo>
                      <a:pt x="58" y="399"/>
                    </a:lnTo>
                    <a:lnTo>
                      <a:pt x="56" y="400"/>
                    </a:lnTo>
                    <a:lnTo>
                      <a:pt x="56" y="406"/>
                    </a:lnTo>
                    <a:lnTo>
                      <a:pt x="56" y="411"/>
                    </a:lnTo>
                    <a:lnTo>
                      <a:pt x="56" y="414"/>
                    </a:lnTo>
                    <a:lnTo>
                      <a:pt x="52" y="418"/>
                    </a:lnTo>
                    <a:lnTo>
                      <a:pt x="52" y="418"/>
                    </a:lnTo>
                    <a:lnTo>
                      <a:pt x="51" y="418"/>
                    </a:lnTo>
                    <a:lnTo>
                      <a:pt x="47" y="419"/>
                    </a:lnTo>
                    <a:lnTo>
                      <a:pt x="40" y="418"/>
                    </a:lnTo>
                    <a:lnTo>
                      <a:pt x="35" y="416"/>
                    </a:lnTo>
                    <a:lnTo>
                      <a:pt x="33" y="418"/>
                    </a:lnTo>
                    <a:lnTo>
                      <a:pt x="33" y="419"/>
                    </a:lnTo>
                    <a:lnTo>
                      <a:pt x="33" y="419"/>
                    </a:lnTo>
                    <a:lnTo>
                      <a:pt x="32" y="423"/>
                    </a:lnTo>
                    <a:lnTo>
                      <a:pt x="30" y="428"/>
                    </a:lnTo>
                    <a:lnTo>
                      <a:pt x="23" y="437"/>
                    </a:lnTo>
                    <a:lnTo>
                      <a:pt x="19" y="442"/>
                    </a:lnTo>
                    <a:lnTo>
                      <a:pt x="18" y="449"/>
                    </a:lnTo>
                    <a:lnTo>
                      <a:pt x="18" y="456"/>
                    </a:lnTo>
                    <a:lnTo>
                      <a:pt x="21" y="465"/>
                    </a:lnTo>
                    <a:lnTo>
                      <a:pt x="21" y="465"/>
                    </a:lnTo>
                    <a:lnTo>
                      <a:pt x="25" y="472"/>
                    </a:lnTo>
                    <a:lnTo>
                      <a:pt x="25" y="477"/>
                    </a:lnTo>
                    <a:lnTo>
                      <a:pt x="25" y="479"/>
                    </a:lnTo>
                    <a:lnTo>
                      <a:pt x="23" y="482"/>
                    </a:lnTo>
                    <a:lnTo>
                      <a:pt x="21" y="484"/>
                    </a:lnTo>
                    <a:lnTo>
                      <a:pt x="21" y="487"/>
                    </a:lnTo>
                    <a:lnTo>
                      <a:pt x="25" y="493"/>
                    </a:lnTo>
                    <a:lnTo>
                      <a:pt x="30" y="500"/>
                    </a:lnTo>
                    <a:lnTo>
                      <a:pt x="30" y="500"/>
                    </a:lnTo>
                    <a:lnTo>
                      <a:pt x="35" y="505"/>
                    </a:lnTo>
                    <a:lnTo>
                      <a:pt x="35" y="508"/>
                    </a:lnTo>
                    <a:lnTo>
                      <a:pt x="35" y="510"/>
                    </a:lnTo>
                    <a:lnTo>
                      <a:pt x="33" y="510"/>
                    </a:lnTo>
                    <a:lnTo>
                      <a:pt x="30" y="512"/>
                    </a:lnTo>
                    <a:lnTo>
                      <a:pt x="28" y="514"/>
                    </a:lnTo>
                    <a:lnTo>
                      <a:pt x="28" y="517"/>
                    </a:lnTo>
                    <a:lnTo>
                      <a:pt x="28" y="517"/>
                    </a:lnTo>
                    <a:lnTo>
                      <a:pt x="30" y="524"/>
                    </a:lnTo>
                    <a:lnTo>
                      <a:pt x="30" y="531"/>
                    </a:lnTo>
                    <a:lnTo>
                      <a:pt x="26" y="550"/>
                    </a:lnTo>
                    <a:lnTo>
                      <a:pt x="26" y="550"/>
                    </a:lnTo>
                    <a:lnTo>
                      <a:pt x="23" y="559"/>
                    </a:lnTo>
                    <a:lnTo>
                      <a:pt x="23" y="566"/>
                    </a:lnTo>
                    <a:lnTo>
                      <a:pt x="25" y="567"/>
                    </a:lnTo>
                    <a:lnTo>
                      <a:pt x="28" y="569"/>
                    </a:lnTo>
                    <a:lnTo>
                      <a:pt x="38" y="573"/>
                    </a:lnTo>
                    <a:lnTo>
                      <a:pt x="38" y="573"/>
                    </a:lnTo>
                    <a:lnTo>
                      <a:pt x="59" y="576"/>
                    </a:lnTo>
                    <a:lnTo>
                      <a:pt x="65" y="580"/>
                    </a:lnTo>
                    <a:lnTo>
                      <a:pt x="66" y="581"/>
                    </a:lnTo>
                    <a:lnTo>
                      <a:pt x="65" y="585"/>
                    </a:lnTo>
                    <a:lnTo>
                      <a:pt x="65" y="585"/>
                    </a:lnTo>
                    <a:lnTo>
                      <a:pt x="65" y="592"/>
                    </a:lnTo>
                    <a:lnTo>
                      <a:pt x="66" y="599"/>
                    </a:lnTo>
                    <a:lnTo>
                      <a:pt x="68" y="601"/>
                    </a:lnTo>
                    <a:lnTo>
                      <a:pt x="70" y="602"/>
                    </a:lnTo>
                    <a:lnTo>
                      <a:pt x="72" y="601"/>
                    </a:lnTo>
                    <a:lnTo>
                      <a:pt x="75" y="599"/>
                    </a:lnTo>
                    <a:lnTo>
                      <a:pt x="75" y="599"/>
                    </a:lnTo>
                    <a:lnTo>
                      <a:pt x="80" y="594"/>
                    </a:lnTo>
                    <a:lnTo>
                      <a:pt x="85" y="594"/>
                    </a:lnTo>
                    <a:lnTo>
                      <a:pt x="87" y="594"/>
                    </a:lnTo>
                    <a:lnTo>
                      <a:pt x="89" y="595"/>
                    </a:lnTo>
                    <a:lnTo>
                      <a:pt x="87" y="599"/>
                    </a:lnTo>
                    <a:lnTo>
                      <a:pt x="85" y="602"/>
                    </a:lnTo>
                    <a:lnTo>
                      <a:pt x="85" y="602"/>
                    </a:lnTo>
                    <a:lnTo>
                      <a:pt x="82" y="609"/>
                    </a:lnTo>
                    <a:lnTo>
                      <a:pt x="80" y="613"/>
                    </a:lnTo>
                    <a:lnTo>
                      <a:pt x="85" y="611"/>
                    </a:lnTo>
                    <a:lnTo>
                      <a:pt x="98" y="606"/>
                    </a:lnTo>
                    <a:lnTo>
                      <a:pt x="98" y="606"/>
                    </a:lnTo>
                    <a:lnTo>
                      <a:pt x="106" y="602"/>
                    </a:lnTo>
                    <a:lnTo>
                      <a:pt x="119" y="601"/>
                    </a:lnTo>
                    <a:lnTo>
                      <a:pt x="134" y="597"/>
                    </a:lnTo>
                    <a:lnTo>
                      <a:pt x="160" y="588"/>
                    </a:lnTo>
                    <a:lnTo>
                      <a:pt x="160" y="588"/>
                    </a:lnTo>
                    <a:lnTo>
                      <a:pt x="169" y="585"/>
                    </a:lnTo>
                    <a:lnTo>
                      <a:pt x="174" y="583"/>
                    </a:lnTo>
                    <a:lnTo>
                      <a:pt x="180" y="585"/>
                    </a:lnTo>
                    <a:lnTo>
                      <a:pt x="181" y="585"/>
                    </a:lnTo>
                    <a:lnTo>
                      <a:pt x="185" y="587"/>
                    </a:lnTo>
                    <a:lnTo>
                      <a:pt x="188" y="583"/>
                    </a:lnTo>
                    <a:lnTo>
                      <a:pt x="188" y="583"/>
                    </a:lnTo>
                    <a:lnTo>
                      <a:pt x="193" y="578"/>
                    </a:lnTo>
                    <a:lnTo>
                      <a:pt x="197" y="578"/>
                    </a:lnTo>
                    <a:lnTo>
                      <a:pt x="200" y="580"/>
                    </a:lnTo>
                    <a:lnTo>
                      <a:pt x="206" y="578"/>
                    </a:lnTo>
                    <a:lnTo>
                      <a:pt x="213" y="576"/>
                    </a:lnTo>
                    <a:lnTo>
                      <a:pt x="213" y="576"/>
                    </a:lnTo>
                    <a:lnTo>
                      <a:pt x="220" y="573"/>
                    </a:lnTo>
                    <a:lnTo>
                      <a:pt x="225" y="573"/>
                    </a:lnTo>
                    <a:lnTo>
                      <a:pt x="234" y="573"/>
                    </a:lnTo>
                    <a:lnTo>
                      <a:pt x="242" y="573"/>
                    </a:lnTo>
                    <a:lnTo>
                      <a:pt x="247" y="571"/>
                    </a:lnTo>
                    <a:lnTo>
                      <a:pt x="254" y="569"/>
                    </a:lnTo>
                    <a:lnTo>
                      <a:pt x="254" y="569"/>
                    </a:lnTo>
                    <a:lnTo>
                      <a:pt x="263" y="559"/>
                    </a:lnTo>
                    <a:lnTo>
                      <a:pt x="275" y="550"/>
                    </a:lnTo>
                    <a:lnTo>
                      <a:pt x="293" y="536"/>
                    </a:lnTo>
                    <a:lnTo>
                      <a:pt x="315" y="514"/>
                    </a:lnTo>
                    <a:lnTo>
                      <a:pt x="315" y="514"/>
                    </a:lnTo>
                    <a:lnTo>
                      <a:pt x="341" y="489"/>
                    </a:lnTo>
                    <a:lnTo>
                      <a:pt x="359" y="468"/>
                    </a:lnTo>
                    <a:lnTo>
                      <a:pt x="382" y="440"/>
                    </a:lnTo>
                    <a:lnTo>
                      <a:pt x="382" y="440"/>
                    </a:lnTo>
                    <a:lnTo>
                      <a:pt x="383" y="433"/>
                    </a:lnTo>
                    <a:lnTo>
                      <a:pt x="383" y="432"/>
                    </a:lnTo>
                    <a:lnTo>
                      <a:pt x="382" y="430"/>
                    </a:lnTo>
                    <a:lnTo>
                      <a:pt x="378" y="426"/>
                    </a:lnTo>
                    <a:lnTo>
                      <a:pt x="376" y="423"/>
                    </a:lnTo>
                    <a:lnTo>
                      <a:pt x="375" y="419"/>
                    </a:lnTo>
                    <a:lnTo>
                      <a:pt x="375" y="419"/>
                    </a:lnTo>
                    <a:lnTo>
                      <a:pt x="371" y="416"/>
                    </a:lnTo>
                    <a:lnTo>
                      <a:pt x="368" y="411"/>
                    </a:lnTo>
                    <a:lnTo>
                      <a:pt x="357" y="404"/>
                    </a:lnTo>
                    <a:lnTo>
                      <a:pt x="345" y="397"/>
                    </a:lnTo>
                    <a:lnTo>
                      <a:pt x="333" y="390"/>
                    </a:lnTo>
                    <a:lnTo>
                      <a:pt x="333" y="390"/>
                    </a:lnTo>
                    <a:lnTo>
                      <a:pt x="331" y="386"/>
                    </a:lnTo>
                    <a:lnTo>
                      <a:pt x="331" y="383"/>
                    </a:lnTo>
                    <a:lnTo>
                      <a:pt x="333" y="381"/>
                    </a:lnTo>
                    <a:lnTo>
                      <a:pt x="336" y="379"/>
                    </a:lnTo>
                    <a:lnTo>
                      <a:pt x="345" y="372"/>
                    </a:lnTo>
                    <a:lnTo>
                      <a:pt x="348" y="369"/>
                    </a:lnTo>
                    <a:lnTo>
                      <a:pt x="350" y="362"/>
                    </a:lnTo>
                    <a:lnTo>
                      <a:pt x="350" y="362"/>
                    </a:lnTo>
                    <a:lnTo>
                      <a:pt x="350" y="359"/>
                    </a:lnTo>
                    <a:lnTo>
                      <a:pt x="347" y="355"/>
                    </a:lnTo>
                    <a:lnTo>
                      <a:pt x="340" y="352"/>
                    </a:lnTo>
                    <a:lnTo>
                      <a:pt x="333" y="348"/>
                    </a:lnTo>
                    <a:lnTo>
                      <a:pt x="331" y="346"/>
                    </a:lnTo>
                    <a:lnTo>
                      <a:pt x="331" y="345"/>
                    </a:lnTo>
                    <a:lnTo>
                      <a:pt x="331" y="345"/>
                    </a:lnTo>
                    <a:lnTo>
                      <a:pt x="333" y="341"/>
                    </a:lnTo>
                    <a:lnTo>
                      <a:pt x="331" y="339"/>
                    </a:lnTo>
                    <a:lnTo>
                      <a:pt x="329" y="338"/>
                    </a:lnTo>
                    <a:lnTo>
                      <a:pt x="334" y="332"/>
                    </a:lnTo>
                    <a:lnTo>
                      <a:pt x="334" y="332"/>
                    </a:lnTo>
                    <a:lnTo>
                      <a:pt x="336" y="331"/>
                    </a:lnTo>
                    <a:lnTo>
                      <a:pt x="336" y="329"/>
                    </a:lnTo>
                    <a:lnTo>
                      <a:pt x="329" y="324"/>
                    </a:lnTo>
                    <a:lnTo>
                      <a:pt x="321" y="319"/>
                    </a:lnTo>
                    <a:lnTo>
                      <a:pt x="317" y="317"/>
                    </a:lnTo>
                    <a:lnTo>
                      <a:pt x="315" y="313"/>
                    </a:lnTo>
                    <a:lnTo>
                      <a:pt x="315" y="313"/>
                    </a:lnTo>
                    <a:lnTo>
                      <a:pt x="315" y="310"/>
                    </a:lnTo>
                    <a:lnTo>
                      <a:pt x="317" y="308"/>
                    </a:lnTo>
                    <a:lnTo>
                      <a:pt x="322" y="305"/>
                    </a:lnTo>
                    <a:lnTo>
                      <a:pt x="324" y="303"/>
                    </a:lnTo>
                    <a:lnTo>
                      <a:pt x="324" y="301"/>
                    </a:lnTo>
                    <a:lnTo>
                      <a:pt x="324" y="299"/>
                    </a:lnTo>
                    <a:lnTo>
                      <a:pt x="321" y="298"/>
                    </a:lnTo>
                    <a:lnTo>
                      <a:pt x="321" y="298"/>
                    </a:lnTo>
                    <a:lnTo>
                      <a:pt x="317" y="296"/>
                    </a:lnTo>
                    <a:lnTo>
                      <a:pt x="317" y="294"/>
                    </a:lnTo>
                    <a:lnTo>
                      <a:pt x="319" y="291"/>
                    </a:lnTo>
                    <a:lnTo>
                      <a:pt x="321" y="285"/>
                    </a:lnTo>
                    <a:lnTo>
                      <a:pt x="321" y="285"/>
                    </a:lnTo>
                    <a:lnTo>
                      <a:pt x="321" y="280"/>
                    </a:lnTo>
                    <a:lnTo>
                      <a:pt x="324" y="278"/>
                    </a:lnTo>
                    <a:lnTo>
                      <a:pt x="326" y="278"/>
                    </a:lnTo>
                    <a:lnTo>
                      <a:pt x="322" y="275"/>
                    </a:lnTo>
                    <a:lnTo>
                      <a:pt x="322" y="275"/>
                    </a:lnTo>
                    <a:lnTo>
                      <a:pt x="321" y="271"/>
                    </a:lnTo>
                    <a:lnTo>
                      <a:pt x="321" y="270"/>
                    </a:lnTo>
                    <a:lnTo>
                      <a:pt x="331" y="271"/>
                    </a:lnTo>
                    <a:lnTo>
                      <a:pt x="331" y="271"/>
                    </a:lnTo>
                    <a:lnTo>
                      <a:pt x="333" y="271"/>
                    </a:lnTo>
                    <a:lnTo>
                      <a:pt x="334" y="270"/>
                    </a:lnTo>
                    <a:lnTo>
                      <a:pt x="333" y="263"/>
                    </a:lnTo>
                    <a:lnTo>
                      <a:pt x="324" y="240"/>
                    </a:lnTo>
                    <a:lnTo>
                      <a:pt x="312" y="218"/>
                    </a:lnTo>
                    <a:lnTo>
                      <a:pt x="305" y="207"/>
                    </a:lnTo>
                    <a:lnTo>
                      <a:pt x="300" y="202"/>
                    </a:lnTo>
                    <a:lnTo>
                      <a:pt x="300" y="202"/>
                    </a:lnTo>
                    <a:lnTo>
                      <a:pt x="296" y="197"/>
                    </a:lnTo>
                    <a:lnTo>
                      <a:pt x="296" y="191"/>
                    </a:lnTo>
                    <a:lnTo>
                      <a:pt x="300" y="186"/>
                    </a:lnTo>
                    <a:lnTo>
                      <a:pt x="305" y="179"/>
                    </a:lnTo>
                    <a:lnTo>
                      <a:pt x="317" y="167"/>
                    </a:lnTo>
                    <a:lnTo>
                      <a:pt x="328" y="157"/>
                    </a:lnTo>
                    <a:lnTo>
                      <a:pt x="328" y="157"/>
                    </a:lnTo>
                    <a:lnTo>
                      <a:pt x="331" y="153"/>
                    </a:lnTo>
                    <a:lnTo>
                      <a:pt x="333" y="150"/>
                    </a:lnTo>
                    <a:lnTo>
                      <a:pt x="331" y="148"/>
                    </a:lnTo>
                    <a:lnTo>
                      <a:pt x="329" y="146"/>
                    </a:lnTo>
                    <a:lnTo>
                      <a:pt x="321" y="141"/>
                    </a:lnTo>
                    <a:lnTo>
                      <a:pt x="317" y="136"/>
                    </a:lnTo>
                    <a:lnTo>
                      <a:pt x="312" y="130"/>
                    </a:lnTo>
                    <a:lnTo>
                      <a:pt x="312" y="130"/>
                    </a:lnTo>
                    <a:lnTo>
                      <a:pt x="307" y="124"/>
                    </a:lnTo>
                    <a:lnTo>
                      <a:pt x="303" y="122"/>
                    </a:lnTo>
                    <a:lnTo>
                      <a:pt x="298" y="122"/>
                    </a:lnTo>
                    <a:lnTo>
                      <a:pt x="294" y="122"/>
                    </a:lnTo>
                    <a:lnTo>
                      <a:pt x="291" y="122"/>
                    </a:lnTo>
                    <a:lnTo>
                      <a:pt x="287" y="120"/>
                    </a:lnTo>
                    <a:lnTo>
                      <a:pt x="282" y="115"/>
                    </a:lnTo>
                    <a:lnTo>
                      <a:pt x="279" y="106"/>
                    </a:lnTo>
                    <a:lnTo>
                      <a:pt x="279" y="106"/>
                    </a:lnTo>
                    <a:lnTo>
                      <a:pt x="277" y="99"/>
                    </a:lnTo>
                    <a:lnTo>
                      <a:pt x="277" y="94"/>
                    </a:lnTo>
                    <a:lnTo>
                      <a:pt x="279" y="90"/>
                    </a:lnTo>
                    <a:lnTo>
                      <a:pt x="282" y="89"/>
                    </a:lnTo>
                    <a:lnTo>
                      <a:pt x="286" y="83"/>
                    </a:lnTo>
                    <a:lnTo>
                      <a:pt x="287" y="82"/>
                    </a:lnTo>
                    <a:lnTo>
                      <a:pt x="287" y="78"/>
                    </a:lnTo>
                    <a:lnTo>
                      <a:pt x="287" y="78"/>
                    </a:lnTo>
                    <a:lnTo>
                      <a:pt x="286" y="76"/>
                    </a:lnTo>
                    <a:lnTo>
                      <a:pt x="282" y="75"/>
                    </a:lnTo>
                    <a:lnTo>
                      <a:pt x="277" y="75"/>
                    </a:lnTo>
                    <a:lnTo>
                      <a:pt x="275" y="73"/>
                    </a:lnTo>
                    <a:lnTo>
                      <a:pt x="277" y="71"/>
                    </a:lnTo>
                    <a:lnTo>
                      <a:pt x="293" y="64"/>
                    </a:lnTo>
                    <a:lnTo>
                      <a:pt x="293" y="64"/>
                    </a:lnTo>
                    <a:lnTo>
                      <a:pt x="287" y="61"/>
                    </a:lnTo>
                    <a:lnTo>
                      <a:pt x="286" y="56"/>
                    </a:lnTo>
                    <a:lnTo>
                      <a:pt x="287" y="52"/>
                    </a:lnTo>
                    <a:lnTo>
                      <a:pt x="293" y="49"/>
                    </a:lnTo>
                    <a:lnTo>
                      <a:pt x="301" y="40"/>
                    </a:lnTo>
                    <a:lnTo>
                      <a:pt x="303" y="36"/>
                    </a:lnTo>
                    <a:lnTo>
                      <a:pt x="303" y="33"/>
                    </a:lnTo>
                    <a:lnTo>
                      <a:pt x="303" y="33"/>
                    </a:lnTo>
                    <a:lnTo>
                      <a:pt x="300" y="28"/>
                    </a:lnTo>
                    <a:lnTo>
                      <a:pt x="294" y="24"/>
                    </a:lnTo>
                    <a:lnTo>
                      <a:pt x="282" y="19"/>
                    </a:lnTo>
                    <a:lnTo>
                      <a:pt x="270" y="12"/>
                    </a:lnTo>
                    <a:lnTo>
                      <a:pt x="265" y="9"/>
                    </a:lnTo>
                    <a:lnTo>
                      <a:pt x="261" y="5"/>
                    </a:lnTo>
                    <a:lnTo>
                      <a:pt x="261" y="5"/>
                    </a:lnTo>
                    <a:lnTo>
                      <a:pt x="258" y="2"/>
                    </a:lnTo>
                    <a:lnTo>
                      <a:pt x="253" y="0"/>
                    </a:lnTo>
                    <a:lnTo>
                      <a:pt x="247" y="0"/>
                    </a:lnTo>
                    <a:lnTo>
                      <a:pt x="242" y="3"/>
                    </a:lnTo>
                    <a:lnTo>
                      <a:pt x="242" y="3"/>
                    </a:lnTo>
                    <a:lnTo>
                      <a:pt x="232" y="7"/>
                    </a:lnTo>
                    <a:lnTo>
                      <a:pt x="225" y="9"/>
                    </a:lnTo>
                    <a:lnTo>
                      <a:pt x="221" y="9"/>
                    </a:lnTo>
                    <a:lnTo>
                      <a:pt x="216" y="9"/>
                    </a:lnTo>
                    <a:lnTo>
                      <a:pt x="211" y="7"/>
                    </a:lnTo>
                    <a:lnTo>
                      <a:pt x="207" y="7"/>
                    </a:lnTo>
                    <a:lnTo>
                      <a:pt x="204" y="10"/>
                    </a:lnTo>
                    <a:lnTo>
                      <a:pt x="204" y="10"/>
                    </a:lnTo>
                    <a:lnTo>
                      <a:pt x="195" y="17"/>
                    </a:lnTo>
                    <a:lnTo>
                      <a:pt x="188" y="24"/>
                    </a:lnTo>
                    <a:lnTo>
                      <a:pt x="185" y="31"/>
                    </a:lnTo>
                    <a:lnTo>
                      <a:pt x="183" y="38"/>
                    </a:lnTo>
                    <a:lnTo>
                      <a:pt x="183" y="38"/>
                    </a:lnTo>
                    <a:lnTo>
                      <a:pt x="181" y="43"/>
                    </a:lnTo>
                    <a:lnTo>
                      <a:pt x="180" y="49"/>
                    </a:lnTo>
                    <a:lnTo>
                      <a:pt x="180" y="54"/>
                    </a:lnTo>
                    <a:lnTo>
                      <a:pt x="181" y="61"/>
                    </a:lnTo>
                    <a:lnTo>
                      <a:pt x="181" y="61"/>
                    </a:lnTo>
                    <a:lnTo>
                      <a:pt x="183" y="66"/>
                    </a:lnTo>
                    <a:lnTo>
                      <a:pt x="183" y="68"/>
                    </a:lnTo>
                    <a:lnTo>
                      <a:pt x="180" y="70"/>
                    </a:lnTo>
                    <a:lnTo>
                      <a:pt x="176" y="71"/>
                    </a:lnTo>
                    <a:lnTo>
                      <a:pt x="167" y="75"/>
                    </a:lnTo>
                    <a:lnTo>
                      <a:pt x="164" y="76"/>
                    </a:lnTo>
                    <a:lnTo>
                      <a:pt x="160" y="80"/>
                    </a:lnTo>
                    <a:lnTo>
                      <a:pt x="160" y="80"/>
                    </a:lnTo>
                    <a:lnTo>
                      <a:pt x="159" y="87"/>
                    </a:lnTo>
                    <a:lnTo>
                      <a:pt x="155" y="90"/>
                    </a:lnTo>
                    <a:lnTo>
                      <a:pt x="150" y="94"/>
                    </a:lnTo>
                    <a:lnTo>
                      <a:pt x="150" y="94"/>
                    </a:lnTo>
                    <a:lnTo>
                      <a:pt x="141" y="87"/>
                    </a:lnTo>
                    <a:lnTo>
                      <a:pt x="131" y="82"/>
                    </a:lnTo>
                    <a:lnTo>
                      <a:pt x="117" y="78"/>
                    </a:lnTo>
                    <a:lnTo>
                      <a:pt x="117" y="78"/>
                    </a:lnTo>
                    <a:lnTo>
                      <a:pt x="113" y="78"/>
                    </a:lnTo>
                    <a:lnTo>
                      <a:pt x="112" y="80"/>
                    </a:lnTo>
                    <a:lnTo>
                      <a:pt x="106" y="85"/>
                    </a:lnTo>
                    <a:lnTo>
                      <a:pt x="98" y="89"/>
                    </a:lnTo>
                    <a:lnTo>
                      <a:pt x="98" y="89"/>
                    </a:lnTo>
                    <a:lnTo>
                      <a:pt x="91" y="89"/>
                    </a:lnTo>
                    <a:lnTo>
                      <a:pt x="89" y="87"/>
                    </a:lnTo>
                    <a:lnTo>
                      <a:pt x="84" y="85"/>
                    </a:lnTo>
                    <a:lnTo>
                      <a:pt x="73" y="85"/>
                    </a:lnTo>
                    <a:lnTo>
                      <a:pt x="73" y="85"/>
                    </a:lnTo>
                    <a:lnTo>
                      <a:pt x="63" y="83"/>
                    </a:lnTo>
                    <a:lnTo>
                      <a:pt x="61" y="83"/>
                    </a:lnTo>
                    <a:lnTo>
                      <a:pt x="61" y="82"/>
                    </a:lnTo>
                    <a:lnTo>
                      <a:pt x="61" y="76"/>
                    </a:lnTo>
                    <a:lnTo>
                      <a:pt x="59" y="73"/>
                    </a:lnTo>
                    <a:lnTo>
                      <a:pt x="56" y="68"/>
                    </a:lnTo>
                    <a:lnTo>
                      <a:pt x="56" y="68"/>
                    </a:lnTo>
                    <a:lnTo>
                      <a:pt x="44" y="57"/>
                    </a:lnTo>
                    <a:lnTo>
                      <a:pt x="35" y="50"/>
                    </a:lnTo>
                    <a:lnTo>
                      <a:pt x="30" y="49"/>
                    </a:lnTo>
                    <a:lnTo>
                      <a:pt x="26" y="47"/>
                    </a:lnTo>
                    <a:lnTo>
                      <a:pt x="21" y="47"/>
                    </a:lnTo>
                    <a:lnTo>
                      <a:pt x="18" y="50"/>
                    </a:lnTo>
                    <a:lnTo>
                      <a:pt x="18" y="50"/>
                    </a:lnTo>
                    <a:lnTo>
                      <a:pt x="16" y="54"/>
                    </a:lnTo>
                    <a:lnTo>
                      <a:pt x="16" y="57"/>
                    </a:lnTo>
                    <a:lnTo>
                      <a:pt x="18" y="61"/>
                    </a:lnTo>
                    <a:lnTo>
                      <a:pt x="18" y="64"/>
                    </a:lnTo>
                    <a:lnTo>
                      <a:pt x="18" y="64"/>
                    </a:lnTo>
                    <a:lnTo>
                      <a:pt x="14" y="64"/>
                    </a:lnTo>
                    <a:lnTo>
                      <a:pt x="9" y="63"/>
                    </a:lnTo>
                    <a:lnTo>
                      <a:pt x="4" y="61"/>
                    </a:lnTo>
                    <a:lnTo>
                      <a:pt x="2" y="63"/>
                    </a:lnTo>
                    <a:lnTo>
                      <a:pt x="0" y="64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42"/>
              <p:cNvSpPr/>
              <p:nvPr/>
            </p:nvSpPr>
            <p:spPr>
              <a:xfrm>
                <a:off x="-884289" y="1710211"/>
                <a:ext cx="1138455" cy="732709"/>
              </a:xfrm>
              <a:custGeom>
                <a:rect b="b" l="l" r="r" t="t"/>
                <a:pathLst>
                  <a:path extrusionOk="0" h="407" w="634">
                    <a:moveTo>
                      <a:pt x="53" y="45"/>
                    </a:moveTo>
                    <a:lnTo>
                      <a:pt x="53" y="45"/>
                    </a:lnTo>
                    <a:lnTo>
                      <a:pt x="54" y="49"/>
                    </a:lnTo>
                    <a:lnTo>
                      <a:pt x="54" y="50"/>
                    </a:lnTo>
                    <a:lnTo>
                      <a:pt x="53" y="54"/>
                    </a:lnTo>
                    <a:lnTo>
                      <a:pt x="53" y="57"/>
                    </a:lnTo>
                    <a:lnTo>
                      <a:pt x="54" y="59"/>
                    </a:lnTo>
                    <a:lnTo>
                      <a:pt x="61" y="68"/>
                    </a:lnTo>
                    <a:lnTo>
                      <a:pt x="61" y="68"/>
                    </a:lnTo>
                    <a:lnTo>
                      <a:pt x="70" y="80"/>
                    </a:lnTo>
                    <a:lnTo>
                      <a:pt x="70" y="84"/>
                    </a:lnTo>
                    <a:lnTo>
                      <a:pt x="70" y="84"/>
                    </a:lnTo>
                    <a:lnTo>
                      <a:pt x="65" y="84"/>
                    </a:lnTo>
                    <a:lnTo>
                      <a:pt x="65" y="85"/>
                    </a:lnTo>
                    <a:lnTo>
                      <a:pt x="67" y="87"/>
                    </a:lnTo>
                    <a:lnTo>
                      <a:pt x="67" y="87"/>
                    </a:lnTo>
                    <a:lnTo>
                      <a:pt x="70" y="92"/>
                    </a:lnTo>
                    <a:lnTo>
                      <a:pt x="72" y="97"/>
                    </a:lnTo>
                    <a:lnTo>
                      <a:pt x="70" y="99"/>
                    </a:lnTo>
                    <a:lnTo>
                      <a:pt x="68" y="101"/>
                    </a:lnTo>
                    <a:lnTo>
                      <a:pt x="60" y="104"/>
                    </a:lnTo>
                    <a:lnTo>
                      <a:pt x="60" y="104"/>
                    </a:lnTo>
                    <a:lnTo>
                      <a:pt x="56" y="106"/>
                    </a:lnTo>
                    <a:lnTo>
                      <a:pt x="51" y="110"/>
                    </a:lnTo>
                    <a:lnTo>
                      <a:pt x="42" y="118"/>
                    </a:lnTo>
                    <a:lnTo>
                      <a:pt x="25" y="141"/>
                    </a:lnTo>
                    <a:lnTo>
                      <a:pt x="25" y="141"/>
                    </a:lnTo>
                    <a:lnTo>
                      <a:pt x="21" y="144"/>
                    </a:lnTo>
                    <a:lnTo>
                      <a:pt x="21" y="148"/>
                    </a:lnTo>
                    <a:lnTo>
                      <a:pt x="21" y="153"/>
                    </a:lnTo>
                    <a:lnTo>
                      <a:pt x="23" y="158"/>
                    </a:lnTo>
                    <a:lnTo>
                      <a:pt x="23" y="160"/>
                    </a:lnTo>
                    <a:lnTo>
                      <a:pt x="23" y="164"/>
                    </a:lnTo>
                    <a:lnTo>
                      <a:pt x="23" y="164"/>
                    </a:lnTo>
                    <a:lnTo>
                      <a:pt x="21" y="165"/>
                    </a:lnTo>
                    <a:lnTo>
                      <a:pt x="23" y="169"/>
                    </a:lnTo>
                    <a:lnTo>
                      <a:pt x="27" y="172"/>
                    </a:lnTo>
                    <a:lnTo>
                      <a:pt x="27" y="174"/>
                    </a:lnTo>
                    <a:lnTo>
                      <a:pt x="25" y="174"/>
                    </a:lnTo>
                    <a:lnTo>
                      <a:pt x="16" y="172"/>
                    </a:lnTo>
                    <a:lnTo>
                      <a:pt x="16" y="172"/>
                    </a:lnTo>
                    <a:lnTo>
                      <a:pt x="14" y="178"/>
                    </a:lnTo>
                    <a:lnTo>
                      <a:pt x="11" y="184"/>
                    </a:lnTo>
                    <a:lnTo>
                      <a:pt x="11" y="184"/>
                    </a:lnTo>
                    <a:lnTo>
                      <a:pt x="9" y="188"/>
                    </a:lnTo>
                    <a:lnTo>
                      <a:pt x="6" y="191"/>
                    </a:lnTo>
                    <a:lnTo>
                      <a:pt x="2" y="197"/>
                    </a:lnTo>
                    <a:lnTo>
                      <a:pt x="0" y="205"/>
                    </a:lnTo>
                    <a:lnTo>
                      <a:pt x="0" y="205"/>
                    </a:lnTo>
                    <a:lnTo>
                      <a:pt x="6" y="207"/>
                    </a:lnTo>
                    <a:lnTo>
                      <a:pt x="9" y="211"/>
                    </a:lnTo>
                    <a:lnTo>
                      <a:pt x="14" y="216"/>
                    </a:lnTo>
                    <a:lnTo>
                      <a:pt x="16" y="221"/>
                    </a:lnTo>
                    <a:lnTo>
                      <a:pt x="18" y="221"/>
                    </a:lnTo>
                    <a:lnTo>
                      <a:pt x="21" y="221"/>
                    </a:lnTo>
                    <a:lnTo>
                      <a:pt x="21" y="221"/>
                    </a:lnTo>
                    <a:lnTo>
                      <a:pt x="25" y="221"/>
                    </a:lnTo>
                    <a:lnTo>
                      <a:pt x="27" y="223"/>
                    </a:lnTo>
                    <a:lnTo>
                      <a:pt x="28" y="225"/>
                    </a:lnTo>
                    <a:lnTo>
                      <a:pt x="27" y="226"/>
                    </a:lnTo>
                    <a:lnTo>
                      <a:pt x="27" y="226"/>
                    </a:lnTo>
                    <a:lnTo>
                      <a:pt x="27" y="228"/>
                    </a:lnTo>
                    <a:lnTo>
                      <a:pt x="28" y="230"/>
                    </a:lnTo>
                    <a:lnTo>
                      <a:pt x="28" y="230"/>
                    </a:lnTo>
                    <a:lnTo>
                      <a:pt x="30" y="228"/>
                    </a:lnTo>
                    <a:lnTo>
                      <a:pt x="32" y="228"/>
                    </a:lnTo>
                    <a:lnTo>
                      <a:pt x="32" y="228"/>
                    </a:lnTo>
                    <a:lnTo>
                      <a:pt x="35" y="225"/>
                    </a:lnTo>
                    <a:lnTo>
                      <a:pt x="35" y="225"/>
                    </a:lnTo>
                    <a:lnTo>
                      <a:pt x="37" y="223"/>
                    </a:lnTo>
                    <a:lnTo>
                      <a:pt x="39" y="223"/>
                    </a:lnTo>
                    <a:lnTo>
                      <a:pt x="42" y="225"/>
                    </a:lnTo>
                    <a:lnTo>
                      <a:pt x="47" y="228"/>
                    </a:lnTo>
                    <a:lnTo>
                      <a:pt x="51" y="228"/>
                    </a:lnTo>
                    <a:lnTo>
                      <a:pt x="54" y="228"/>
                    </a:lnTo>
                    <a:lnTo>
                      <a:pt x="54" y="228"/>
                    </a:lnTo>
                    <a:lnTo>
                      <a:pt x="65" y="230"/>
                    </a:lnTo>
                    <a:lnTo>
                      <a:pt x="70" y="230"/>
                    </a:lnTo>
                    <a:lnTo>
                      <a:pt x="75" y="232"/>
                    </a:lnTo>
                    <a:lnTo>
                      <a:pt x="82" y="230"/>
                    </a:lnTo>
                    <a:lnTo>
                      <a:pt x="82" y="230"/>
                    </a:lnTo>
                    <a:lnTo>
                      <a:pt x="86" y="230"/>
                    </a:lnTo>
                    <a:lnTo>
                      <a:pt x="89" y="232"/>
                    </a:lnTo>
                    <a:lnTo>
                      <a:pt x="94" y="237"/>
                    </a:lnTo>
                    <a:lnTo>
                      <a:pt x="98" y="242"/>
                    </a:lnTo>
                    <a:lnTo>
                      <a:pt x="101" y="242"/>
                    </a:lnTo>
                    <a:lnTo>
                      <a:pt x="103" y="240"/>
                    </a:lnTo>
                    <a:lnTo>
                      <a:pt x="103" y="240"/>
                    </a:lnTo>
                    <a:lnTo>
                      <a:pt x="108" y="235"/>
                    </a:lnTo>
                    <a:lnTo>
                      <a:pt x="112" y="233"/>
                    </a:lnTo>
                    <a:lnTo>
                      <a:pt x="117" y="232"/>
                    </a:lnTo>
                    <a:lnTo>
                      <a:pt x="129" y="230"/>
                    </a:lnTo>
                    <a:lnTo>
                      <a:pt x="129" y="230"/>
                    </a:lnTo>
                    <a:lnTo>
                      <a:pt x="136" y="228"/>
                    </a:lnTo>
                    <a:lnTo>
                      <a:pt x="140" y="226"/>
                    </a:lnTo>
                    <a:lnTo>
                      <a:pt x="145" y="223"/>
                    </a:lnTo>
                    <a:lnTo>
                      <a:pt x="150" y="218"/>
                    </a:lnTo>
                    <a:lnTo>
                      <a:pt x="154" y="216"/>
                    </a:lnTo>
                    <a:lnTo>
                      <a:pt x="159" y="214"/>
                    </a:lnTo>
                    <a:lnTo>
                      <a:pt x="159" y="214"/>
                    </a:lnTo>
                    <a:lnTo>
                      <a:pt x="161" y="211"/>
                    </a:lnTo>
                    <a:lnTo>
                      <a:pt x="164" y="209"/>
                    </a:lnTo>
                    <a:lnTo>
                      <a:pt x="173" y="207"/>
                    </a:lnTo>
                    <a:lnTo>
                      <a:pt x="182" y="205"/>
                    </a:lnTo>
                    <a:lnTo>
                      <a:pt x="185" y="205"/>
                    </a:lnTo>
                    <a:lnTo>
                      <a:pt x="188" y="204"/>
                    </a:lnTo>
                    <a:lnTo>
                      <a:pt x="188" y="204"/>
                    </a:lnTo>
                    <a:lnTo>
                      <a:pt x="192" y="202"/>
                    </a:lnTo>
                    <a:lnTo>
                      <a:pt x="197" y="204"/>
                    </a:lnTo>
                    <a:lnTo>
                      <a:pt x="208" y="209"/>
                    </a:lnTo>
                    <a:lnTo>
                      <a:pt x="218" y="216"/>
                    </a:lnTo>
                    <a:lnTo>
                      <a:pt x="223" y="218"/>
                    </a:lnTo>
                    <a:lnTo>
                      <a:pt x="227" y="218"/>
                    </a:lnTo>
                    <a:lnTo>
                      <a:pt x="227" y="218"/>
                    </a:lnTo>
                    <a:lnTo>
                      <a:pt x="230" y="218"/>
                    </a:lnTo>
                    <a:lnTo>
                      <a:pt x="234" y="219"/>
                    </a:lnTo>
                    <a:lnTo>
                      <a:pt x="237" y="223"/>
                    </a:lnTo>
                    <a:lnTo>
                      <a:pt x="241" y="228"/>
                    </a:lnTo>
                    <a:lnTo>
                      <a:pt x="242" y="228"/>
                    </a:lnTo>
                    <a:lnTo>
                      <a:pt x="244" y="228"/>
                    </a:lnTo>
                    <a:lnTo>
                      <a:pt x="244" y="228"/>
                    </a:lnTo>
                    <a:lnTo>
                      <a:pt x="248" y="226"/>
                    </a:lnTo>
                    <a:lnTo>
                      <a:pt x="249" y="228"/>
                    </a:lnTo>
                    <a:lnTo>
                      <a:pt x="251" y="232"/>
                    </a:lnTo>
                    <a:lnTo>
                      <a:pt x="249" y="237"/>
                    </a:lnTo>
                    <a:lnTo>
                      <a:pt x="248" y="244"/>
                    </a:lnTo>
                    <a:lnTo>
                      <a:pt x="248" y="244"/>
                    </a:lnTo>
                    <a:lnTo>
                      <a:pt x="248" y="249"/>
                    </a:lnTo>
                    <a:lnTo>
                      <a:pt x="249" y="256"/>
                    </a:lnTo>
                    <a:lnTo>
                      <a:pt x="253" y="259"/>
                    </a:lnTo>
                    <a:lnTo>
                      <a:pt x="256" y="259"/>
                    </a:lnTo>
                    <a:lnTo>
                      <a:pt x="258" y="259"/>
                    </a:lnTo>
                    <a:lnTo>
                      <a:pt x="258" y="259"/>
                    </a:lnTo>
                    <a:lnTo>
                      <a:pt x="260" y="259"/>
                    </a:lnTo>
                    <a:lnTo>
                      <a:pt x="262" y="261"/>
                    </a:lnTo>
                    <a:lnTo>
                      <a:pt x="262" y="268"/>
                    </a:lnTo>
                    <a:lnTo>
                      <a:pt x="263" y="277"/>
                    </a:lnTo>
                    <a:lnTo>
                      <a:pt x="265" y="280"/>
                    </a:lnTo>
                    <a:lnTo>
                      <a:pt x="269" y="282"/>
                    </a:lnTo>
                    <a:lnTo>
                      <a:pt x="269" y="282"/>
                    </a:lnTo>
                    <a:lnTo>
                      <a:pt x="272" y="285"/>
                    </a:lnTo>
                    <a:lnTo>
                      <a:pt x="274" y="289"/>
                    </a:lnTo>
                    <a:lnTo>
                      <a:pt x="274" y="294"/>
                    </a:lnTo>
                    <a:lnTo>
                      <a:pt x="274" y="299"/>
                    </a:lnTo>
                    <a:lnTo>
                      <a:pt x="276" y="301"/>
                    </a:lnTo>
                    <a:lnTo>
                      <a:pt x="277" y="305"/>
                    </a:lnTo>
                    <a:lnTo>
                      <a:pt x="277" y="305"/>
                    </a:lnTo>
                    <a:lnTo>
                      <a:pt x="281" y="308"/>
                    </a:lnTo>
                    <a:lnTo>
                      <a:pt x="279" y="310"/>
                    </a:lnTo>
                    <a:lnTo>
                      <a:pt x="276" y="310"/>
                    </a:lnTo>
                    <a:lnTo>
                      <a:pt x="272" y="308"/>
                    </a:lnTo>
                    <a:lnTo>
                      <a:pt x="272" y="308"/>
                    </a:lnTo>
                    <a:lnTo>
                      <a:pt x="267" y="306"/>
                    </a:lnTo>
                    <a:lnTo>
                      <a:pt x="262" y="308"/>
                    </a:lnTo>
                    <a:lnTo>
                      <a:pt x="255" y="308"/>
                    </a:lnTo>
                    <a:lnTo>
                      <a:pt x="253" y="306"/>
                    </a:lnTo>
                    <a:lnTo>
                      <a:pt x="251" y="305"/>
                    </a:lnTo>
                    <a:lnTo>
                      <a:pt x="251" y="305"/>
                    </a:lnTo>
                    <a:lnTo>
                      <a:pt x="248" y="303"/>
                    </a:lnTo>
                    <a:lnTo>
                      <a:pt x="246" y="303"/>
                    </a:lnTo>
                    <a:lnTo>
                      <a:pt x="241" y="305"/>
                    </a:lnTo>
                    <a:lnTo>
                      <a:pt x="239" y="308"/>
                    </a:lnTo>
                    <a:lnTo>
                      <a:pt x="239" y="312"/>
                    </a:lnTo>
                    <a:lnTo>
                      <a:pt x="241" y="313"/>
                    </a:lnTo>
                    <a:lnTo>
                      <a:pt x="241" y="313"/>
                    </a:lnTo>
                    <a:lnTo>
                      <a:pt x="242" y="319"/>
                    </a:lnTo>
                    <a:lnTo>
                      <a:pt x="242" y="322"/>
                    </a:lnTo>
                    <a:lnTo>
                      <a:pt x="239" y="327"/>
                    </a:lnTo>
                    <a:lnTo>
                      <a:pt x="235" y="331"/>
                    </a:lnTo>
                    <a:lnTo>
                      <a:pt x="229" y="339"/>
                    </a:lnTo>
                    <a:lnTo>
                      <a:pt x="227" y="343"/>
                    </a:lnTo>
                    <a:lnTo>
                      <a:pt x="225" y="346"/>
                    </a:lnTo>
                    <a:lnTo>
                      <a:pt x="225" y="346"/>
                    </a:lnTo>
                    <a:lnTo>
                      <a:pt x="225" y="352"/>
                    </a:lnTo>
                    <a:lnTo>
                      <a:pt x="222" y="353"/>
                    </a:lnTo>
                    <a:lnTo>
                      <a:pt x="218" y="353"/>
                    </a:lnTo>
                    <a:lnTo>
                      <a:pt x="215" y="355"/>
                    </a:lnTo>
                    <a:lnTo>
                      <a:pt x="215" y="355"/>
                    </a:lnTo>
                    <a:lnTo>
                      <a:pt x="222" y="362"/>
                    </a:lnTo>
                    <a:lnTo>
                      <a:pt x="227" y="367"/>
                    </a:lnTo>
                    <a:lnTo>
                      <a:pt x="232" y="367"/>
                    </a:lnTo>
                    <a:lnTo>
                      <a:pt x="234" y="364"/>
                    </a:lnTo>
                    <a:lnTo>
                      <a:pt x="234" y="364"/>
                    </a:lnTo>
                    <a:lnTo>
                      <a:pt x="235" y="362"/>
                    </a:lnTo>
                    <a:lnTo>
                      <a:pt x="239" y="362"/>
                    </a:lnTo>
                    <a:lnTo>
                      <a:pt x="242" y="362"/>
                    </a:lnTo>
                    <a:lnTo>
                      <a:pt x="248" y="359"/>
                    </a:lnTo>
                    <a:lnTo>
                      <a:pt x="248" y="359"/>
                    </a:lnTo>
                    <a:lnTo>
                      <a:pt x="251" y="357"/>
                    </a:lnTo>
                    <a:lnTo>
                      <a:pt x="256" y="357"/>
                    </a:lnTo>
                    <a:lnTo>
                      <a:pt x="263" y="359"/>
                    </a:lnTo>
                    <a:lnTo>
                      <a:pt x="265" y="362"/>
                    </a:lnTo>
                    <a:lnTo>
                      <a:pt x="269" y="366"/>
                    </a:lnTo>
                    <a:lnTo>
                      <a:pt x="269" y="366"/>
                    </a:lnTo>
                    <a:lnTo>
                      <a:pt x="269" y="359"/>
                    </a:lnTo>
                    <a:lnTo>
                      <a:pt x="267" y="355"/>
                    </a:lnTo>
                    <a:lnTo>
                      <a:pt x="265" y="353"/>
                    </a:lnTo>
                    <a:lnTo>
                      <a:pt x="263" y="348"/>
                    </a:lnTo>
                    <a:lnTo>
                      <a:pt x="263" y="348"/>
                    </a:lnTo>
                    <a:lnTo>
                      <a:pt x="263" y="343"/>
                    </a:lnTo>
                    <a:lnTo>
                      <a:pt x="267" y="341"/>
                    </a:lnTo>
                    <a:lnTo>
                      <a:pt x="272" y="343"/>
                    </a:lnTo>
                    <a:lnTo>
                      <a:pt x="277" y="341"/>
                    </a:lnTo>
                    <a:lnTo>
                      <a:pt x="281" y="338"/>
                    </a:lnTo>
                    <a:lnTo>
                      <a:pt x="281" y="338"/>
                    </a:lnTo>
                    <a:lnTo>
                      <a:pt x="291" y="329"/>
                    </a:lnTo>
                    <a:lnTo>
                      <a:pt x="298" y="322"/>
                    </a:lnTo>
                    <a:lnTo>
                      <a:pt x="302" y="315"/>
                    </a:lnTo>
                    <a:lnTo>
                      <a:pt x="303" y="306"/>
                    </a:lnTo>
                    <a:lnTo>
                      <a:pt x="303" y="306"/>
                    </a:lnTo>
                    <a:lnTo>
                      <a:pt x="303" y="303"/>
                    </a:lnTo>
                    <a:lnTo>
                      <a:pt x="305" y="301"/>
                    </a:lnTo>
                    <a:lnTo>
                      <a:pt x="309" y="299"/>
                    </a:lnTo>
                    <a:lnTo>
                      <a:pt x="312" y="298"/>
                    </a:lnTo>
                    <a:lnTo>
                      <a:pt x="321" y="298"/>
                    </a:lnTo>
                    <a:lnTo>
                      <a:pt x="328" y="296"/>
                    </a:lnTo>
                    <a:lnTo>
                      <a:pt x="328" y="296"/>
                    </a:lnTo>
                    <a:lnTo>
                      <a:pt x="335" y="294"/>
                    </a:lnTo>
                    <a:lnTo>
                      <a:pt x="338" y="296"/>
                    </a:lnTo>
                    <a:lnTo>
                      <a:pt x="342" y="296"/>
                    </a:lnTo>
                    <a:lnTo>
                      <a:pt x="342" y="291"/>
                    </a:lnTo>
                    <a:lnTo>
                      <a:pt x="342" y="291"/>
                    </a:lnTo>
                    <a:lnTo>
                      <a:pt x="343" y="277"/>
                    </a:lnTo>
                    <a:lnTo>
                      <a:pt x="345" y="273"/>
                    </a:lnTo>
                    <a:lnTo>
                      <a:pt x="347" y="279"/>
                    </a:lnTo>
                    <a:lnTo>
                      <a:pt x="347" y="279"/>
                    </a:lnTo>
                    <a:lnTo>
                      <a:pt x="347" y="287"/>
                    </a:lnTo>
                    <a:lnTo>
                      <a:pt x="347" y="294"/>
                    </a:lnTo>
                    <a:lnTo>
                      <a:pt x="349" y="296"/>
                    </a:lnTo>
                    <a:lnTo>
                      <a:pt x="352" y="298"/>
                    </a:lnTo>
                    <a:lnTo>
                      <a:pt x="357" y="299"/>
                    </a:lnTo>
                    <a:lnTo>
                      <a:pt x="366" y="299"/>
                    </a:lnTo>
                    <a:lnTo>
                      <a:pt x="366" y="299"/>
                    </a:lnTo>
                    <a:lnTo>
                      <a:pt x="359" y="301"/>
                    </a:lnTo>
                    <a:lnTo>
                      <a:pt x="354" y="303"/>
                    </a:lnTo>
                    <a:lnTo>
                      <a:pt x="343" y="301"/>
                    </a:lnTo>
                    <a:lnTo>
                      <a:pt x="336" y="299"/>
                    </a:lnTo>
                    <a:lnTo>
                      <a:pt x="333" y="299"/>
                    </a:lnTo>
                    <a:lnTo>
                      <a:pt x="333" y="301"/>
                    </a:lnTo>
                    <a:lnTo>
                      <a:pt x="333" y="301"/>
                    </a:lnTo>
                    <a:lnTo>
                      <a:pt x="333" y="303"/>
                    </a:lnTo>
                    <a:lnTo>
                      <a:pt x="336" y="306"/>
                    </a:lnTo>
                    <a:lnTo>
                      <a:pt x="343" y="312"/>
                    </a:lnTo>
                    <a:lnTo>
                      <a:pt x="352" y="317"/>
                    </a:lnTo>
                    <a:lnTo>
                      <a:pt x="356" y="320"/>
                    </a:lnTo>
                    <a:lnTo>
                      <a:pt x="356" y="322"/>
                    </a:lnTo>
                    <a:lnTo>
                      <a:pt x="356" y="322"/>
                    </a:lnTo>
                    <a:lnTo>
                      <a:pt x="357" y="324"/>
                    </a:lnTo>
                    <a:lnTo>
                      <a:pt x="361" y="324"/>
                    </a:lnTo>
                    <a:lnTo>
                      <a:pt x="371" y="322"/>
                    </a:lnTo>
                    <a:lnTo>
                      <a:pt x="383" y="322"/>
                    </a:lnTo>
                    <a:lnTo>
                      <a:pt x="389" y="322"/>
                    </a:lnTo>
                    <a:lnTo>
                      <a:pt x="392" y="324"/>
                    </a:lnTo>
                    <a:lnTo>
                      <a:pt x="392" y="324"/>
                    </a:lnTo>
                    <a:lnTo>
                      <a:pt x="394" y="324"/>
                    </a:lnTo>
                    <a:lnTo>
                      <a:pt x="397" y="324"/>
                    </a:lnTo>
                    <a:lnTo>
                      <a:pt x="401" y="324"/>
                    </a:lnTo>
                    <a:lnTo>
                      <a:pt x="403" y="324"/>
                    </a:lnTo>
                    <a:lnTo>
                      <a:pt x="406" y="327"/>
                    </a:lnTo>
                    <a:lnTo>
                      <a:pt x="406" y="327"/>
                    </a:lnTo>
                    <a:lnTo>
                      <a:pt x="406" y="331"/>
                    </a:lnTo>
                    <a:lnTo>
                      <a:pt x="406" y="332"/>
                    </a:lnTo>
                    <a:lnTo>
                      <a:pt x="401" y="336"/>
                    </a:lnTo>
                    <a:lnTo>
                      <a:pt x="385" y="345"/>
                    </a:lnTo>
                    <a:lnTo>
                      <a:pt x="370" y="352"/>
                    </a:lnTo>
                    <a:lnTo>
                      <a:pt x="364" y="355"/>
                    </a:lnTo>
                    <a:lnTo>
                      <a:pt x="364" y="357"/>
                    </a:lnTo>
                    <a:lnTo>
                      <a:pt x="364" y="359"/>
                    </a:lnTo>
                    <a:lnTo>
                      <a:pt x="364" y="359"/>
                    </a:lnTo>
                    <a:lnTo>
                      <a:pt x="368" y="360"/>
                    </a:lnTo>
                    <a:lnTo>
                      <a:pt x="373" y="362"/>
                    </a:lnTo>
                    <a:lnTo>
                      <a:pt x="385" y="366"/>
                    </a:lnTo>
                    <a:lnTo>
                      <a:pt x="390" y="367"/>
                    </a:lnTo>
                    <a:lnTo>
                      <a:pt x="396" y="371"/>
                    </a:lnTo>
                    <a:lnTo>
                      <a:pt x="401" y="374"/>
                    </a:lnTo>
                    <a:lnTo>
                      <a:pt x="401" y="381"/>
                    </a:lnTo>
                    <a:lnTo>
                      <a:pt x="401" y="381"/>
                    </a:lnTo>
                    <a:lnTo>
                      <a:pt x="401" y="388"/>
                    </a:lnTo>
                    <a:lnTo>
                      <a:pt x="399" y="392"/>
                    </a:lnTo>
                    <a:lnTo>
                      <a:pt x="396" y="395"/>
                    </a:lnTo>
                    <a:lnTo>
                      <a:pt x="396" y="395"/>
                    </a:lnTo>
                    <a:lnTo>
                      <a:pt x="396" y="397"/>
                    </a:lnTo>
                    <a:lnTo>
                      <a:pt x="401" y="404"/>
                    </a:lnTo>
                    <a:lnTo>
                      <a:pt x="401" y="404"/>
                    </a:lnTo>
                    <a:lnTo>
                      <a:pt x="408" y="407"/>
                    </a:lnTo>
                    <a:lnTo>
                      <a:pt x="413" y="407"/>
                    </a:lnTo>
                    <a:lnTo>
                      <a:pt x="418" y="407"/>
                    </a:lnTo>
                    <a:lnTo>
                      <a:pt x="424" y="404"/>
                    </a:lnTo>
                    <a:lnTo>
                      <a:pt x="432" y="395"/>
                    </a:lnTo>
                    <a:lnTo>
                      <a:pt x="443" y="386"/>
                    </a:lnTo>
                    <a:lnTo>
                      <a:pt x="443" y="386"/>
                    </a:lnTo>
                    <a:lnTo>
                      <a:pt x="446" y="385"/>
                    </a:lnTo>
                    <a:lnTo>
                      <a:pt x="450" y="385"/>
                    </a:lnTo>
                    <a:lnTo>
                      <a:pt x="453" y="385"/>
                    </a:lnTo>
                    <a:lnTo>
                      <a:pt x="455" y="385"/>
                    </a:lnTo>
                    <a:lnTo>
                      <a:pt x="462" y="381"/>
                    </a:lnTo>
                    <a:lnTo>
                      <a:pt x="462" y="381"/>
                    </a:lnTo>
                    <a:lnTo>
                      <a:pt x="467" y="376"/>
                    </a:lnTo>
                    <a:lnTo>
                      <a:pt x="472" y="373"/>
                    </a:lnTo>
                    <a:lnTo>
                      <a:pt x="476" y="373"/>
                    </a:lnTo>
                    <a:lnTo>
                      <a:pt x="478" y="374"/>
                    </a:lnTo>
                    <a:lnTo>
                      <a:pt x="484" y="378"/>
                    </a:lnTo>
                    <a:lnTo>
                      <a:pt x="490" y="378"/>
                    </a:lnTo>
                    <a:lnTo>
                      <a:pt x="495" y="378"/>
                    </a:lnTo>
                    <a:lnTo>
                      <a:pt x="495" y="378"/>
                    </a:lnTo>
                    <a:lnTo>
                      <a:pt x="504" y="373"/>
                    </a:lnTo>
                    <a:lnTo>
                      <a:pt x="505" y="373"/>
                    </a:lnTo>
                    <a:lnTo>
                      <a:pt x="505" y="371"/>
                    </a:lnTo>
                    <a:lnTo>
                      <a:pt x="504" y="367"/>
                    </a:lnTo>
                    <a:lnTo>
                      <a:pt x="504" y="366"/>
                    </a:lnTo>
                    <a:lnTo>
                      <a:pt x="505" y="362"/>
                    </a:lnTo>
                    <a:lnTo>
                      <a:pt x="505" y="362"/>
                    </a:lnTo>
                    <a:lnTo>
                      <a:pt x="507" y="359"/>
                    </a:lnTo>
                    <a:lnTo>
                      <a:pt x="505" y="355"/>
                    </a:lnTo>
                    <a:lnTo>
                      <a:pt x="498" y="353"/>
                    </a:lnTo>
                    <a:lnTo>
                      <a:pt x="488" y="355"/>
                    </a:lnTo>
                    <a:lnTo>
                      <a:pt x="488" y="355"/>
                    </a:lnTo>
                    <a:lnTo>
                      <a:pt x="483" y="357"/>
                    </a:lnTo>
                    <a:lnTo>
                      <a:pt x="478" y="359"/>
                    </a:lnTo>
                    <a:lnTo>
                      <a:pt x="472" y="362"/>
                    </a:lnTo>
                    <a:lnTo>
                      <a:pt x="469" y="362"/>
                    </a:lnTo>
                    <a:lnTo>
                      <a:pt x="465" y="360"/>
                    </a:lnTo>
                    <a:lnTo>
                      <a:pt x="460" y="355"/>
                    </a:lnTo>
                    <a:lnTo>
                      <a:pt x="455" y="346"/>
                    </a:lnTo>
                    <a:lnTo>
                      <a:pt x="455" y="346"/>
                    </a:lnTo>
                    <a:lnTo>
                      <a:pt x="446" y="331"/>
                    </a:lnTo>
                    <a:lnTo>
                      <a:pt x="444" y="322"/>
                    </a:lnTo>
                    <a:lnTo>
                      <a:pt x="444" y="320"/>
                    </a:lnTo>
                    <a:lnTo>
                      <a:pt x="446" y="319"/>
                    </a:lnTo>
                    <a:lnTo>
                      <a:pt x="450" y="317"/>
                    </a:lnTo>
                    <a:lnTo>
                      <a:pt x="450" y="317"/>
                    </a:lnTo>
                    <a:lnTo>
                      <a:pt x="455" y="313"/>
                    </a:lnTo>
                    <a:lnTo>
                      <a:pt x="457" y="315"/>
                    </a:lnTo>
                    <a:lnTo>
                      <a:pt x="458" y="315"/>
                    </a:lnTo>
                    <a:lnTo>
                      <a:pt x="457" y="319"/>
                    </a:lnTo>
                    <a:lnTo>
                      <a:pt x="457" y="322"/>
                    </a:lnTo>
                    <a:lnTo>
                      <a:pt x="457" y="322"/>
                    </a:lnTo>
                    <a:lnTo>
                      <a:pt x="460" y="320"/>
                    </a:lnTo>
                    <a:lnTo>
                      <a:pt x="460" y="320"/>
                    </a:lnTo>
                    <a:lnTo>
                      <a:pt x="469" y="312"/>
                    </a:lnTo>
                    <a:lnTo>
                      <a:pt x="478" y="303"/>
                    </a:lnTo>
                    <a:lnTo>
                      <a:pt x="486" y="296"/>
                    </a:lnTo>
                    <a:lnTo>
                      <a:pt x="490" y="294"/>
                    </a:lnTo>
                    <a:lnTo>
                      <a:pt x="493" y="294"/>
                    </a:lnTo>
                    <a:lnTo>
                      <a:pt x="493" y="294"/>
                    </a:lnTo>
                    <a:lnTo>
                      <a:pt x="500" y="296"/>
                    </a:lnTo>
                    <a:lnTo>
                      <a:pt x="507" y="294"/>
                    </a:lnTo>
                    <a:lnTo>
                      <a:pt x="516" y="291"/>
                    </a:lnTo>
                    <a:lnTo>
                      <a:pt x="525" y="285"/>
                    </a:lnTo>
                    <a:lnTo>
                      <a:pt x="540" y="277"/>
                    </a:lnTo>
                    <a:lnTo>
                      <a:pt x="549" y="272"/>
                    </a:lnTo>
                    <a:lnTo>
                      <a:pt x="549" y="272"/>
                    </a:lnTo>
                    <a:lnTo>
                      <a:pt x="558" y="273"/>
                    </a:lnTo>
                    <a:lnTo>
                      <a:pt x="561" y="275"/>
                    </a:lnTo>
                    <a:lnTo>
                      <a:pt x="563" y="277"/>
                    </a:lnTo>
                    <a:lnTo>
                      <a:pt x="566" y="273"/>
                    </a:lnTo>
                    <a:lnTo>
                      <a:pt x="566" y="273"/>
                    </a:lnTo>
                    <a:lnTo>
                      <a:pt x="565" y="261"/>
                    </a:lnTo>
                    <a:lnTo>
                      <a:pt x="566" y="254"/>
                    </a:lnTo>
                    <a:lnTo>
                      <a:pt x="568" y="249"/>
                    </a:lnTo>
                    <a:lnTo>
                      <a:pt x="572" y="247"/>
                    </a:lnTo>
                    <a:lnTo>
                      <a:pt x="580" y="244"/>
                    </a:lnTo>
                    <a:lnTo>
                      <a:pt x="584" y="242"/>
                    </a:lnTo>
                    <a:lnTo>
                      <a:pt x="585" y="238"/>
                    </a:lnTo>
                    <a:lnTo>
                      <a:pt x="585" y="238"/>
                    </a:lnTo>
                    <a:lnTo>
                      <a:pt x="587" y="235"/>
                    </a:lnTo>
                    <a:lnTo>
                      <a:pt x="592" y="233"/>
                    </a:lnTo>
                    <a:lnTo>
                      <a:pt x="603" y="233"/>
                    </a:lnTo>
                    <a:lnTo>
                      <a:pt x="615" y="235"/>
                    </a:lnTo>
                    <a:lnTo>
                      <a:pt x="620" y="233"/>
                    </a:lnTo>
                    <a:lnTo>
                      <a:pt x="624" y="230"/>
                    </a:lnTo>
                    <a:lnTo>
                      <a:pt x="624" y="230"/>
                    </a:lnTo>
                    <a:lnTo>
                      <a:pt x="627" y="219"/>
                    </a:lnTo>
                    <a:lnTo>
                      <a:pt x="627" y="211"/>
                    </a:lnTo>
                    <a:lnTo>
                      <a:pt x="624" y="204"/>
                    </a:lnTo>
                    <a:lnTo>
                      <a:pt x="619" y="198"/>
                    </a:lnTo>
                    <a:lnTo>
                      <a:pt x="619" y="198"/>
                    </a:lnTo>
                    <a:lnTo>
                      <a:pt x="617" y="197"/>
                    </a:lnTo>
                    <a:lnTo>
                      <a:pt x="615" y="195"/>
                    </a:lnTo>
                    <a:lnTo>
                      <a:pt x="615" y="193"/>
                    </a:lnTo>
                    <a:lnTo>
                      <a:pt x="617" y="191"/>
                    </a:lnTo>
                    <a:lnTo>
                      <a:pt x="622" y="188"/>
                    </a:lnTo>
                    <a:lnTo>
                      <a:pt x="627" y="186"/>
                    </a:lnTo>
                    <a:lnTo>
                      <a:pt x="627" y="186"/>
                    </a:lnTo>
                    <a:lnTo>
                      <a:pt x="631" y="184"/>
                    </a:lnTo>
                    <a:lnTo>
                      <a:pt x="631" y="181"/>
                    </a:lnTo>
                    <a:lnTo>
                      <a:pt x="629" y="179"/>
                    </a:lnTo>
                    <a:lnTo>
                      <a:pt x="624" y="178"/>
                    </a:lnTo>
                    <a:lnTo>
                      <a:pt x="624" y="178"/>
                    </a:lnTo>
                    <a:lnTo>
                      <a:pt x="619" y="178"/>
                    </a:lnTo>
                    <a:lnTo>
                      <a:pt x="620" y="174"/>
                    </a:lnTo>
                    <a:lnTo>
                      <a:pt x="624" y="171"/>
                    </a:lnTo>
                    <a:lnTo>
                      <a:pt x="631" y="165"/>
                    </a:lnTo>
                    <a:lnTo>
                      <a:pt x="631" y="165"/>
                    </a:lnTo>
                    <a:lnTo>
                      <a:pt x="634" y="160"/>
                    </a:lnTo>
                    <a:lnTo>
                      <a:pt x="634" y="158"/>
                    </a:lnTo>
                    <a:lnTo>
                      <a:pt x="632" y="155"/>
                    </a:lnTo>
                    <a:lnTo>
                      <a:pt x="631" y="148"/>
                    </a:lnTo>
                    <a:lnTo>
                      <a:pt x="631" y="148"/>
                    </a:lnTo>
                    <a:lnTo>
                      <a:pt x="631" y="144"/>
                    </a:lnTo>
                    <a:lnTo>
                      <a:pt x="631" y="144"/>
                    </a:lnTo>
                    <a:lnTo>
                      <a:pt x="626" y="146"/>
                    </a:lnTo>
                    <a:lnTo>
                      <a:pt x="620" y="146"/>
                    </a:lnTo>
                    <a:lnTo>
                      <a:pt x="617" y="144"/>
                    </a:lnTo>
                    <a:lnTo>
                      <a:pt x="615" y="141"/>
                    </a:lnTo>
                    <a:lnTo>
                      <a:pt x="615" y="141"/>
                    </a:lnTo>
                    <a:lnTo>
                      <a:pt x="612" y="137"/>
                    </a:lnTo>
                    <a:lnTo>
                      <a:pt x="608" y="136"/>
                    </a:lnTo>
                    <a:lnTo>
                      <a:pt x="601" y="134"/>
                    </a:lnTo>
                    <a:lnTo>
                      <a:pt x="592" y="132"/>
                    </a:lnTo>
                    <a:lnTo>
                      <a:pt x="589" y="131"/>
                    </a:lnTo>
                    <a:lnTo>
                      <a:pt x="585" y="129"/>
                    </a:lnTo>
                    <a:lnTo>
                      <a:pt x="585" y="129"/>
                    </a:lnTo>
                    <a:lnTo>
                      <a:pt x="580" y="124"/>
                    </a:lnTo>
                    <a:lnTo>
                      <a:pt x="575" y="122"/>
                    </a:lnTo>
                    <a:lnTo>
                      <a:pt x="572" y="122"/>
                    </a:lnTo>
                    <a:lnTo>
                      <a:pt x="568" y="124"/>
                    </a:lnTo>
                    <a:lnTo>
                      <a:pt x="559" y="125"/>
                    </a:lnTo>
                    <a:lnTo>
                      <a:pt x="556" y="125"/>
                    </a:lnTo>
                    <a:lnTo>
                      <a:pt x="551" y="122"/>
                    </a:lnTo>
                    <a:lnTo>
                      <a:pt x="551" y="122"/>
                    </a:lnTo>
                    <a:lnTo>
                      <a:pt x="547" y="117"/>
                    </a:lnTo>
                    <a:lnTo>
                      <a:pt x="545" y="113"/>
                    </a:lnTo>
                    <a:lnTo>
                      <a:pt x="540" y="104"/>
                    </a:lnTo>
                    <a:lnTo>
                      <a:pt x="538" y="103"/>
                    </a:lnTo>
                    <a:lnTo>
                      <a:pt x="535" y="103"/>
                    </a:lnTo>
                    <a:lnTo>
                      <a:pt x="530" y="103"/>
                    </a:lnTo>
                    <a:lnTo>
                      <a:pt x="521" y="106"/>
                    </a:lnTo>
                    <a:lnTo>
                      <a:pt x="521" y="106"/>
                    </a:lnTo>
                    <a:lnTo>
                      <a:pt x="514" y="110"/>
                    </a:lnTo>
                    <a:lnTo>
                      <a:pt x="507" y="111"/>
                    </a:lnTo>
                    <a:lnTo>
                      <a:pt x="502" y="110"/>
                    </a:lnTo>
                    <a:lnTo>
                      <a:pt x="498" y="108"/>
                    </a:lnTo>
                    <a:lnTo>
                      <a:pt x="490" y="103"/>
                    </a:lnTo>
                    <a:lnTo>
                      <a:pt x="486" y="103"/>
                    </a:lnTo>
                    <a:lnTo>
                      <a:pt x="479" y="103"/>
                    </a:lnTo>
                    <a:lnTo>
                      <a:pt x="479" y="103"/>
                    </a:lnTo>
                    <a:lnTo>
                      <a:pt x="474" y="104"/>
                    </a:lnTo>
                    <a:lnTo>
                      <a:pt x="471" y="104"/>
                    </a:lnTo>
                    <a:lnTo>
                      <a:pt x="469" y="101"/>
                    </a:lnTo>
                    <a:lnTo>
                      <a:pt x="469" y="96"/>
                    </a:lnTo>
                    <a:lnTo>
                      <a:pt x="467" y="84"/>
                    </a:lnTo>
                    <a:lnTo>
                      <a:pt x="465" y="77"/>
                    </a:lnTo>
                    <a:lnTo>
                      <a:pt x="462" y="70"/>
                    </a:lnTo>
                    <a:lnTo>
                      <a:pt x="462" y="70"/>
                    </a:lnTo>
                    <a:lnTo>
                      <a:pt x="455" y="63"/>
                    </a:lnTo>
                    <a:lnTo>
                      <a:pt x="451" y="61"/>
                    </a:lnTo>
                    <a:lnTo>
                      <a:pt x="450" y="61"/>
                    </a:lnTo>
                    <a:lnTo>
                      <a:pt x="444" y="63"/>
                    </a:lnTo>
                    <a:lnTo>
                      <a:pt x="441" y="63"/>
                    </a:lnTo>
                    <a:lnTo>
                      <a:pt x="436" y="61"/>
                    </a:lnTo>
                    <a:lnTo>
                      <a:pt x="436" y="61"/>
                    </a:lnTo>
                    <a:lnTo>
                      <a:pt x="429" y="57"/>
                    </a:lnTo>
                    <a:lnTo>
                      <a:pt x="429" y="56"/>
                    </a:lnTo>
                    <a:lnTo>
                      <a:pt x="429" y="52"/>
                    </a:lnTo>
                    <a:lnTo>
                      <a:pt x="425" y="47"/>
                    </a:lnTo>
                    <a:lnTo>
                      <a:pt x="425" y="47"/>
                    </a:lnTo>
                    <a:lnTo>
                      <a:pt x="424" y="42"/>
                    </a:lnTo>
                    <a:lnTo>
                      <a:pt x="424" y="40"/>
                    </a:lnTo>
                    <a:lnTo>
                      <a:pt x="429" y="35"/>
                    </a:lnTo>
                    <a:lnTo>
                      <a:pt x="434" y="30"/>
                    </a:lnTo>
                    <a:lnTo>
                      <a:pt x="434" y="28"/>
                    </a:lnTo>
                    <a:lnTo>
                      <a:pt x="430" y="26"/>
                    </a:lnTo>
                    <a:lnTo>
                      <a:pt x="430" y="26"/>
                    </a:lnTo>
                    <a:lnTo>
                      <a:pt x="424" y="21"/>
                    </a:lnTo>
                    <a:lnTo>
                      <a:pt x="420" y="16"/>
                    </a:lnTo>
                    <a:lnTo>
                      <a:pt x="418" y="12"/>
                    </a:lnTo>
                    <a:lnTo>
                      <a:pt x="418" y="7"/>
                    </a:lnTo>
                    <a:lnTo>
                      <a:pt x="417" y="3"/>
                    </a:lnTo>
                    <a:lnTo>
                      <a:pt x="417" y="2"/>
                    </a:lnTo>
                    <a:lnTo>
                      <a:pt x="413" y="2"/>
                    </a:lnTo>
                    <a:lnTo>
                      <a:pt x="408" y="3"/>
                    </a:lnTo>
                    <a:lnTo>
                      <a:pt x="408" y="3"/>
                    </a:lnTo>
                    <a:lnTo>
                      <a:pt x="404" y="5"/>
                    </a:lnTo>
                    <a:lnTo>
                      <a:pt x="403" y="5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4" y="0"/>
                    </a:lnTo>
                    <a:lnTo>
                      <a:pt x="392" y="0"/>
                    </a:lnTo>
                    <a:lnTo>
                      <a:pt x="387" y="3"/>
                    </a:lnTo>
                    <a:lnTo>
                      <a:pt x="387" y="3"/>
                    </a:lnTo>
                    <a:lnTo>
                      <a:pt x="383" y="5"/>
                    </a:lnTo>
                    <a:lnTo>
                      <a:pt x="378" y="7"/>
                    </a:lnTo>
                    <a:lnTo>
                      <a:pt x="370" y="5"/>
                    </a:lnTo>
                    <a:lnTo>
                      <a:pt x="366" y="3"/>
                    </a:lnTo>
                    <a:lnTo>
                      <a:pt x="363" y="3"/>
                    </a:lnTo>
                    <a:lnTo>
                      <a:pt x="361" y="5"/>
                    </a:lnTo>
                    <a:lnTo>
                      <a:pt x="359" y="10"/>
                    </a:lnTo>
                    <a:lnTo>
                      <a:pt x="359" y="10"/>
                    </a:lnTo>
                    <a:lnTo>
                      <a:pt x="357" y="14"/>
                    </a:lnTo>
                    <a:lnTo>
                      <a:pt x="356" y="17"/>
                    </a:lnTo>
                    <a:lnTo>
                      <a:pt x="354" y="17"/>
                    </a:lnTo>
                    <a:lnTo>
                      <a:pt x="350" y="17"/>
                    </a:lnTo>
                    <a:lnTo>
                      <a:pt x="338" y="14"/>
                    </a:lnTo>
                    <a:lnTo>
                      <a:pt x="338" y="14"/>
                    </a:lnTo>
                    <a:lnTo>
                      <a:pt x="330" y="14"/>
                    </a:lnTo>
                    <a:lnTo>
                      <a:pt x="321" y="16"/>
                    </a:lnTo>
                    <a:lnTo>
                      <a:pt x="314" y="19"/>
                    </a:lnTo>
                    <a:lnTo>
                      <a:pt x="309" y="23"/>
                    </a:lnTo>
                    <a:lnTo>
                      <a:pt x="303" y="26"/>
                    </a:lnTo>
                    <a:lnTo>
                      <a:pt x="300" y="33"/>
                    </a:lnTo>
                    <a:lnTo>
                      <a:pt x="298" y="38"/>
                    </a:lnTo>
                    <a:lnTo>
                      <a:pt x="298" y="45"/>
                    </a:lnTo>
                    <a:lnTo>
                      <a:pt x="298" y="45"/>
                    </a:lnTo>
                    <a:lnTo>
                      <a:pt x="298" y="56"/>
                    </a:lnTo>
                    <a:lnTo>
                      <a:pt x="296" y="61"/>
                    </a:lnTo>
                    <a:lnTo>
                      <a:pt x="295" y="61"/>
                    </a:lnTo>
                    <a:lnTo>
                      <a:pt x="293" y="59"/>
                    </a:lnTo>
                    <a:lnTo>
                      <a:pt x="286" y="52"/>
                    </a:lnTo>
                    <a:lnTo>
                      <a:pt x="286" y="52"/>
                    </a:lnTo>
                    <a:lnTo>
                      <a:pt x="282" y="50"/>
                    </a:lnTo>
                    <a:lnTo>
                      <a:pt x="274" y="49"/>
                    </a:lnTo>
                    <a:lnTo>
                      <a:pt x="265" y="50"/>
                    </a:lnTo>
                    <a:lnTo>
                      <a:pt x="258" y="52"/>
                    </a:lnTo>
                    <a:lnTo>
                      <a:pt x="258" y="52"/>
                    </a:lnTo>
                    <a:lnTo>
                      <a:pt x="255" y="54"/>
                    </a:lnTo>
                    <a:lnTo>
                      <a:pt x="253" y="52"/>
                    </a:lnTo>
                    <a:lnTo>
                      <a:pt x="251" y="45"/>
                    </a:lnTo>
                    <a:lnTo>
                      <a:pt x="249" y="42"/>
                    </a:lnTo>
                    <a:lnTo>
                      <a:pt x="248" y="40"/>
                    </a:lnTo>
                    <a:lnTo>
                      <a:pt x="244" y="40"/>
                    </a:lnTo>
                    <a:lnTo>
                      <a:pt x="237" y="43"/>
                    </a:lnTo>
                    <a:lnTo>
                      <a:pt x="237" y="43"/>
                    </a:lnTo>
                    <a:lnTo>
                      <a:pt x="230" y="49"/>
                    </a:lnTo>
                    <a:lnTo>
                      <a:pt x="229" y="49"/>
                    </a:lnTo>
                    <a:lnTo>
                      <a:pt x="229" y="47"/>
                    </a:lnTo>
                    <a:lnTo>
                      <a:pt x="227" y="45"/>
                    </a:lnTo>
                    <a:lnTo>
                      <a:pt x="222" y="42"/>
                    </a:lnTo>
                    <a:lnTo>
                      <a:pt x="213" y="40"/>
                    </a:lnTo>
                    <a:lnTo>
                      <a:pt x="201" y="40"/>
                    </a:lnTo>
                    <a:lnTo>
                      <a:pt x="201" y="40"/>
                    </a:lnTo>
                    <a:lnTo>
                      <a:pt x="185" y="40"/>
                    </a:lnTo>
                    <a:lnTo>
                      <a:pt x="180" y="37"/>
                    </a:lnTo>
                    <a:lnTo>
                      <a:pt x="176" y="35"/>
                    </a:lnTo>
                    <a:lnTo>
                      <a:pt x="169" y="33"/>
                    </a:lnTo>
                    <a:lnTo>
                      <a:pt x="169" y="33"/>
                    </a:lnTo>
                    <a:lnTo>
                      <a:pt x="164" y="33"/>
                    </a:lnTo>
                    <a:lnTo>
                      <a:pt x="159" y="31"/>
                    </a:lnTo>
                    <a:lnTo>
                      <a:pt x="147" y="28"/>
                    </a:lnTo>
                    <a:lnTo>
                      <a:pt x="138" y="24"/>
                    </a:lnTo>
                    <a:lnTo>
                      <a:pt x="129" y="23"/>
                    </a:lnTo>
                    <a:lnTo>
                      <a:pt x="117" y="23"/>
                    </a:lnTo>
                    <a:lnTo>
                      <a:pt x="101" y="23"/>
                    </a:lnTo>
                    <a:lnTo>
                      <a:pt x="101" y="23"/>
                    </a:lnTo>
                    <a:lnTo>
                      <a:pt x="89" y="26"/>
                    </a:lnTo>
                    <a:lnTo>
                      <a:pt x="81" y="28"/>
                    </a:lnTo>
                    <a:lnTo>
                      <a:pt x="75" y="31"/>
                    </a:lnTo>
                    <a:lnTo>
                      <a:pt x="72" y="35"/>
                    </a:lnTo>
                    <a:lnTo>
                      <a:pt x="70" y="40"/>
                    </a:lnTo>
                    <a:lnTo>
                      <a:pt x="68" y="42"/>
                    </a:lnTo>
                    <a:lnTo>
                      <a:pt x="65" y="40"/>
                    </a:lnTo>
                    <a:lnTo>
                      <a:pt x="65" y="40"/>
                    </a:lnTo>
                    <a:lnTo>
                      <a:pt x="60" y="40"/>
                    </a:lnTo>
                    <a:lnTo>
                      <a:pt x="56" y="42"/>
                    </a:lnTo>
                    <a:lnTo>
                      <a:pt x="53" y="45"/>
                    </a:lnTo>
                    <a:lnTo>
                      <a:pt x="53" y="45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42"/>
              <p:cNvSpPr/>
              <p:nvPr/>
            </p:nvSpPr>
            <p:spPr>
              <a:xfrm>
                <a:off x="-1002466" y="2096263"/>
                <a:ext cx="598774" cy="409686"/>
              </a:xfrm>
              <a:custGeom>
                <a:rect b="b" l="l" r="r" t="t"/>
                <a:pathLst>
                  <a:path extrusionOk="0" h="230" w="333">
                    <a:moveTo>
                      <a:pt x="92" y="16"/>
                    </a:moveTo>
                    <a:lnTo>
                      <a:pt x="92" y="16"/>
                    </a:lnTo>
                    <a:lnTo>
                      <a:pt x="87" y="21"/>
                    </a:lnTo>
                    <a:lnTo>
                      <a:pt x="84" y="23"/>
                    </a:lnTo>
                    <a:lnTo>
                      <a:pt x="80" y="24"/>
                    </a:lnTo>
                    <a:lnTo>
                      <a:pt x="78" y="24"/>
                    </a:lnTo>
                    <a:lnTo>
                      <a:pt x="73" y="24"/>
                    </a:lnTo>
                    <a:lnTo>
                      <a:pt x="70" y="26"/>
                    </a:lnTo>
                    <a:lnTo>
                      <a:pt x="66" y="30"/>
                    </a:lnTo>
                    <a:lnTo>
                      <a:pt x="66" y="30"/>
                    </a:lnTo>
                    <a:lnTo>
                      <a:pt x="64" y="35"/>
                    </a:lnTo>
                    <a:lnTo>
                      <a:pt x="63" y="38"/>
                    </a:lnTo>
                    <a:lnTo>
                      <a:pt x="61" y="44"/>
                    </a:lnTo>
                    <a:lnTo>
                      <a:pt x="54" y="51"/>
                    </a:lnTo>
                    <a:lnTo>
                      <a:pt x="54" y="51"/>
                    </a:lnTo>
                    <a:lnTo>
                      <a:pt x="49" y="58"/>
                    </a:lnTo>
                    <a:lnTo>
                      <a:pt x="49" y="61"/>
                    </a:lnTo>
                    <a:lnTo>
                      <a:pt x="49" y="65"/>
                    </a:lnTo>
                    <a:lnTo>
                      <a:pt x="45" y="70"/>
                    </a:lnTo>
                    <a:lnTo>
                      <a:pt x="45" y="70"/>
                    </a:lnTo>
                    <a:lnTo>
                      <a:pt x="37" y="89"/>
                    </a:lnTo>
                    <a:lnTo>
                      <a:pt x="31" y="98"/>
                    </a:lnTo>
                    <a:lnTo>
                      <a:pt x="26" y="101"/>
                    </a:lnTo>
                    <a:lnTo>
                      <a:pt x="26" y="101"/>
                    </a:lnTo>
                    <a:lnTo>
                      <a:pt x="24" y="101"/>
                    </a:lnTo>
                    <a:lnTo>
                      <a:pt x="23" y="101"/>
                    </a:lnTo>
                    <a:lnTo>
                      <a:pt x="21" y="99"/>
                    </a:lnTo>
                    <a:lnTo>
                      <a:pt x="17" y="99"/>
                    </a:lnTo>
                    <a:lnTo>
                      <a:pt x="17" y="99"/>
                    </a:lnTo>
                    <a:lnTo>
                      <a:pt x="16" y="101"/>
                    </a:lnTo>
                    <a:lnTo>
                      <a:pt x="17" y="103"/>
                    </a:lnTo>
                    <a:lnTo>
                      <a:pt x="17" y="103"/>
                    </a:lnTo>
                    <a:lnTo>
                      <a:pt x="14" y="105"/>
                    </a:lnTo>
                    <a:lnTo>
                      <a:pt x="14" y="105"/>
                    </a:lnTo>
                    <a:lnTo>
                      <a:pt x="5" y="106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7" y="117"/>
                    </a:lnTo>
                    <a:lnTo>
                      <a:pt x="12" y="122"/>
                    </a:lnTo>
                    <a:lnTo>
                      <a:pt x="17" y="125"/>
                    </a:lnTo>
                    <a:lnTo>
                      <a:pt x="17" y="129"/>
                    </a:lnTo>
                    <a:lnTo>
                      <a:pt x="17" y="131"/>
                    </a:lnTo>
                    <a:lnTo>
                      <a:pt x="17" y="131"/>
                    </a:lnTo>
                    <a:lnTo>
                      <a:pt x="17" y="138"/>
                    </a:lnTo>
                    <a:lnTo>
                      <a:pt x="21" y="143"/>
                    </a:lnTo>
                    <a:lnTo>
                      <a:pt x="26" y="146"/>
                    </a:lnTo>
                    <a:lnTo>
                      <a:pt x="31" y="148"/>
                    </a:lnTo>
                    <a:lnTo>
                      <a:pt x="42" y="153"/>
                    </a:lnTo>
                    <a:lnTo>
                      <a:pt x="44" y="155"/>
                    </a:lnTo>
                    <a:lnTo>
                      <a:pt x="42" y="160"/>
                    </a:lnTo>
                    <a:lnTo>
                      <a:pt x="42" y="160"/>
                    </a:lnTo>
                    <a:lnTo>
                      <a:pt x="40" y="162"/>
                    </a:lnTo>
                    <a:lnTo>
                      <a:pt x="40" y="166"/>
                    </a:lnTo>
                    <a:lnTo>
                      <a:pt x="44" y="174"/>
                    </a:lnTo>
                    <a:lnTo>
                      <a:pt x="50" y="181"/>
                    </a:lnTo>
                    <a:lnTo>
                      <a:pt x="61" y="186"/>
                    </a:lnTo>
                    <a:lnTo>
                      <a:pt x="61" y="186"/>
                    </a:lnTo>
                    <a:lnTo>
                      <a:pt x="66" y="186"/>
                    </a:lnTo>
                    <a:lnTo>
                      <a:pt x="70" y="186"/>
                    </a:lnTo>
                    <a:lnTo>
                      <a:pt x="71" y="185"/>
                    </a:lnTo>
                    <a:lnTo>
                      <a:pt x="71" y="181"/>
                    </a:lnTo>
                    <a:lnTo>
                      <a:pt x="73" y="178"/>
                    </a:lnTo>
                    <a:lnTo>
                      <a:pt x="75" y="178"/>
                    </a:lnTo>
                    <a:lnTo>
                      <a:pt x="78" y="179"/>
                    </a:lnTo>
                    <a:lnTo>
                      <a:pt x="78" y="179"/>
                    </a:lnTo>
                    <a:lnTo>
                      <a:pt x="85" y="183"/>
                    </a:lnTo>
                    <a:lnTo>
                      <a:pt x="87" y="185"/>
                    </a:lnTo>
                    <a:lnTo>
                      <a:pt x="85" y="186"/>
                    </a:lnTo>
                    <a:lnTo>
                      <a:pt x="84" y="188"/>
                    </a:lnTo>
                    <a:lnTo>
                      <a:pt x="80" y="188"/>
                    </a:lnTo>
                    <a:lnTo>
                      <a:pt x="78" y="192"/>
                    </a:lnTo>
                    <a:lnTo>
                      <a:pt x="78" y="195"/>
                    </a:lnTo>
                    <a:lnTo>
                      <a:pt x="84" y="200"/>
                    </a:lnTo>
                    <a:lnTo>
                      <a:pt x="84" y="200"/>
                    </a:lnTo>
                    <a:lnTo>
                      <a:pt x="92" y="206"/>
                    </a:lnTo>
                    <a:lnTo>
                      <a:pt x="96" y="207"/>
                    </a:lnTo>
                    <a:lnTo>
                      <a:pt x="96" y="211"/>
                    </a:lnTo>
                    <a:lnTo>
                      <a:pt x="94" y="213"/>
                    </a:lnTo>
                    <a:lnTo>
                      <a:pt x="91" y="216"/>
                    </a:lnTo>
                    <a:lnTo>
                      <a:pt x="89" y="218"/>
                    </a:lnTo>
                    <a:lnTo>
                      <a:pt x="91" y="221"/>
                    </a:lnTo>
                    <a:lnTo>
                      <a:pt x="91" y="221"/>
                    </a:lnTo>
                    <a:lnTo>
                      <a:pt x="94" y="223"/>
                    </a:lnTo>
                    <a:lnTo>
                      <a:pt x="97" y="223"/>
                    </a:lnTo>
                    <a:lnTo>
                      <a:pt x="103" y="221"/>
                    </a:lnTo>
                    <a:lnTo>
                      <a:pt x="111" y="219"/>
                    </a:lnTo>
                    <a:lnTo>
                      <a:pt x="115" y="221"/>
                    </a:lnTo>
                    <a:lnTo>
                      <a:pt x="120" y="223"/>
                    </a:lnTo>
                    <a:lnTo>
                      <a:pt x="120" y="223"/>
                    </a:lnTo>
                    <a:lnTo>
                      <a:pt x="127" y="226"/>
                    </a:lnTo>
                    <a:lnTo>
                      <a:pt x="131" y="228"/>
                    </a:lnTo>
                    <a:lnTo>
                      <a:pt x="139" y="226"/>
                    </a:lnTo>
                    <a:lnTo>
                      <a:pt x="146" y="225"/>
                    </a:lnTo>
                    <a:lnTo>
                      <a:pt x="153" y="223"/>
                    </a:lnTo>
                    <a:lnTo>
                      <a:pt x="153" y="223"/>
                    </a:lnTo>
                    <a:lnTo>
                      <a:pt x="164" y="226"/>
                    </a:lnTo>
                    <a:lnTo>
                      <a:pt x="172" y="230"/>
                    </a:lnTo>
                    <a:lnTo>
                      <a:pt x="178" y="230"/>
                    </a:lnTo>
                    <a:lnTo>
                      <a:pt x="183" y="230"/>
                    </a:lnTo>
                    <a:lnTo>
                      <a:pt x="190" y="228"/>
                    </a:lnTo>
                    <a:lnTo>
                      <a:pt x="195" y="223"/>
                    </a:lnTo>
                    <a:lnTo>
                      <a:pt x="195" y="223"/>
                    </a:lnTo>
                    <a:lnTo>
                      <a:pt x="207" y="216"/>
                    </a:lnTo>
                    <a:lnTo>
                      <a:pt x="223" y="209"/>
                    </a:lnTo>
                    <a:lnTo>
                      <a:pt x="230" y="207"/>
                    </a:lnTo>
                    <a:lnTo>
                      <a:pt x="237" y="206"/>
                    </a:lnTo>
                    <a:lnTo>
                      <a:pt x="242" y="207"/>
                    </a:lnTo>
                    <a:lnTo>
                      <a:pt x="247" y="211"/>
                    </a:lnTo>
                    <a:lnTo>
                      <a:pt x="247" y="211"/>
                    </a:lnTo>
                    <a:lnTo>
                      <a:pt x="249" y="213"/>
                    </a:lnTo>
                    <a:lnTo>
                      <a:pt x="252" y="213"/>
                    </a:lnTo>
                    <a:lnTo>
                      <a:pt x="258" y="213"/>
                    </a:lnTo>
                    <a:lnTo>
                      <a:pt x="263" y="213"/>
                    </a:lnTo>
                    <a:lnTo>
                      <a:pt x="266" y="214"/>
                    </a:lnTo>
                    <a:lnTo>
                      <a:pt x="270" y="218"/>
                    </a:lnTo>
                    <a:lnTo>
                      <a:pt x="270" y="218"/>
                    </a:lnTo>
                    <a:lnTo>
                      <a:pt x="275" y="223"/>
                    </a:lnTo>
                    <a:lnTo>
                      <a:pt x="280" y="225"/>
                    </a:lnTo>
                    <a:lnTo>
                      <a:pt x="291" y="226"/>
                    </a:lnTo>
                    <a:lnTo>
                      <a:pt x="291" y="226"/>
                    </a:lnTo>
                    <a:lnTo>
                      <a:pt x="294" y="204"/>
                    </a:lnTo>
                    <a:lnTo>
                      <a:pt x="296" y="195"/>
                    </a:lnTo>
                    <a:lnTo>
                      <a:pt x="299" y="188"/>
                    </a:lnTo>
                    <a:lnTo>
                      <a:pt x="303" y="183"/>
                    </a:lnTo>
                    <a:lnTo>
                      <a:pt x="308" y="178"/>
                    </a:lnTo>
                    <a:lnTo>
                      <a:pt x="313" y="174"/>
                    </a:lnTo>
                    <a:lnTo>
                      <a:pt x="320" y="172"/>
                    </a:lnTo>
                    <a:lnTo>
                      <a:pt x="320" y="172"/>
                    </a:lnTo>
                    <a:lnTo>
                      <a:pt x="327" y="169"/>
                    </a:lnTo>
                    <a:lnTo>
                      <a:pt x="329" y="164"/>
                    </a:lnTo>
                    <a:lnTo>
                      <a:pt x="331" y="159"/>
                    </a:lnTo>
                    <a:lnTo>
                      <a:pt x="333" y="152"/>
                    </a:lnTo>
                    <a:lnTo>
                      <a:pt x="333" y="152"/>
                    </a:lnTo>
                    <a:lnTo>
                      <a:pt x="329" y="148"/>
                    </a:lnTo>
                    <a:lnTo>
                      <a:pt x="327" y="145"/>
                    </a:lnTo>
                    <a:lnTo>
                      <a:pt x="320" y="143"/>
                    </a:lnTo>
                    <a:lnTo>
                      <a:pt x="315" y="143"/>
                    </a:lnTo>
                    <a:lnTo>
                      <a:pt x="312" y="145"/>
                    </a:lnTo>
                    <a:lnTo>
                      <a:pt x="312" y="145"/>
                    </a:lnTo>
                    <a:lnTo>
                      <a:pt x="306" y="148"/>
                    </a:lnTo>
                    <a:lnTo>
                      <a:pt x="303" y="148"/>
                    </a:lnTo>
                    <a:lnTo>
                      <a:pt x="299" y="148"/>
                    </a:lnTo>
                    <a:lnTo>
                      <a:pt x="298" y="150"/>
                    </a:lnTo>
                    <a:lnTo>
                      <a:pt x="298" y="150"/>
                    </a:lnTo>
                    <a:lnTo>
                      <a:pt x="296" y="153"/>
                    </a:lnTo>
                    <a:lnTo>
                      <a:pt x="291" y="153"/>
                    </a:lnTo>
                    <a:lnTo>
                      <a:pt x="286" y="148"/>
                    </a:lnTo>
                    <a:lnTo>
                      <a:pt x="279" y="141"/>
                    </a:lnTo>
                    <a:lnTo>
                      <a:pt x="279" y="141"/>
                    </a:lnTo>
                    <a:lnTo>
                      <a:pt x="275" y="136"/>
                    </a:lnTo>
                    <a:lnTo>
                      <a:pt x="275" y="132"/>
                    </a:lnTo>
                    <a:lnTo>
                      <a:pt x="277" y="127"/>
                    </a:lnTo>
                    <a:lnTo>
                      <a:pt x="275" y="118"/>
                    </a:lnTo>
                    <a:lnTo>
                      <a:pt x="275" y="118"/>
                    </a:lnTo>
                    <a:lnTo>
                      <a:pt x="275" y="113"/>
                    </a:lnTo>
                    <a:lnTo>
                      <a:pt x="275" y="106"/>
                    </a:lnTo>
                    <a:lnTo>
                      <a:pt x="279" y="92"/>
                    </a:lnTo>
                    <a:lnTo>
                      <a:pt x="279" y="85"/>
                    </a:lnTo>
                    <a:lnTo>
                      <a:pt x="279" y="78"/>
                    </a:lnTo>
                    <a:lnTo>
                      <a:pt x="277" y="71"/>
                    </a:lnTo>
                    <a:lnTo>
                      <a:pt x="273" y="66"/>
                    </a:lnTo>
                    <a:lnTo>
                      <a:pt x="273" y="66"/>
                    </a:lnTo>
                    <a:lnTo>
                      <a:pt x="261" y="52"/>
                    </a:lnTo>
                    <a:lnTo>
                      <a:pt x="258" y="45"/>
                    </a:lnTo>
                    <a:lnTo>
                      <a:pt x="256" y="42"/>
                    </a:lnTo>
                    <a:lnTo>
                      <a:pt x="254" y="40"/>
                    </a:lnTo>
                    <a:lnTo>
                      <a:pt x="254" y="40"/>
                    </a:lnTo>
                    <a:lnTo>
                      <a:pt x="251" y="37"/>
                    </a:lnTo>
                    <a:lnTo>
                      <a:pt x="249" y="30"/>
                    </a:lnTo>
                    <a:lnTo>
                      <a:pt x="242" y="16"/>
                    </a:lnTo>
                    <a:lnTo>
                      <a:pt x="239" y="9"/>
                    </a:lnTo>
                    <a:lnTo>
                      <a:pt x="233" y="4"/>
                    </a:lnTo>
                    <a:lnTo>
                      <a:pt x="230" y="0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18" y="2"/>
                    </a:lnTo>
                    <a:lnTo>
                      <a:pt x="214" y="4"/>
                    </a:lnTo>
                    <a:lnTo>
                      <a:pt x="209" y="9"/>
                    </a:lnTo>
                    <a:lnTo>
                      <a:pt x="204" y="12"/>
                    </a:lnTo>
                    <a:lnTo>
                      <a:pt x="200" y="14"/>
                    </a:lnTo>
                    <a:lnTo>
                      <a:pt x="193" y="16"/>
                    </a:lnTo>
                    <a:lnTo>
                      <a:pt x="193" y="16"/>
                    </a:lnTo>
                    <a:lnTo>
                      <a:pt x="181" y="18"/>
                    </a:lnTo>
                    <a:lnTo>
                      <a:pt x="176" y="19"/>
                    </a:lnTo>
                    <a:lnTo>
                      <a:pt x="172" y="21"/>
                    </a:lnTo>
                    <a:lnTo>
                      <a:pt x="167" y="26"/>
                    </a:lnTo>
                    <a:lnTo>
                      <a:pt x="167" y="26"/>
                    </a:lnTo>
                    <a:lnTo>
                      <a:pt x="165" y="28"/>
                    </a:lnTo>
                    <a:lnTo>
                      <a:pt x="162" y="28"/>
                    </a:lnTo>
                    <a:lnTo>
                      <a:pt x="158" y="23"/>
                    </a:lnTo>
                    <a:lnTo>
                      <a:pt x="153" y="18"/>
                    </a:lnTo>
                    <a:lnTo>
                      <a:pt x="150" y="16"/>
                    </a:lnTo>
                    <a:lnTo>
                      <a:pt x="146" y="16"/>
                    </a:lnTo>
                    <a:lnTo>
                      <a:pt x="146" y="16"/>
                    </a:lnTo>
                    <a:lnTo>
                      <a:pt x="139" y="18"/>
                    </a:lnTo>
                    <a:lnTo>
                      <a:pt x="134" y="16"/>
                    </a:lnTo>
                    <a:lnTo>
                      <a:pt x="129" y="16"/>
                    </a:lnTo>
                    <a:lnTo>
                      <a:pt x="118" y="14"/>
                    </a:lnTo>
                    <a:lnTo>
                      <a:pt x="118" y="14"/>
                    </a:lnTo>
                    <a:lnTo>
                      <a:pt x="115" y="14"/>
                    </a:lnTo>
                    <a:lnTo>
                      <a:pt x="111" y="14"/>
                    </a:lnTo>
                    <a:lnTo>
                      <a:pt x="106" y="11"/>
                    </a:lnTo>
                    <a:lnTo>
                      <a:pt x="103" y="9"/>
                    </a:lnTo>
                    <a:lnTo>
                      <a:pt x="101" y="9"/>
                    </a:lnTo>
                    <a:lnTo>
                      <a:pt x="99" y="11"/>
                    </a:lnTo>
                    <a:lnTo>
                      <a:pt x="99" y="11"/>
                    </a:lnTo>
                    <a:lnTo>
                      <a:pt x="96" y="14"/>
                    </a:lnTo>
                    <a:lnTo>
                      <a:pt x="96" y="14"/>
                    </a:lnTo>
                    <a:lnTo>
                      <a:pt x="94" y="14"/>
                    </a:lnTo>
                    <a:lnTo>
                      <a:pt x="92" y="16"/>
                    </a:lnTo>
                    <a:lnTo>
                      <a:pt x="92" y="16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42"/>
              <p:cNvSpPr/>
              <p:nvPr/>
            </p:nvSpPr>
            <p:spPr>
              <a:xfrm>
                <a:off x="-821259" y="1351737"/>
                <a:ext cx="602710" cy="464837"/>
              </a:xfrm>
              <a:custGeom>
                <a:rect b="b" l="l" r="r" t="t"/>
                <a:pathLst>
                  <a:path extrusionOk="0" h="261" w="338">
                    <a:moveTo>
                      <a:pt x="303" y="214"/>
                    </a:moveTo>
                    <a:lnTo>
                      <a:pt x="303" y="214"/>
                    </a:lnTo>
                    <a:lnTo>
                      <a:pt x="295" y="214"/>
                    </a:lnTo>
                    <a:lnTo>
                      <a:pt x="286" y="216"/>
                    </a:lnTo>
                    <a:lnTo>
                      <a:pt x="279" y="219"/>
                    </a:lnTo>
                    <a:lnTo>
                      <a:pt x="274" y="223"/>
                    </a:lnTo>
                    <a:lnTo>
                      <a:pt x="268" y="226"/>
                    </a:lnTo>
                    <a:lnTo>
                      <a:pt x="265" y="233"/>
                    </a:lnTo>
                    <a:lnTo>
                      <a:pt x="263" y="238"/>
                    </a:lnTo>
                    <a:lnTo>
                      <a:pt x="263" y="245"/>
                    </a:lnTo>
                    <a:lnTo>
                      <a:pt x="263" y="245"/>
                    </a:lnTo>
                    <a:lnTo>
                      <a:pt x="263" y="256"/>
                    </a:lnTo>
                    <a:lnTo>
                      <a:pt x="261" y="261"/>
                    </a:lnTo>
                    <a:lnTo>
                      <a:pt x="260" y="261"/>
                    </a:lnTo>
                    <a:lnTo>
                      <a:pt x="258" y="259"/>
                    </a:lnTo>
                    <a:lnTo>
                      <a:pt x="251" y="252"/>
                    </a:lnTo>
                    <a:lnTo>
                      <a:pt x="251" y="252"/>
                    </a:lnTo>
                    <a:lnTo>
                      <a:pt x="247" y="250"/>
                    </a:lnTo>
                    <a:lnTo>
                      <a:pt x="239" y="249"/>
                    </a:lnTo>
                    <a:lnTo>
                      <a:pt x="230" y="250"/>
                    </a:lnTo>
                    <a:lnTo>
                      <a:pt x="223" y="252"/>
                    </a:lnTo>
                    <a:lnTo>
                      <a:pt x="223" y="252"/>
                    </a:lnTo>
                    <a:lnTo>
                      <a:pt x="220" y="254"/>
                    </a:lnTo>
                    <a:lnTo>
                      <a:pt x="218" y="252"/>
                    </a:lnTo>
                    <a:lnTo>
                      <a:pt x="216" y="245"/>
                    </a:lnTo>
                    <a:lnTo>
                      <a:pt x="214" y="242"/>
                    </a:lnTo>
                    <a:lnTo>
                      <a:pt x="213" y="240"/>
                    </a:lnTo>
                    <a:lnTo>
                      <a:pt x="209" y="240"/>
                    </a:lnTo>
                    <a:lnTo>
                      <a:pt x="202" y="243"/>
                    </a:lnTo>
                    <a:lnTo>
                      <a:pt x="202" y="243"/>
                    </a:lnTo>
                    <a:lnTo>
                      <a:pt x="195" y="249"/>
                    </a:lnTo>
                    <a:lnTo>
                      <a:pt x="194" y="249"/>
                    </a:lnTo>
                    <a:lnTo>
                      <a:pt x="194" y="247"/>
                    </a:lnTo>
                    <a:lnTo>
                      <a:pt x="192" y="245"/>
                    </a:lnTo>
                    <a:lnTo>
                      <a:pt x="187" y="242"/>
                    </a:lnTo>
                    <a:lnTo>
                      <a:pt x="178" y="240"/>
                    </a:lnTo>
                    <a:lnTo>
                      <a:pt x="166" y="240"/>
                    </a:lnTo>
                    <a:lnTo>
                      <a:pt x="166" y="240"/>
                    </a:lnTo>
                    <a:lnTo>
                      <a:pt x="150" y="240"/>
                    </a:lnTo>
                    <a:lnTo>
                      <a:pt x="145" y="237"/>
                    </a:lnTo>
                    <a:lnTo>
                      <a:pt x="141" y="235"/>
                    </a:lnTo>
                    <a:lnTo>
                      <a:pt x="134" y="233"/>
                    </a:lnTo>
                    <a:lnTo>
                      <a:pt x="134" y="233"/>
                    </a:lnTo>
                    <a:lnTo>
                      <a:pt x="129" y="233"/>
                    </a:lnTo>
                    <a:lnTo>
                      <a:pt x="124" y="231"/>
                    </a:lnTo>
                    <a:lnTo>
                      <a:pt x="112" y="228"/>
                    </a:lnTo>
                    <a:lnTo>
                      <a:pt x="103" y="224"/>
                    </a:lnTo>
                    <a:lnTo>
                      <a:pt x="94" y="223"/>
                    </a:lnTo>
                    <a:lnTo>
                      <a:pt x="82" y="223"/>
                    </a:lnTo>
                    <a:lnTo>
                      <a:pt x="66" y="223"/>
                    </a:lnTo>
                    <a:lnTo>
                      <a:pt x="66" y="223"/>
                    </a:lnTo>
                    <a:lnTo>
                      <a:pt x="54" y="226"/>
                    </a:lnTo>
                    <a:lnTo>
                      <a:pt x="46" y="228"/>
                    </a:lnTo>
                    <a:lnTo>
                      <a:pt x="40" y="231"/>
                    </a:lnTo>
                    <a:lnTo>
                      <a:pt x="37" y="235"/>
                    </a:lnTo>
                    <a:lnTo>
                      <a:pt x="35" y="240"/>
                    </a:lnTo>
                    <a:lnTo>
                      <a:pt x="33" y="242"/>
                    </a:lnTo>
                    <a:lnTo>
                      <a:pt x="30" y="240"/>
                    </a:lnTo>
                    <a:lnTo>
                      <a:pt x="30" y="240"/>
                    </a:lnTo>
                    <a:lnTo>
                      <a:pt x="25" y="240"/>
                    </a:lnTo>
                    <a:lnTo>
                      <a:pt x="21" y="242"/>
                    </a:lnTo>
                    <a:lnTo>
                      <a:pt x="18" y="247"/>
                    </a:lnTo>
                    <a:lnTo>
                      <a:pt x="18" y="247"/>
                    </a:lnTo>
                    <a:lnTo>
                      <a:pt x="16" y="242"/>
                    </a:lnTo>
                    <a:lnTo>
                      <a:pt x="16" y="237"/>
                    </a:lnTo>
                    <a:lnTo>
                      <a:pt x="18" y="226"/>
                    </a:lnTo>
                    <a:lnTo>
                      <a:pt x="18" y="221"/>
                    </a:lnTo>
                    <a:lnTo>
                      <a:pt x="18" y="216"/>
                    </a:lnTo>
                    <a:lnTo>
                      <a:pt x="14" y="212"/>
                    </a:lnTo>
                    <a:lnTo>
                      <a:pt x="7" y="210"/>
                    </a:lnTo>
                    <a:lnTo>
                      <a:pt x="7" y="210"/>
                    </a:lnTo>
                    <a:lnTo>
                      <a:pt x="2" y="207"/>
                    </a:lnTo>
                    <a:lnTo>
                      <a:pt x="0" y="205"/>
                    </a:lnTo>
                    <a:lnTo>
                      <a:pt x="2" y="202"/>
                    </a:lnTo>
                    <a:lnTo>
                      <a:pt x="4" y="200"/>
                    </a:lnTo>
                    <a:lnTo>
                      <a:pt x="12" y="193"/>
                    </a:lnTo>
                    <a:lnTo>
                      <a:pt x="25" y="188"/>
                    </a:lnTo>
                    <a:lnTo>
                      <a:pt x="25" y="188"/>
                    </a:lnTo>
                    <a:lnTo>
                      <a:pt x="28" y="184"/>
                    </a:lnTo>
                    <a:lnTo>
                      <a:pt x="30" y="179"/>
                    </a:lnTo>
                    <a:lnTo>
                      <a:pt x="30" y="172"/>
                    </a:lnTo>
                    <a:lnTo>
                      <a:pt x="28" y="163"/>
                    </a:lnTo>
                    <a:lnTo>
                      <a:pt x="23" y="142"/>
                    </a:lnTo>
                    <a:lnTo>
                      <a:pt x="14" y="116"/>
                    </a:lnTo>
                    <a:lnTo>
                      <a:pt x="14" y="116"/>
                    </a:lnTo>
                    <a:lnTo>
                      <a:pt x="23" y="116"/>
                    </a:lnTo>
                    <a:lnTo>
                      <a:pt x="30" y="116"/>
                    </a:lnTo>
                    <a:lnTo>
                      <a:pt x="40" y="118"/>
                    </a:lnTo>
                    <a:lnTo>
                      <a:pt x="46" y="118"/>
                    </a:lnTo>
                    <a:lnTo>
                      <a:pt x="51" y="116"/>
                    </a:lnTo>
                    <a:lnTo>
                      <a:pt x="58" y="113"/>
                    </a:lnTo>
                    <a:lnTo>
                      <a:pt x="66" y="106"/>
                    </a:lnTo>
                    <a:lnTo>
                      <a:pt x="66" y="106"/>
                    </a:lnTo>
                    <a:lnTo>
                      <a:pt x="73" y="101"/>
                    </a:lnTo>
                    <a:lnTo>
                      <a:pt x="79" y="99"/>
                    </a:lnTo>
                    <a:lnTo>
                      <a:pt x="82" y="99"/>
                    </a:lnTo>
                    <a:lnTo>
                      <a:pt x="84" y="101"/>
                    </a:lnTo>
                    <a:lnTo>
                      <a:pt x="87" y="106"/>
                    </a:lnTo>
                    <a:lnTo>
                      <a:pt x="89" y="108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96" y="102"/>
                    </a:lnTo>
                    <a:lnTo>
                      <a:pt x="96" y="101"/>
                    </a:lnTo>
                    <a:lnTo>
                      <a:pt x="93" y="95"/>
                    </a:lnTo>
                    <a:lnTo>
                      <a:pt x="91" y="92"/>
                    </a:lnTo>
                    <a:lnTo>
                      <a:pt x="89" y="89"/>
                    </a:lnTo>
                    <a:lnTo>
                      <a:pt x="89" y="83"/>
                    </a:lnTo>
                    <a:lnTo>
                      <a:pt x="93" y="76"/>
                    </a:lnTo>
                    <a:lnTo>
                      <a:pt x="93" y="76"/>
                    </a:lnTo>
                    <a:lnTo>
                      <a:pt x="99" y="68"/>
                    </a:lnTo>
                    <a:lnTo>
                      <a:pt x="105" y="62"/>
                    </a:lnTo>
                    <a:lnTo>
                      <a:pt x="110" y="59"/>
                    </a:lnTo>
                    <a:lnTo>
                      <a:pt x="113" y="59"/>
                    </a:lnTo>
                    <a:lnTo>
                      <a:pt x="120" y="55"/>
                    </a:lnTo>
                    <a:lnTo>
                      <a:pt x="124" y="54"/>
                    </a:lnTo>
                    <a:lnTo>
                      <a:pt x="126" y="50"/>
                    </a:lnTo>
                    <a:lnTo>
                      <a:pt x="126" y="50"/>
                    </a:lnTo>
                    <a:lnTo>
                      <a:pt x="127" y="47"/>
                    </a:lnTo>
                    <a:lnTo>
                      <a:pt x="127" y="43"/>
                    </a:lnTo>
                    <a:lnTo>
                      <a:pt x="122" y="43"/>
                    </a:lnTo>
                    <a:lnTo>
                      <a:pt x="120" y="42"/>
                    </a:lnTo>
                    <a:lnTo>
                      <a:pt x="120" y="40"/>
                    </a:lnTo>
                    <a:lnTo>
                      <a:pt x="120" y="35"/>
                    </a:lnTo>
                    <a:lnTo>
                      <a:pt x="124" y="26"/>
                    </a:lnTo>
                    <a:lnTo>
                      <a:pt x="124" y="26"/>
                    </a:lnTo>
                    <a:lnTo>
                      <a:pt x="131" y="21"/>
                    </a:lnTo>
                    <a:lnTo>
                      <a:pt x="136" y="17"/>
                    </a:lnTo>
                    <a:lnTo>
                      <a:pt x="141" y="17"/>
                    </a:lnTo>
                    <a:lnTo>
                      <a:pt x="147" y="17"/>
                    </a:lnTo>
                    <a:lnTo>
                      <a:pt x="153" y="17"/>
                    </a:lnTo>
                    <a:lnTo>
                      <a:pt x="157" y="17"/>
                    </a:lnTo>
                    <a:lnTo>
                      <a:pt x="159" y="14"/>
                    </a:lnTo>
                    <a:lnTo>
                      <a:pt x="159" y="14"/>
                    </a:lnTo>
                    <a:lnTo>
                      <a:pt x="166" y="5"/>
                    </a:lnTo>
                    <a:lnTo>
                      <a:pt x="171" y="1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85" y="0"/>
                    </a:lnTo>
                    <a:lnTo>
                      <a:pt x="190" y="0"/>
                    </a:lnTo>
                    <a:lnTo>
                      <a:pt x="192" y="3"/>
                    </a:lnTo>
                    <a:lnTo>
                      <a:pt x="195" y="5"/>
                    </a:lnTo>
                    <a:lnTo>
                      <a:pt x="197" y="7"/>
                    </a:lnTo>
                    <a:lnTo>
                      <a:pt x="199" y="8"/>
                    </a:lnTo>
                    <a:lnTo>
                      <a:pt x="202" y="8"/>
                    </a:lnTo>
                    <a:lnTo>
                      <a:pt x="209" y="7"/>
                    </a:lnTo>
                    <a:lnTo>
                      <a:pt x="209" y="7"/>
                    </a:lnTo>
                    <a:lnTo>
                      <a:pt x="216" y="7"/>
                    </a:lnTo>
                    <a:lnTo>
                      <a:pt x="220" y="8"/>
                    </a:lnTo>
                    <a:lnTo>
                      <a:pt x="221" y="12"/>
                    </a:lnTo>
                    <a:lnTo>
                      <a:pt x="221" y="15"/>
                    </a:lnTo>
                    <a:lnTo>
                      <a:pt x="221" y="19"/>
                    </a:lnTo>
                    <a:lnTo>
                      <a:pt x="223" y="22"/>
                    </a:lnTo>
                    <a:lnTo>
                      <a:pt x="225" y="22"/>
                    </a:lnTo>
                    <a:lnTo>
                      <a:pt x="230" y="21"/>
                    </a:lnTo>
                    <a:lnTo>
                      <a:pt x="230" y="21"/>
                    </a:lnTo>
                    <a:lnTo>
                      <a:pt x="242" y="15"/>
                    </a:lnTo>
                    <a:lnTo>
                      <a:pt x="251" y="15"/>
                    </a:lnTo>
                    <a:lnTo>
                      <a:pt x="258" y="17"/>
                    </a:lnTo>
                    <a:lnTo>
                      <a:pt x="263" y="22"/>
                    </a:lnTo>
                    <a:lnTo>
                      <a:pt x="263" y="22"/>
                    </a:lnTo>
                    <a:lnTo>
                      <a:pt x="265" y="24"/>
                    </a:lnTo>
                    <a:lnTo>
                      <a:pt x="268" y="26"/>
                    </a:lnTo>
                    <a:lnTo>
                      <a:pt x="274" y="28"/>
                    </a:lnTo>
                    <a:lnTo>
                      <a:pt x="275" y="28"/>
                    </a:lnTo>
                    <a:lnTo>
                      <a:pt x="275" y="29"/>
                    </a:lnTo>
                    <a:lnTo>
                      <a:pt x="275" y="33"/>
                    </a:lnTo>
                    <a:lnTo>
                      <a:pt x="274" y="38"/>
                    </a:lnTo>
                    <a:lnTo>
                      <a:pt x="274" y="38"/>
                    </a:lnTo>
                    <a:lnTo>
                      <a:pt x="274" y="43"/>
                    </a:lnTo>
                    <a:lnTo>
                      <a:pt x="274" y="47"/>
                    </a:lnTo>
                    <a:lnTo>
                      <a:pt x="277" y="54"/>
                    </a:lnTo>
                    <a:lnTo>
                      <a:pt x="279" y="55"/>
                    </a:lnTo>
                    <a:lnTo>
                      <a:pt x="279" y="57"/>
                    </a:lnTo>
                    <a:lnTo>
                      <a:pt x="279" y="61"/>
                    </a:lnTo>
                    <a:lnTo>
                      <a:pt x="275" y="64"/>
                    </a:lnTo>
                    <a:lnTo>
                      <a:pt x="275" y="64"/>
                    </a:lnTo>
                    <a:lnTo>
                      <a:pt x="272" y="66"/>
                    </a:lnTo>
                    <a:lnTo>
                      <a:pt x="270" y="69"/>
                    </a:lnTo>
                    <a:lnTo>
                      <a:pt x="270" y="71"/>
                    </a:lnTo>
                    <a:lnTo>
                      <a:pt x="274" y="73"/>
                    </a:lnTo>
                    <a:lnTo>
                      <a:pt x="279" y="78"/>
                    </a:lnTo>
                    <a:lnTo>
                      <a:pt x="282" y="82"/>
                    </a:lnTo>
                    <a:lnTo>
                      <a:pt x="284" y="89"/>
                    </a:lnTo>
                    <a:lnTo>
                      <a:pt x="284" y="89"/>
                    </a:lnTo>
                    <a:lnTo>
                      <a:pt x="286" y="97"/>
                    </a:lnTo>
                    <a:lnTo>
                      <a:pt x="291" y="102"/>
                    </a:lnTo>
                    <a:lnTo>
                      <a:pt x="295" y="106"/>
                    </a:lnTo>
                    <a:lnTo>
                      <a:pt x="300" y="109"/>
                    </a:lnTo>
                    <a:lnTo>
                      <a:pt x="307" y="113"/>
                    </a:lnTo>
                    <a:lnTo>
                      <a:pt x="308" y="115"/>
                    </a:lnTo>
                    <a:lnTo>
                      <a:pt x="307" y="118"/>
                    </a:lnTo>
                    <a:lnTo>
                      <a:pt x="307" y="118"/>
                    </a:lnTo>
                    <a:lnTo>
                      <a:pt x="303" y="123"/>
                    </a:lnTo>
                    <a:lnTo>
                      <a:pt x="305" y="125"/>
                    </a:lnTo>
                    <a:lnTo>
                      <a:pt x="308" y="127"/>
                    </a:lnTo>
                    <a:lnTo>
                      <a:pt x="314" y="127"/>
                    </a:lnTo>
                    <a:lnTo>
                      <a:pt x="322" y="127"/>
                    </a:lnTo>
                    <a:lnTo>
                      <a:pt x="326" y="129"/>
                    </a:lnTo>
                    <a:lnTo>
                      <a:pt x="328" y="134"/>
                    </a:lnTo>
                    <a:lnTo>
                      <a:pt x="328" y="134"/>
                    </a:lnTo>
                    <a:lnTo>
                      <a:pt x="329" y="136"/>
                    </a:lnTo>
                    <a:lnTo>
                      <a:pt x="331" y="139"/>
                    </a:lnTo>
                    <a:lnTo>
                      <a:pt x="336" y="142"/>
                    </a:lnTo>
                    <a:lnTo>
                      <a:pt x="338" y="142"/>
                    </a:lnTo>
                    <a:lnTo>
                      <a:pt x="338" y="146"/>
                    </a:lnTo>
                    <a:lnTo>
                      <a:pt x="336" y="148"/>
                    </a:lnTo>
                    <a:lnTo>
                      <a:pt x="333" y="151"/>
                    </a:lnTo>
                    <a:lnTo>
                      <a:pt x="333" y="151"/>
                    </a:lnTo>
                    <a:lnTo>
                      <a:pt x="326" y="156"/>
                    </a:lnTo>
                    <a:lnTo>
                      <a:pt x="321" y="162"/>
                    </a:lnTo>
                    <a:lnTo>
                      <a:pt x="317" y="163"/>
                    </a:lnTo>
                    <a:lnTo>
                      <a:pt x="314" y="163"/>
                    </a:lnTo>
                    <a:lnTo>
                      <a:pt x="308" y="162"/>
                    </a:lnTo>
                    <a:lnTo>
                      <a:pt x="303" y="158"/>
                    </a:lnTo>
                    <a:lnTo>
                      <a:pt x="303" y="158"/>
                    </a:lnTo>
                    <a:lnTo>
                      <a:pt x="300" y="156"/>
                    </a:lnTo>
                    <a:lnTo>
                      <a:pt x="295" y="156"/>
                    </a:lnTo>
                    <a:lnTo>
                      <a:pt x="293" y="158"/>
                    </a:lnTo>
                    <a:lnTo>
                      <a:pt x="289" y="160"/>
                    </a:lnTo>
                    <a:lnTo>
                      <a:pt x="289" y="163"/>
                    </a:lnTo>
                    <a:lnTo>
                      <a:pt x="289" y="167"/>
                    </a:lnTo>
                    <a:lnTo>
                      <a:pt x="289" y="170"/>
                    </a:lnTo>
                    <a:lnTo>
                      <a:pt x="293" y="174"/>
                    </a:lnTo>
                    <a:lnTo>
                      <a:pt x="293" y="174"/>
                    </a:lnTo>
                    <a:lnTo>
                      <a:pt x="296" y="179"/>
                    </a:lnTo>
                    <a:lnTo>
                      <a:pt x="300" y="184"/>
                    </a:lnTo>
                    <a:lnTo>
                      <a:pt x="300" y="188"/>
                    </a:lnTo>
                    <a:lnTo>
                      <a:pt x="298" y="191"/>
                    </a:lnTo>
                    <a:lnTo>
                      <a:pt x="298" y="196"/>
                    </a:lnTo>
                    <a:lnTo>
                      <a:pt x="298" y="200"/>
                    </a:lnTo>
                    <a:lnTo>
                      <a:pt x="300" y="207"/>
                    </a:lnTo>
                    <a:lnTo>
                      <a:pt x="303" y="214"/>
                    </a:lnTo>
                    <a:lnTo>
                      <a:pt x="303" y="21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42"/>
              <p:cNvSpPr/>
              <p:nvPr/>
            </p:nvSpPr>
            <p:spPr>
              <a:xfrm>
                <a:off x="-1384580" y="1477793"/>
                <a:ext cx="626350" cy="543623"/>
              </a:xfrm>
              <a:custGeom>
                <a:rect b="b" l="l" r="r" t="t"/>
                <a:pathLst>
                  <a:path extrusionOk="0" h="305" w="350">
                    <a:moveTo>
                      <a:pt x="331" y="176"/>
                    </a:moveTo>
                    <a:lnTo>
                      <a:pt x="331" y="176"/>
                    </a:lnTo>
                    <a:lnTo>
                      <a:pt x="332" y="180"/>
                    </a:lnTo>
                    <a:lnTo>
                      <a:pt x="332" y="181"/>
                    </a:lnTo>
                    <a:lnTo>
                      <a:pt x="331" y="185"/>
                    </a:lnTo>
                    <a:lnTo>
                      <a:pt x="331" y="188"/>
                    </a:lnTo>
                    <a:lnTo>
                      <a:pt x="332" y="190"/>
                    </a:lnTo>
                    <a:lnTo>
                      <a:pt x="339" y="199"/>
                    </a:lnTo>
                    <a:lnTo>
                      <a:pt x="339" y="199"/>
                    </a:lnTo>
                    <a:lnTo>
                      <a:pt x="348" y="211"/>
                    </a:lnTo>
                    <a:lnTo>
                      <a:pt x="348" y="215"/>
                    </a:lnTo>
                    <a:lnTo>
                      <a:pt x="348" y="215"/>
                    </a:lnTo>
                    <a:lnTo>
                      <a:pt x="343" y="215"/>
                    </a:lnTo>
                    <a:lnTo>
                      <a:pt x="343" y="216"/>
                    </a:lnTo>
                    <a:lnTo>
                      <a:pt x="345" y="218"/>
                    </a:lnTo>
                    <a:lnTo>
                      <a:pt x="345" y="218"/>
                    </a:lnTo>
                    <a:lnTo>
                      <a:pt x="348" y="223"/>
                    </a:lnTo>
                    <a:lnTo>
                      <a:pt x="350" y="228"/>
                    </a:lnTo>
                    <a:lnTo>
                      <a:pt x="348" y="230"/>
                    </a:lnTo>
                    <a:lnTo>
                      <a:pt x="346" y="232"/>
                    </a:lnTo>
                    <a:lnTo>
                      <a:pt x="338" y="235"/>
                    </a:lnTo>
                    <a:lnTo>
                      <a:pt x="338" y="235"/>
                    </a:lnTo>
                    <a:lnTo>
                      <a:pt x="334" y="237"/>
                    </a:lnTo>
                    <a:lnTo>
                      <a:pt x="329" y="241"/>
                    </a:lnTo>
                    <a:lnTo>
                      <a:pt x="320" y="249"/>
                    </a:lnTo>
                    <a:lnTo>
                      <a:pt x="303" y="272"/>
                    </a:lnTo>
                    <a:lnTo>
                      <a:pt x="303" y="272"/>
                    </a:lnTo>
                    <a:lnTo>
                      <a:pt x="299" y="275"/>
                    </a:lnTo>
                    <a:lnTo>
                      <a:pt x="299" y="279"/>
                    </a:lnTo>
                    <a:lnTo>
                      <a:pt x="299" y="284"/>
                    </a:lnTo>
                    <a:lnTo>
                      <a:pt x="301" y="289"/>
                    </a:lnTo>
                    <a:lnTo>
                      <a:pt x="301" y="291"/>
                    </a:lnTo>
                    <a:lnTo>
                      <a:pt x="301" y="295"/>
                    </a:lnTo>
                    <a:lnTo>
                      <a:pt x="301" y="295"/>
                    </a:lnTo>
                    <a:lnTo>
                      <a:pt x="299" y="296"/>
                    </a:lnTo>
                    <a:lnTo>
                      <a:pt x="301" y="300"/>
                    </a:lnTo>
                    <a:lnTo>
                      <a:pt x="305" y="303"/>
                    </a:lnTo>
                    <a:lnTo>
                      <a:pt x="305" y="305"/>
                    </a:lnTo>
                    <a:lnTo>
                      <a:pt x="303" y="305"/>
                    </a:lnTo>
                    <a:lnTo>
                      <a:pt x="294" y="303"/>
                    </a:lnTo>
                    <a:lnTo>
                      <a:pt x="294" y="303"/>
                    </a:lnTo>
                    <a:lnTo>
                      <a:pt x="280" y="298"/>
                    </a:lnTo>
                    <a:lnTo>
                      <a:pt x="275" y="295"/>
                    </a:lnTo>
                    <a:lnTo>
                      <a:pt x="273" y="291"/>
                    </a:lnTo>
                    <a:lnTo>
                      <a:pt x="271" y="289"/>
                    </a:lnTo>
                    <a:lnTo>
                      <a:pt x="271" y="289"/>
                    </a:lnTo>
                    <a:lnTo>
                      <a:pt x="256" y="286"/>
                    </a:lnTo>
                    <a:lnTo>
                      <a:pt x="240" y="286"/>
                    </a:lnTo>
                    <a:lnTo>
                      <a:pt x="219" y="286"/>
                    </a:lnTo>
                    <a:lnTo>
                      <a:pt x="219" y="286"/>
                    </a:lnTo>
                    <a:lnTo>
                      <a:pt x="217" y="286"/>
                    </a:lnTo>
                    <a:lnTo>
                      <a:pt x="216" y="288"/>
                    </a:lnTo>
                    <a:lnTo>
                      <a:pt x="211" y="293"/>
                    </a:lnTo>
                    <a:lnTo>
                      <a:pt x="207" y="296"/>
                    </a:lnTo>
                    <a:lnTo>
                      <a:pt x="207" y="298"/>
                    </a:lnTo>
                    <a:lnTo>
                      <a:pt x="205" y="296"/>
                    </a:lnTo>
                    <a:lnTo>
                      <a:pt x="205" y="296"/>
                    </a:lnTo>
                    <a:lnTo>
                      <a:pt x="202" y="296"/>
                    </a:lnTo>
                    <a:lnTo>
                      <a:pt x="198" y="296"/>
                    </a:lnTo>
                    <a:lnTo>
                      <a:pt x="197" y="295"/>
                    </a:lnTo>
                    <a:lnTo>
                      <a:pt x="197" y="293"/>
                    </a:lnTo>
                    <a:lnTo>
                      <a:pt x="197" y="293"/>
                    </a:lnTo>
                    <a:lnTo>
                      <a:pt x="198" y="288"/>
                    </a:lnTo>
                    <a:lnTo>
                      <a:pt x="197" y="284"/>
                    </a:lnTo>
                    <a:lnTo>
                      <a:pt x="195" y="281"/>
                    </a:lnTo>
                    <a:lnTo>
                      <a:pt x="191" y="279"/>
                    </a:lnTo>
                    <a:lnTo>
                      <a:pt x="188" y="277"/>
                    </a:lnTo>
                    <a:lnTo>
                      <a:pt x="184" y="277"/>
                    </a:lnTo>
                    <a:lnTo>
                      <a:pt x="181" y="279"/>
                    </a:lnTo>
                    <a:lnTo>
                      <a:pt x="179" y="281"/>
                    </a:lnTo>
                    <a:lnTo>
                      <a:pt x="179" y="281"/>
                    </a:lnTo>
                    <a:lnTo>
                      <a:pt x="174" y="286"/>
                    </a:lnTo>
                    <a:lnTo>
                      <a:pt x="170" y="288"/>
                    </a:lnTo>
                    <a:lnTo>
                      <a:pt x="169" y="288"/>
                    </a:lnTo>
                    <a:lnTo>
                      <a:pt x="169" y="284"/>
                    </a:lnTo>
                    <a:lnTo>
                      <a:pt x="169" y="284"/>
                    </a:lnTo>
                    <a:lnTo>
                      <a:pt x="169" y="282"/>
                    </a:lnTo>
                    <a:lnTo>
                      <a:pt x="167" y="281"/>
                    </a:lnTo>
                    <a:lnTo>
                      <a:pt x="163" y="281"/>
                    </a:lnTo>
                    <a:lnTo>
                      <a:pt x="163" y="281"/>
                    </a:lnTo>
                    <a:lnTo>
                      <a:pt x="162" y="274"/>
                    </a:lnTo>
                    <a:lnTo>
                      <a:pt x="158" y="267"/>
                    </a:lnTo>
                    <a:lnTo>
                      <a:pt x="153" y="260"/>
                    </a:lnTo>
                    <a:lnTo>
                      <a:pt x="143" y="255"/>
                    </a:lnTo>
                    <a:lnTo>
                      <a:pt x="143" y="255"/>
                    </a:lnTo>
                    <a:lnTo>
                      <a:pt x="136" y="253"/>
                    </a:lnTo>
                    <a:lnTo>
                      <a:pt x="130" y="255"/>
                    </a:lnTo>
                    <a:lnTo>
                      <a:pt x="129" y="255"/>
                    </a:lnTo>
                    <a:lnTo>
                      <a:pt x="125" y="253"/>
                    </a:lnTo>
                    <a:lnTo>
                      <a:pt x="125" y="253"/>
                    </a:lnTo>
                    <a:lnTo>
                      <a:pt x="122" y="248"/>
                    </a:lnTo>
                    <a:lnTo>
                      <a:pt x="122" y="244"/>
                    </a:lnTo>
                    <a:lnTo>
                      <a:pt x="122" y="242"/>
                    </a:lnTo>
                    <a:lnTo>
                      <a:pt x="116" y="241"/>
                    </a:lnTo>
                    <a:lnTo>
                      <a:pt x="116" y="241"/>
                    </a:lnTo>
                    <a:lnTo>
                      <a:pt x="101" y="235"/>
                    </a:lnTo>
                    <a:lnTo>
                      <a:pt x="96" y="234"/>
                    </a:lnTo>
                    <a:lnTo>
                      <a:pt x="96" y="235"/>
                    </a:lnTo>
                    <a:lnTo>
                      <a:pt x="96" y="237"/>
                    </a:lnTo>
                    <a:lnTo>
                      <a:pt x="96" y="237"/>
                    </a:lnTo>
                    <a:lnTo>
                      <a:pt x="97" y="241"/>
                    </a:lnTo>
                    <a:lnTo>
                      <a:pt x="97" y="242"/>
                    </a:lnTo>
                    <a:lnTo>
                      <a:pt x="97" y="246"/>
                    </a:lnTo>
                    <a:lnTo>
                      <a:pt x="96" y="248"/>
                    </a:lnTo>
                    <a:lnTo>
                      <a:pt x="92" y="249"/>
                    </a:lnTo>
                    <a:lnTo>
                      <a:pt x="89" y="249"/>
                    </a:lnTo>
                    <a:lnTo>
                      <a:pt x="83" y="246"/>
                    </a:lnTo>
                    <a:lnTo>
                      <a:pt x="78" y="241"/>
                    </a:lnTo>
                    <a:lnTo>
                      <a:pt x="78" y="241"/>
                    </a:lnTo>
                    <a:lnTo>
                      <a:pt x="75" y="235"/>
                    </a:lnTo>
                    <a:lnTo>
                      <a:pt x="73" y="232"/>
                    </a:lnTo>
                    <a:lnTo>
                      <a:pt x="73" y="228"/>
                    </a:lnTo>
                    <a:lnTo>
                      <a:pt x="75" y="228"/>
                    </a:lnTo>
                    <a:lnTo>
                      <a:pt x="78" y="227"/>
                    </a:lnTo>
                    <a:lnTo>
                      <a:pt x="80" y="225"/>
                    </a:lnTo>
                    <a:lnTo>
                      <a:pt x="80" y="223"/>
                    </a:lnTo>
                    <a:lnTo>
                      <a:pt x="80" y="223"/>
                    </a:lnTo>
                    <a:lnTo>
                      <a:pt x="76" y="220"/>
                    </a:lnTo>
                    <a:lnTo>
                      <a:pt x="73" y="220"/>
                    </a:lnTo>
                    <a:lnTo>
                      <a:pt x="64" y="220"/>
                    </a:lnTo>
                    <a:lnTo>
                      <a:pt x="52" y="216"/>
                    </a:lnTo>
                    <a:lnTo>
                      <a:pt x="52" y="216"/>
                    </a:lnTo>
                    <a:lnTo>
                      <a:pt x="45" y="211"/>
                    </a:lnTo>
                    <a:lnTo>
                      <a:pt x="40" y="209"/>
                    </a:lnTo>
                    <a:lnTo>
                      <a:pt x="36" y="204"/>
                    </a:lnTo>
                    <a:lnTo>
                      <a:pt x="35" y="202"/>
                    </a:lnTo>
                    <a:lnTo>
                      <a:pt x="33" y="202"/>
                    </a:lnTo>
                    <a:lnTo>
                      <a:pt x="24" y="208"/>
                    </a:lnTo>
                    <a:lnTo>
                      <a:pt x="24" y="208"/>
                    </a:lnTo>
                    <a:lnTo>
                      <a:pt x="28" y="197"/>
                    </a:lnTo>
                    <a:lnTo>
                      <a:pt x="29" y="188"/>
                    </a:lnTo>
                    <a:lnTo>
                      <a:pt x="29" y="183"/>
                    </a:lnTo>
                    <a:lnTo>
                      <a:pt x="28" y="181"/>
                    </a:lnTo>
                    <a:lnTo>
                      <a:pt x="21" y="178"/>
                    </a:lnTo>
                    <a:lnTo>
                      <a:pt x="19" y="174"/>
                    </a:lnTo>
                    <a:lnTo>
                      <a:pt x="17" y="169"/>
                    </a:lnTo>
                    <a:lnTo>
                      <a:pt x="17" y="169"/>
                    </a:lnTo>
                    <a:lnTo>
                      <a:pt x="15" y="164"/>
                    </a:lnTo>
                    <a:lnTo>
                      <a:pt x="17" y="161"/>
                    </a:lnTo>
                    <a:lnTo>
                      <a:pt x="19" y="154"/>
                    </a:lnTo>
                    <a:lnTo>
                      <a:pt x="21" y="152"/>
                    </a:lnTo>
                    <a:lnTo>
                      <a:pt x="21" y="148"/>
                    </a:lnTo>
                    <a:lnTo>
                      <a:pt x="19" y="143"/>
                    </a:lnTo>
                    <a:lnTo>
                      <a:pt x="15" y="138"/>
                    </a:lnTo>
                    <a:lnTo>
                      <a:pt x="15" y="138"/>
                    </a:lnTo>
                    <a:lnTo>
                      <a:pt x="14" y="134"/>
                    </a:lnTo>
                    <a:lnTo>
                      <a:pt x="14" y="131"/>
                    </a:lnTo>
                    <a:lnTo>
                      <a:pt x="15" y="127"/>
                    </a:lnTo>
                    <a:lnTo>
                      <a:pt x="15" y="124"/>
                    </a:lnTo>
                    <a:lnTo>
                      <a:pt x="15" y="122"/>
                    </a:lnTo>
                    <a:lnTo>
                      <a:pt x="12" y="119"/>
                    </a:lnTo>
                    <a:lnTo>
                      <a:pt x="7" y="114"/>
                    </a:lnTo>
                    <a:lnTo>
                      <a:pt x="7" y="114"/>
                    </a:lnTo>
                    <a:lnTo>
                      <a:pt x="2" y="108"/>
                    </a:lnTo>
                    <a:lnTo>
                      <a:pt x="0" y="105"/>
                    </a:lnTo>
                    <a:lnTo>
                      <a:pt x="0" y="100"/>
                    </a:lnTo>
                    <a:lnTo>
                      <a:pt x="2" y="94"/>
                    </a:lnTo>
                    <a:lnTo>
                      <a:pt x="5" y="89"/>
                    </a:lnTo>
                    <a:lnTo>
                      <a:pt x="5" y="80"/>
                    </a:lnTo>
                    <a:lnTo>
                      <a:pt x="5" y="72"/>
                    </a:lnTo>
                    <a:lnTo>
                      <a:pt x="3" y="61"/>
                    </a:lnTo>
                    <a:lnTo>
                      <a:pt x="3" y="61"/>
                    </a:lnTo>
                    <a:lnTo>
                      <a:pt x="9" y="63"/>
                    </a:lnTo>
                    <a:lnTo>
                      <a:pt x="12" y="65"/>
                    </a:lnTo>
                    <a:lnTo>
                      <a:pt x="14" y="65"/>
                    </a:lnTo>
                    <a:lnTo>
                      <a:pt x="14" y="63"/>
                    </a:lnTo>
                    <a:lnTo>
                      <a:pt x="14" y="63"/>
                    </a:lnTo>
                    <a:lnTo>
                      <a:pt x="14" y="58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9" y="54"/>
                    </a:lnTo>
                    <a:lnTo>
                      <a:pt x="7" y="56"/>
                    </a:lnTo>
                    <a:lnTo>
                      <a:pt x="5" y="56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2" y="49"/>
                    </a:lnTo>
                    <a:lnTo>
                      <a:pt x="7" y="49"/>
                    </a:lnTo>
                    <a:lnTo>
                      <a:pt x="12" y="49"/>
                    </a:lnTo>
                    <a:lnTo>
                      <a:pt x="22" y="46"/>
                    </a:lnTo>
                    <a:lnTo>
                      <a:pt x="35" y="40"/>
                    </a:lnTo>
                    <a:lnTo>
                      <a:pt x="52" y="35"/>
                    </a:lnTo>
                    <a:lnTo>
                      <a:pt x="52" y="35"/>
                    </a:lnTo>
                    <a:lnTo>
                      <a:pt x="64" y="32"/>
                    </a:lnTo>
                    <a:lnTo>
                      <a:pt x="71" y="30"/>
                    </a:lnTo>
                    <a:lnTo>
                      <a:pt x="75" y="26"/>
                    </a:lnTo>
                    <a:lnTo>
                      <a:pt x="76" y="23"/>
                    </a:lnTo>
                    <a:lnTo>
                      <a:pt x="80" y="20"/>
                    </a:lnTo>
                    <a:lnTo>
                      <a:pt x="85" y="16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101" y="11"/>
                    </a:lnTo>
                    <a:lnTo>
                      <a:pt x="103" y="9"/>
                    </a:lnTo>
                    <a:lnTo>
                      <a:pt x="108" y="6"/>
                    </a:lnTo>
                    <a:lnTo>
                      <a:pt x="125" y="2"/>
                    </a:lnTo>
                    <a:lnTo>
                      <a:pt x="125" y="2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51" y="4"/>
                    </a:lnTo>
                    <a:lnTo>
                      <a:pt x="163" y="11"/>
                    </a:lnTo>
                    <a:lnTo>
                      <a:pt x="163" y="11"/>
                    </a:lnTo>
                    <a:lnTo>
                      <a:pt x="165" y="13"/>
                    </a:lnTo>
                    <a:lnTo>
                      <a:pt x="165" y="14"/>
                    </a:lnTo>
                    <a:lnTo>
                      <a:pt x="162" y="14"/>
                    </a:lnTo>
                    <a:lnTo>
                      <a:pt x="157" y="11"/>
                    </a:lnTo>
                    <a:lnTo>
                      <a:pt x="157" y="11"/>
                    </a:lnTo>
                    <a:lnTo>
                      <a:pt x="151" y="7"/>
                    </a:lnTo>
                    <a:lnTo>
                      <a:pt x="150" y="7"/>
                    </a:lnTo>
                    <a:lnTo>
                      <a:pt x="153" y="18"/>
                    </a:lnTo>
                    <a:lnTo>
                      <a:pt x="153" y="18"/>
                    </a:lnTo>
                    <a:lnTo>
                      <a:pt x="157" y="21"/>
                    </a:lnTo>
                    <a:lnTo>
                      <a:pt x="160" y="25"/>
                    </a:lnTo>
                    <a:lnTo>
                      <a:pt x="163" y="26"/>
                    </a:lnTo>
                    <a:lnTo>
                      <a:pt x="170" y="26"/>
                    </a:lnTo>
                    <a:lnTo>
                      <a:pt x="181" y="25"/>
                    </a:lnTo>
                    <a:lnTo>
                      <a:pt x="191" y="20"/>
                    </a:lnTo>
                    <a:lnTo>
                      <a:pt x="191" y="20"/>
                    </a:lnTo>
                    <a:lnTo>
                      <a:pt x="224" y="25"/>
                    </a:lnTo>
                    <a:lnTo>
                      <a:pt x="254" y="28"/>
                    </a:lnTo>
                    <a:lnTo>
                      <a:pt x="280" y="28"/>
                    </a:lnTo>
                    <a:lnTo>
                      <a:pt x="292" y="26"/>
                    </a:lnTo>
                    <a:lnTo>
                      <a:pt x="301" y="25"/>
                    </a:lnTo>
                    <a:lnTo>
                      <a:pt x="301" y="25"/>
                    </a:lnTo>
                    <a:lnTo>
                      <a:pt x="305" y="25"/>
                    </a:lnTo>
                    <a:lnTo>
                      <a:pt x="310" y="26"/>
                    </a:lnTo>
                    <a:lnTo>
                      <a:pt x="320" y="32"/>
                    </a:lnTo>
                    <a:lnTo>
                      <a:pt x="324" y="35"/>
                    </a:lnTo>
                    <a:lnTo>
                      <a:pt x="327" y="39"/>
                    </a:lnTo>
                    <a:lnTo>
                      <a:pt x="327" y="44"/>
                    </a:lnTo>
                    <a:lnTo>
                      <a:pt x="327" y="47"/>
                    </a:lnTo>
                    <a:lnTo>
                      <a:pt x="327" y="47"/>
                    </a:lnTo>
                    <a:lnTo>
                      <a:pt x="336" y="73"/>
                    </a:lnTo>
                    <a:lnTo>
                      <a:pt x="341" y="94"/>
                    </a:lnTo>
                    <a:lnTo>
                      <a:pt x="343" y="103"/>
                    </a:lnTo>
                    <a:lnTo>
                      <a:pt x="343" y="110"/>
                    </a:lnTo>
                    <a:lnTo>
                      <a:pt x="341" y="115"/>
                    </a:lnTo>
                    <a:lnTo>
                      <a:pt x="338" y="119"/>
                    </a:lnTo>
                    <a:lnTo>
                      <a:pt x="338" y="119"/>
                    </a:lnTo>
                    <a:lnTo>
                      <a:pt x="325" y="124"/>
                    </a:lnTo>
                    <a:lnTo>
                      <a:pt x="317" y="131"/>
                    </a:lnTo>
                    <a:lnTo>
                      <a:pt x="315" y="133"/>
                    </a:lnTo>
                    <a:lnTo>
                      <a:pt x="313" y="136"/>
                    </a:lnTo>
                    <a:lnTo>
                      <a:pt x="315" y="138"/>
                    </a:lnTo>
                    <a:lnTo>
                      <a:pt x="320" y="141"/>
                    </a:lnTo>
                    <a:lnTo>
                      <a:pt x="320" y="141"/>
                    </a:lnTo>
                    <a:lnTo>
                      <a:pt x="327" y="143"/>
                    </a:lnTo>
                    <a:lnTo>
                      <a:pt x="331" y="147"/>
                    </a:lnTo>
                    <a:lnTo>
                      <a:pt x="331" y="152"/>
                    </a:lnTo>
                    <a:lnTo>
                      <a:pt x="331" y="155"/>
                    </a:lnTo>
                    <a:lnTo>
                      <a:pt x="329" y="166"/>
                    </a:lnTo>
                    <a:lnTo>
                      <a:pt x="329" y="171"/>
                    </a:lnTo>
                    <a:lnTo>
                      <a:pt x="331" y="176"/>
                    </a:lnTo>
                    <a:lnTo>
                      <a:pt x="331" y="176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42"/>
              <p:cNvSpPr/>
              <p:nvPr/>
            </p:nvSpPr>
            <p:spPr>
              <a:xfrm>
                <a:off x="-2578185" y="1832330"/>
                <a:ext cx="815432" cy="783919"/>
              </a:xfrm>
              <a:custGeom>
                <a:rect b="b" l="l" r="r" t="t"/>
                <a:pathLst>
                  <a:path extrusionOk="0" h="439" w="454">
                    <a:moveTo>
                      <a:pt x="412" y="263"/>
                    </a:moveTo>
                    <a:lnTo>
                      <a:pt x="412" y="263"/>
                    </a:lnTo>
                    <a:lnTo>
                      <a:pt x="409" y="270"/>
                    </a:lnTo>
                    <a:lnTo>
                      <a:pt x="409" y="275"/>
                    </a:lnTo>
                    <a:lnTo>
                      <a:pt x="411" y="278"/>
                    </a:lnTo>
                    <a:lnTo>
                      <a:pt x="414" y="282"/>
                    </a:lnTo>
                    <a:lnTo>
                      <a:pt x="419" y="287"/>
                    </a:lnTo>
                    <a:lnTo>
                      <a:pt x="419" y="291"/>
                    </a:lnTo>
                    <a:lnTo>
                      <a:pt x="418" y="294"/>
                    </a:lnTo>
                    <a:lnTo>
                      <a:pt x="418" y="294"/>
                    </a:lnTo>
                    <a:lnTo>
                      <a:pt x="414" y="296"/>
                    </a:lnTo>
                    <a:lnTo>
                      <a:pt x="411" y="299"/>
                    </a:lnTo>
                    <a:lnTo>
                      <a:pt x="402" y="301"/>
                    </a:lnTo>
                    <a:lnTo>
                      <a:pt x="400" y="303"/>
                    </a:lnTo>
                    <a:lnTo>
                      <a:pt x="400" y="305"/>
                    </a:lnTo>
                    <a:lnTo>
                      <a:pt x="402" y="306"/>
                    </a:lnTo>
                    <a:lnTo>
                      <a:pt x="407" y="312"/>
                    </a:lnTo>
                    <a:lnTo>
                      <a:pt x="407" y="312"/>
                    </a:lnTo>
                    <a:lnTo>
                      <a:pt x="414" y="315"/>
                    </a:lnTo>
                    <a:lnTo>
                      <a:pt x="416" y="320"/>
                    </a:lnTo>
                    <a:lnTo>
                      <a:pt x="416" y="324"/>
                    </a:lnTo>
                    <a:lnTo>
                      <a:pt x="414" y="325"/>
                    </a:lnTo>
                    <a:lnTo>
                      <a:pt x="411" y="332"/>
                    </a:lnTo>
                    <a:lnTo>
                      <a:pt x="409" y="336"/>
                    </a:lnTo>
                    <a:lnTo>
                      <a:pt x="411" y="341"/>
                    </a:lnTo>
                    <a:lnTo>
                      <a:pt x="411" y="341"/>
                    </a:lnTo>
                    <a:lnTo>
                      <a:pt x="412" y="346"/>
                    </a:lnTo>
                    <a:lnTo>
                      <a:pt x="416" y="350"/>
                    </a:lnTo>
                    <a:lnTo>
                      <a:pt x="421" y="350"/>
                    </a:lnTo>
                    <a:lnTo>
                      <a:pt x="425" y="350"/>
                    </a:lnTo>
                    <a:lnTo>
                      <a:pt x="432" y="350"/>
                    </a:lnTo>
                    <a:lnTo>
                      <a:pt x="435" y="350"/>
                    </a:lnTo>
                    <a:lnTo>
                      <a:pt x="437" y="350"/>
                    </a:lnTo>
                    <a:lnTo>
                      <a:pt x="437" y="350"/>
                    </a:lnTo>
                    <a:lnTo>
                      <a:pt x="438" y="352"/>
                    </a:lnTo>
                    <a:lnTo>
                      <a:pt x="437" y="355"/>
                    </a:lnTo>
                    <a:lnTo>
                      <a:pt x="435" y="360"/>
                    </a:lnTo>
                    <a:lnTo>
                      <a:pt x="432" y="365"/>
                    </a:lnTo>
                    <a:lnTo>
                      <a:pt x="432" y="371"/>
                    </a:lnTo>
                    <a:lnTo>
                      <a:pt x="432" y="371"/>
                    </a:lnTo>
                    <a:lnTo>
                      <a:pt x="414" y="381"/>
                    </a:lnTo>
                    <a:lnTo>
                      <a:pt x="405" y="386"/>
                    </a:lnTo>
                    <a:lnTo>
                      <a:pt x="404" y="388"/>
                    </a:lnTo>
                    <a:lnTo>
                      <a:pt x="404" y="390"/>
                    </a:lnTo>
                    <a:lnTo>
                      <a:pt x="404" y="390"/>
                    </a:lnTo>
                    <a:lnTo>
                      <a:pt x="404" y="393"/>
                    </a:lnTo>
                    <a:lnTo>
                      <a:pt x="400" y="397"/>
                    </a:lnTo>
                    <a:lnTo>
                      <a:pt x="390" y="400"/>
                    </a:lnTo>
                    <a:lnTo>
                      <a:pt x="379" y="402"/>
                    </a:lnTo>
                    <a:lnTo>
                      <a:pt x="374" y="402"/>
                    </a:lnTo>
                    <a:lnTo>
                      <a:pt x="371" y="400"/>
                    </a:lnTo>
                    <a:lnTo>
                      <a:pt x="371" y="400"/>
                    </a:lnTo>
                    <a:lnTo>
                      <a:pt x="369" y="399"/>
                    </a:lnTo>
                    <a:lnTo>
                      <a:pt x="365" y="399"/>
                    </a:lnTo>
                    <a:lnTo>
                      <a:pt x="364" y="400"/>
                    </a:lnTo>
                    <a:lnTo>
                      <a:pt x="360" y="400"/>
                    </a:lnTo>
                    <a:lnTo>
                      <a:pt x="357" y="397"/>
                    </a:lnTo>
                    <a:lnTo>
                      <a:pt x="357" y="397"/>
                    </a:lnTo>
                    <a:lnTo>
                      <a:pt x="353" y="392"/>
                    </a:lnTo>
                    <a:lnTo>
                      <a:pt x="350" y="390"/>
                    </a:lnTo>
                    <a:lnTo>
                      <a:pt x="344" y="388"/>
                    </a:lnTo>
                    <a:lnTo>
                      <a:pt x="336" y="390"/>
                    </a:lnTo>
                    <a:lnTo>
                      <a:pt x="336" y="390"/>
                    </a:lnTo>
                    <a:lnTo>
                      <a:pt x="331" y="392"/>
                    </a:lnTo>
                    <a:lnTo>
                      <a:pt x="329" y="390"/>
                    </a:lnTo>
                    <a:lnTo>
                      <a:pt x="327" y="388"/>
                    </a:lnTo>
                    <a:lnTo>
                      <a:pt x="320" y="388"/>
                    </a:lnTo>
                    <a:lnTo>
                      <a:pt x="320" y="388"/>
                    </a:lnTo>
                    <a:lnTo>
                      <a:pt x="317" y="386"/>
                    </a:lnTo>
                    <a:lnTo>
                      <a:pt x="313" y="385"/>
                    </a:lnTo>
                    <a:lnTo>
                      <a:pt x="311" y="381"/>
                    </a:lnTo>
                    <a:lnTo>
                      <a:pt x="311" y="379"/>
                    </a:lnTo>
                    <a:lnTo>
                      <a:pt x="308" y="381"/>
                    </a:lnTo>
                    <a:lnTo>
                      <a:pt x="297" y="388"/>
                    </a:lnTo>
                    <a:lnTo>
                      <a:pt x="297" y="388"/>
                    </a:lnTo>
                    <a:lnTo>
                      <a:pt x="290" y="392"/>
                    </a:lnTo>
                    <a:lnTo>
                      <a:pt x="283" y="395"/>
                    </a:lnTo>
                    <a:lnTo>
                      <a:pt x="278" y="399"/>
                    </a:lnTo>
                    <a:lnTo>
                      <a:pt x="278" y="402"/>
                    </a:lnTo>
                    <a:lnTo>
                      <a:pt x="278" y="406"/>
                    </a:lnTo>
                    <a:lnTo>
                      <a:pt x="278" y="406"/>
                    </a:lnTo>
                    <a:lnTo>
                      <a:pt x="278" y="414"/>
                    </a:lnTo>
                    <a:lnTo>
                      <a:pt x="277" y="418"/>
                    </a:lnTo>
                    <a:lnTo>
                      <a:pt x="277" y="423"/>
                    </a:lnTo>
                    <a:lnTo>
                      <a:pt x="277" y="433"/>
                    </a:lnTo>
                    <a:lnTo>
                      <a:pt x="277" y="433"/>
                    </a:lnTo>
                    <a:lnTo>
                      <a:pt x="271" y="433"/>
                    </a:lnTo>
                    <a:lnTo>
                      <a:pt x="268" y="435"/>
                    </a:lnTo>
                    <a:lnTo>
                      <a:pt x="264" y="437"/>
                    </a:lnTo>
                    <a:lnTo>
                      <a:pt x="263" y="439"/>
                    </a:lnTo>
                    <a:lnTo>
                      <a:pt x="257" y="437"/>
                    </a:lnTo>
                    <a:lnTo>
                      <a:pt x="257" y="437"/>
                    </a:lnTo>
                    <a:lnTo>
                      <a:pt x="254" y="437"/>
                    </a:lnTo>
                    <a:lnTo>
                      <a:pt x="250" y="435"/>
                    </a:lnTo>
                    <a:lnTo>
                      <a:pt x="247" y="437"/>
                    </a:lnTo>
                    <a:lnTo>
                      <a:pt x="240" y="437"/>
                    </a:lnTo>
                    <a:lnTo>
                      <a:pt x="228" y="432"/>
                    </a:lnTo>
                    <a:lnTo>
                      <a:pt x="228" y="432"/>
                    </a:lnTo>
                    <a:lnTo>
                      <a:pt x="228" y="428"/>
                    </a:lnTo>
                    <a:lnTo>
                      <a:pt x="226" y="426"/>
                    </a:lnTo>
                    <a:lnTo>
                      <a:pt x="223" y="425"/>
                    </a:lnTo>
                    <a:lnTo>
                      <a:pt x="219" y="426"/>
                    </a:lnTo>
                    <a:lnTo>
                      <a:pt x="219" y="426"/>
                    </a:lnTo>
                    <a:lnTo>
                      <a:pt x="207" y="419"/>
                    </a:lnTo>
                    <a:lnTo>
                      <a:pt x="200" y="416"/>
                    </a:lnTo>
                    <a:lnTo>
                      <a:pt x="195" y="414"/>
                    </a:lnTo>
                    <a:lnTo>
                      <a:pt x="193" y="416"/>
                    </a:lnTo>
                    <a:lnTo>
                      <a:pt x="191" y="419"/>
                    </a:lnTo>
                    <a:lnTo>
                      <a:pt x="189" y="421"/>
                    </a:lnTo>
                    <a:lnTo>
                      <a:pt x="186" y="421"/>
                    </a:lnTo>
                    <a:lnTo>
                      <a:pt x="186" y="421"/>
                    </a:lnTo>
                    <a:lnTo>
                      <a:pt x="177" y="419"/>
                    </a:lnTo>
                    <a:lnTo>
                      <a:pt x="172" y="421"/>
                    </a:lnTo>
                    <a:lnTo>
                      <a:pt x="169" y="421"/>
                    </a:lnTo>
                    <a:lnTo>
                      <a:pt x="165" y="419"/>
                    </a:lnTo>
                    <a:lnTo>
                      <a:pt x="165" y="419"/>
                    </a:lnTo>
                    <a:lnTo>
                      <a:pt x="162" y="418"/>
                    </a:lnTo>
                    <a:lnTo>
                      <a:pt x="160" y="416"/>
                    </a:lnTo>
                    <a:lnTo>
                      <a:pt x="155" y="416"/>
                    </a:lnTo>
                    <a:lnTo>
                      <a:pt x="149" y="416"/>
                    </a:lnTo>
                    <a:lnTo>
                      <a:pt x="148" y="416"/>
                    </a:lnTo>
                    <a:lnTo>
                      <a:pt x="146" y="414"/>
                    </a:lnTo>
                    <a:lnTo>
                      <a:pt x="146" y="414"/>
                    </a:lnTo>
                    <a:lnTo>
                      <a:pt x="142" y="409"/>
                    </a:lnTo>
                    <a:lnTo>
                      <a:pt x="139" y="407"/>
                    </a:lnTo>
                    <a:lnTo>
                      <a:pt x="129" y="404"/>
                    </a:lnTo>
                    <a:lnTo>
                      <a:pt x="122" y="402"/>
                    </a:lnTo>
                    <a:lnTo>
                      <a:pt x="120" y="400"/>
                    </a:lnTo>
                    <a:lnTo>
                      <a:pt x="120" y="397"/>
                    </a:lnTo>
                    <a:lnTo>
                      <a:pt x="120" y="397"/>
                    </a:lnTo>
                    <a:lnTo>
                      <a:pt x="120" y="395"/>
                    </a:lnTo>
                    <a:lnTo>
                      <a:pt x="118" y="393"/>
                    </a:lnTo>
                    <a:lnTo>
                      <a:pt x="115" y="392"/>
                    </a:lnTo>
                    <a:lnTo>
                      <a:pt x="111" y="392"/>
                    </a:lnTo>
                    <a:lnTo>
                      <a:pt x="106" y="388"/>
                    </a:lnTo>
                    <a:lnTo>
                      <a:pt x="106" y="388"/>
                    </a:lnTo>
                    <a:lnTo>
                      <a:pt x="111" y="386"/>
                    </a:lnTo>
                    <a:lnTo>
                      <a:pt x="115" y="379"/>
                    </a:lnTo>
                    <a:lnTo>
                      <a:pt x="118" y="369"/>
                    </a:lnTo>
                    <a:lnTo>
                      <a:pt x="122" y="352"/>
                    </a:lnTo>
                    <a:lnTo>
                      <a:pt x="122" y="352"/>
                    </a:lnTo>
                    <a:lnTo>
                      <a:pt x="123" y="329"/>
                    </a:lnTo>
                    <a:lnTo>
                      <a:pt x="125" y="327"/>
                    </a:lnTo>
                    <a:lnTo>
                      <a:pt x="127" y="327"/>
                    </a:lnTo>
                    <a:lnTo>
                      <a:pt x="127" y="327"/>
                    </a:lnTo>
                    <a:lnTo>
                      <a:pt x="129" y="324"/>
                    </a:lnTo>
                    <a:lnTo>
                      <a:pt x="129" y="322"/>
                    </a:lnTo>
                    <a:lnTo>
                      <a:pt x="127" y="320"/>
                    </a:lnTo>
                    <a:lnTo>
                      <a:pt x="125" y="322"/>
                    </a:lnTo>
                    <a:lnTo>
                      <a:pt x="125" y="322"/>
                    </a:lnTo>
                    <a:lnTo>
                      <a:pt x="123" y="324"/>
                    </a:lnTo>
                    <a:lnTo>
                      <a:pt x="123" y="322"/>
                    </a:lnTo>
                    <a:lnTo>
                      <a:pt x="125" y="308"/>
                    </a:lnTo>
                    <a:lnTo>
                      <a:pt x="125" y="308"/>
                    </a:lnTo>
                    <a:lnTo>
                      <a:pt x="129" y="291"/>
                    </a:lnTo>
                    <a:lnTo>
                      <a:pt x="130" y="284"/>
                    </a:lnTo>
                    <a:lnTo>
                      <a:pt x="130" y="284"/>
                    </a:lnTo>
                    <a:lnTo>
                      <a:pt x="134" y="285"/>
                    </a:lnTo>
                    <a:lnTo>
                      <a:pt x="137" y="289"/>
                    </a:lnTo>
                    <a:lnTo>
                      <a:pt x="141" y="298"/>
                    </a:lnTo>
                    <a:lnTo>
                      <a:pt x="142" y="303"/>
                    </a:lnTo>
                    <a:lnTo>
                      <a:pt x="144" y="301"/>
                    </a:lnTo>
                    <a:lnTo>
                      <a:pt x="144" y="301"/>
                    </a:lnTo>
                    <a:lnTo>
                      <a:pt x="142" y="294"/>
                    </a:lnTo>
                    <a:lnTo>
                      <a:pt x="142" y="289"/>
                    </a:lnTo>
                    <a:lnTo>
                      <a:pt x="137" y="284"/>
                    </a:lnTo>
                    <a:lnTo>
                      <a:pt x="129" y="277"/>
                    </a:lnTo>
                    <a:lnTo>
                      <a:pt x="129" y="277"/>
                    </a:lnTo>
                    <a:lnTo>
                      <a:pt x="122" y="273"/>
                    </a:lnTo>
                    <a:lnTo>
                      <a:pt x="122" y="273"/>
                    </a:lnTo>
                    <a:lnTo>
                      <a:pt x="122" y="271"/>
                    </a:lnTo>
                    <a:lnTo>
                      <a:pt x="125" y="270"/>
                    </a:lnTo>
                    <a:lnTo>
                      <a:pt x="127" y="268"/>
                    </a:lnTo>
                    <a:lnTo>
                      <a:pt x="129" y="264"/>
                    </a:lnTo>
                    <a:lnTo>
                      <a:pt x="129" y="264"/>
                    </a:lnTo>
                    <a:lnTo>
                      <a:pt x="129" y="256"/>
                    </a:lnTo>
                    <a:lnTo>
                      <a:pt x="127" y="252"/>
                    </a:lnTo>
                    <a:lnTo>
                      <a:pt x="125" y="251"/>
                    </a:lnTo>
                    <a:lnTo>
                      <a:pt x="127" y="247"/>
                    </a:lnTo>
                    <a:lnTo>
                      <a:pt x="127" y="247"/>
                    </a:lnTo>
                    <a:lnTo>
                      <a:pt x="127" y="245"/>
                    </a:lnTo>
                    <a:lnTo>
                      <a:pt x="125" y="245"/>
                    </a:lnTo>
                    <a:lnTo>
                      <a:pt x="120" y="244"/>
                    </a:lnTo>
                    <a:lnTo>
                      <a:pt x="113" y="240"/>
                    </a:lnTo>
                    <a:lnTo>
                      <a:pt x="113" y="240"/>
                    </a:lnTo>
                    <a:lnTo>
                      <a:pt x="102" y="233"/>
                    </a:lnTo>
                    <a:lnTo>
                      <a:pt x="95" y="224"/>
                    </a:lnTo>
                    <a:lnTo>
                      <a:pt x="92" y="217"/>
                    </a:lnTo>
                    <a:lnTo>
                      <a:pt x="94" y="214"/>
                    </a:lnTo>
                    <a:lnTo>
                      <a:pt x="95" y="212"/>
                    </a:lnTo>
                    <a:lnTo>
                      <a:pt x="95" y="212"/>
                    </a:lnTo>
                    <a:lnTo>
                      <a:pt x="97" y="209"/>
                    </a:lnTo>
                    <a:lnTo>
                      <a:pt x="97" y="207"/>
                    </a:lnTo>
                    <a:lnTo>
                      <a:pt x="95" y="205"/>
                    </a:lnTo>
                    <a:lnTo>
                      <a:pt x="92" y="204"/>
                    </a:lnTo>
                    <a:lnTo>
                      <a:pt x="92" y="204"/>
                    </a:lnTo>
                    <a:lnTo>
                      <a:pt x="90" y="204"/>
                    </a:lnTo>
                    <a:lnTo>
                      <a:pt x="90" y="202"/>
                    </a:lnTo>
                    <a:lnTo>
                      <a:pt x="90" y="200"/>
                    </a:lnTo>
                    <a:lnTo>
                      <a:pt x="92" y="197"/>
                    </a:lnTo>
                    <a:lnTo>
                      <a:pt x="87" y="197"/>
                    </a:lnTo>
                    <a:lnTo>
                      <a:pt x="87" y="197"/>
                    </a:lnTo>
                    <a:lnTo>
                      <a:pt x="80" y="197"/>
                    </a:lnTo>
                    <a:lnTo>
                      <a:pt x="78" y="193"/>
                    </a:lnTo>
                    <a:lnTo>
                      <a:pt x="78" y="191"/>
                    </a:lnTo>
                    <a:lnTo>
                      <a:pt x="82" y="188"/>
                    </a:lnTo>
                    <a:lnTo>
                      <a:pt x="82" y="188"/>
                    </a:lnTo>
                    <a:lnTo>
                      <a:pt x="82" y="186"/>
                    </a:lnTo>
                    <a:lnTo>
                      <a:pt x="80" y="184"/>
                    </a:lnTo>
                    <a:lnTo>
                      <a:pt x="78" y="183"/>
                    </a:lnTo>
                    <a:lnTo>
                      <a:pt x="73" y="184"/>
                    </a:lnTo>
                    <a:lnTo>
                      <a:pt x="73" y="184"/>
                    </a:lnTo>
                    <a:lnTo>
                      <a:pt x="68" y="184"/>
                    </a:lnTo>
                    <a:lnTo>
                      <a:pt x="66" y="181"/>
                    </a:lnTo>
                    <a:lnTo>
                      <a:pt x="66" y="179"/>
                    </a:lnTo>
                    <a:lnTo>
                      <a:pt x="62" y="179"/>
                    </a:lnTo>
                    <a:lnTo>
                      <a:pt x="62" y="179"/>
                    </a:lnTo>
                    <a:lnTo>
                      <a:pt x="57" y="179"/>
                    </a:lnTo>
                    <a:lnTo>
                      <a:pt x="54" y="177"/>
                    </a:lnTo>
                    <a:lnTo>
                      <a:pt x="50" y="174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1" y="167"/>
                    </a:lnTo>
                    <a:lnTo>
                      <a:pt x="24" y="167"/>
                    </a:lnTo>
                    <a:lnTo>
                      <a:pt x="19" y="167"/>
                    </a:lnTo>
                    <a:lnTo>
                      <a:pt x="19" y="167"/>
                    </a:lnTo>
                    <a:lnTo>
                      <a:pt x="15" y="169"/>
                    </a:lnTo>
                    <a:lnTo>
                      <a:pt x="14" y="167"/>
                    </a:lnTo>
                    <a:lnTo>
                      <a:pt x="10" y="164"/>
                    </a:lnTo>
                    <a:lnTo>
                      <a:pt x="5" y="158"/>
                    </a:lnTo>
                    <a:lnTo>
                      <a:pt x="5" y="158"/>
                    </a:lnTo>
                    <a:lnTo>
                      <a:pt x="3" y="157"/>
                    </a:lnTo>
                    <a:lnTo>
                      <a:pt x="3" y="155"/>
                    </a:lnTo>
                    <a:lnTo>
                      <a:pt x="8" y="153"/>
                    </a:lnTo>
                    <a:lnTo>
                      <a:pt x="15" y="153"/>
                    </a:lnTo>
                    <a:lnTo>
                      <a:pt x="17" y="151"/>
                    </a:lnTo>
                    <a:lnTo>
                      <a:pt x="17" y="150"/>
                    </a:lnTo>
                    <a:lnTo>
                      <a:pt x="17" y="150"/>
                    </a:lnTo>
                    <a:lnTo>
                      <a:pt x="14" y="148"/>
                    </a:lnTo>
                    <a:lnTo>
                      <a:pt x="10" y="148"/>
                    </a:lnTo>
                    <a:lnTo>
                      <a:pt x="8" y="148"/>
                    </a:lnTo>
                    <a:lnTo>
                      <a:pt x="7" y="146"/>
                    </a:lnTo>
                    <a:lnTo>
                      <a:pt x="7" y="146"/>
                    </a:lnTo>
                    <a:lnTo>
                      <a:pt x="7" y="144"/>
                    </a:lnTo>
                    <a:lnTo>
                      <a:pt x="7" y="144"/>
                    </a:lnTo>
                    <a:lnTo>
                      <a:pt x="10" y="143"/>
                    </a:lnTo>
                    <a:lnTo>
                      <a:pt x="14" y="143"/>
                    </a:lnTo>
                    <a:lnTo>
                      <a:pt x="12" y="141"/>
                    </a:lnTo>
                    <a:lnTo>
                      <a:pt x="12" y="141"/>
                    </a:lnTo>
                    <a:lnTo>
                      <a:pt x="8" y="141"/>
                    </a:lnTo>
                    <a:lnTo>
                      <a:pt x="5" y="141"/>
                    </a:lnTo>
                    <a:lnTo>
                      <a:pt x="1" y="141"/>
                    </a:lnTo>
                    <a:lnTo>
                      <a:pt x="0" y="139"/>
                    </a:lnTo>
                    <a:lnTo>
                      <a:pt x="0" y="139"/>
                    </a:lnTo>
                    <a:lnTo>
                      <a:pt x="0" y="134"/>
                    </a:lnTo>
                    <a:lnTo>
                      <a:pt x="3" y="130"/>
                    </a:lnTo>
                    <a:lnTo>
                      <a:pt x="8" y="127"/>
                    </a:lnTo>
                    <a:lnTo>
                      <a:pt x="17" y="125"/>
                    </a:lnTo>
                    <a:lnTo>
                      <a:pt x="17" y="125"/>
                    </a:lnTo>
                    <a:lnTo>
                      <a:pt x="24" y="123"/>
                    </a:lnTo>
                    <a:lnTo>
                      <a:pt x="26" y="122"/>
                    </a:lnTo>
                    <a:lnTo>
                      <a:pt x="28" y="122"/>
                    </a:lnTo>
                    <a:lnTo>
                      <a:pt x="31" y="123"/>
                    </a:lnTo>
                    <a:lnTo>
                      <a:pt x="31" y="123"/>
                    </a:lnTo>
                    <a:lnTo>
                      <a:pt x="36" y="125"/>
                    </a:lnTo>
                    <a:lnTo>
                      <a:pt x="40" y="125"/>
                    </a:lnTo>
                    <a:lnTo>
                      <a:pt x="41" y="122"/>
                    </a:lnTo>
                    <a:lnTo>
                      <a:pt x="43" y="120"/>
                    </a:lnTo>
                    <a:lnTo>
                      <a:pt x="43" y="120"/>
                    </a:lnTo>
                    <a:lnTo>
                      <a:pt x="43" y="116"/>
                    </a:lnTo>
                    <a:lnTo>
                      <a:pt x="45" y="116"/>
                    </a:lnTo>
                    <a:lnTo>
                      <a:pt x="48" y="116"/>
                    </a:lnTo>
                    <a:lnTo>
                      <a:pt x="54" y="113"/>
                    </a:lnTo>
                    <a:lnTo>
                      <a:pt x="54" y="113"/>
                    </a:lnTo>
                    <a:lnTo>
                      <a:pt x="57" y="113"/>
                    </a:lnTo>
                    <a:lnTo>
                      <a:pt x="59" y="113"/>
                    </a:lnTo>
                    <a:lnTo>
                      <a:pt x="62" y="116"/>
                    </a:lnTo>
                    <a:lnTo>
                      <a:pt x="69" y="129"/>
                    </a:lnTo>
                    <a:lnTo>
                      <a:pt x="69" y="129"/>
                    </a:lnTo>
                    <a:lnTo>
                      <a:pt x="73" y="132"/>
                    </a:lnTo>
                    <a:lnTo>
                      <a:pt x="76" y="130"/>
                    </a:lnTo>
                    <a:lnTo>
                      <a:pt x="83" y="125"/>
                    </a:lnTo>
                    <a:lnTo>
                      <a:pt x="83" y="125"/>
                    </a:lnTo>
                    <a:lnTo>
                      <a:pt x="87" y="123"/>
                    </a:lnTo>
                    <a:lnTo>
                      <a:pt x="88" y="125"/>
                    </a:lnTo>
                    <a:lnTo>
                      <a:pt x="90" y="127"/>
                    </a:lnTo>
                    <a:lnTo>
                      <a:pt x="94" y="127"/>
                    </a:lnTo>
                    <a:lnTo>
                      <a:pt x="94" y="127"/>
                    </a:lnTo>
                    <a:lnTo>
                      <a:pt x="97" y="125"/>
                    </a:lnTo>
                    <a:lnTo>
                      <a:pt x="99" y="123"/>
                    </a:lnTo>
                    <a:lnTo>
                      <a:pt x="99" y="123"/>
                    </a:lnTo>
                    <a:lnTo>
                      <a:pt x="101" y="122"/>
                    </a:lnTo>
                    <a:lnTo>
                      <a:pt x="101" y="122"/>
                    </a:lnTo>
                    <a:lnTo>
                      <a:pt x="102" y="123"/>
                    </a:lnTo>
                    <a:lnTo>
                      <a:pt x="104" y="125"/>
                    </a:lnTo>
                    <a:lnTo>
                      <a:pt x="106" y="129"/>
                    </a:lnTo>
                    <a:lnTo>
                      <a:pt x="111" y="129"/>
                    </a:lnTo>
                    <a:lnTo>
                      <a:pt x="111" y="129"/>
                    </a:lnTo>
                    <a:lnTo>
                      <a:pt x="116" y="127"/>
                    </a:lnTo>
                    <a:lnTo>
                      <a:pt x="115" y="123"/>
                    </a:lnTo>
                    <a:lnTo>
                      <a:pt x="113" y="120"/>
                    </a:lnTo>
                    <a:lnTo>
                      <a:pt x="113" y="118"/>
                    </a:lnTo>
                    <a:lnTo>
                      <a:pt x="113" y="115"/>
                    </a:lnTo>
                    <a:lnTo>
                      <a:pt x="113" y="115"/>
                    </a:lnTo>
                    <a:lnTo>
                      <a:pt x="113" y="108"/>
                    </a:lnTo>
                    <a:lnTo>
                      <a:pt x="111" y="101"/>
                    </a:lnTo>
                    <a:lnTo>
                      <a:pt x="109" y="94"/>
                    </a:lnTo>
                    <a:lnTo>
                      <a:pt x="106" y="89"/>
                    </a:lnTo>
                    <a:lnTo>
                      <a:pt x="106" y="89"/>
                    </a:lnTo>
                    <a:lnTo>
                      <a:pt x="102" y="87"/>
                    </a:lnTo>
                    <a:lnTo>
                      <a:pt x="102" y="83"/>
                    </a:lnTo>
                    <a:lnTo>
                      <a:pt x="102" y="78"/>
                    </a:lnTo>
                    <a:lnTo>
                      <a:pt x="101" y="75"/>
                    </a:lnTo>
                    <a:lnTo>
                      <a:pt x="101" y="75"/>
                    </a:lnTo>
                    <a:lnTo>
                      <a:pt x="101" y="71"/>
                    </a:lnTo>
                    <a:lnTo>
                      <a:pt x="104" y="71"/>
                    </a:lnTo>
                    <a:lnTo>
                      <a:pt x="109" y="73"/>
                    </a:lnTo>
                    <a:lnTo>
                      <a:pt x="116" y="73"/>
                    </a:lnTo>
                    <a:lnTo>
                      <a:pt x="116" y="73"/>
                    </a:lnTo>
                    <a:lnTo>
                      <a:pt x="120" y="71"/>
                    </a:lnTo>
                    <a:lnTo>
                      <a:pt x="122" y="73"/>
                    </a:lnTo>
                    <a:lnTo>
                      <a:pt x="123" y="80"/>
                    </a:lnTo>
                    <a:lnTo>
                      <a:pt x="125" y="87"/>
                    </a:lnTo>
                    <a:lnTo>
                      <a:pt x="125" y="89"/>
                    </a:lnTo>
                    <a:lnTo>
                      <a:pt x="127" y="90"/>
                    </a:lnTo>
                    <a:lnTo>
                      <a:pt x="127" y="90"/>
                    </a:lnTo>
                    <a:lnTo>
                      <a:pt x="134" y="89"/>
                    </a:lnTo>
                    <a:lnTo>
                      <a:pt x="141" y="89"/>
                    </a:lnTo>
                    <a:lnTo>
                      <a:pt x="151" y="90"/>
                    </a:lnTo>
                    <a:lnTo>
                      <a:pt x="158" y="94"/>
                    </a:lnTo>
                    <a:lnTo>
                      <a:pt x="162" y="94"/>
                    </a:lnTo>
                    <a:lnTo>
                      <a:pt x="165" y="92"/>
                    </a:lnTo>
                    <a:lnTo>
                      <a:pt x="165" y="92"/>
                    </a:lnTo>
                    <a:lnTo>
                      <a:pt x="176" y="87"/>
                    </a:lnTo>
                    <a:lnTo>
                      <a:pt x="179" y="85"/>
                    </a:lnTo>
                    <a:lnTo>
                      <a:pt x="177" y="83"/>
                    </a:lnTo>
                    <a:lnTo>
                      <a:pt x="177" y="83"/>
                    </a:lnTo>
                    <a:lnTo>
                      <a:pt x="172" y="82"/>
                    </a:lnTo>
                    <a:lnTo>
                      <a:pt x="170" y="80"/>
                    </a:lnTo>
                    <a:lnTo>
                      <a:pt x="170" y="78"/>
                    </a:lnTo>
                    <a:lnTo>
                      <a:pt x="170" y="75"/>
                    </a:lnTo>
                    <a:lnTo>
                      <a:pt x="174" y="73"/>
                    </a:lnTo>
                    <a:lnTo>
                      <a:pt x="179" y="69"/>
                    </a:lnTo>
                    <a:lnTo>
                      <a:pt x="186" y="66"/>
                    </a:lnTo>
                    <a:lnTo>
                      <a:pt x="186" y="66"/>
                    </a:lnTo>
                    <a:lnTo>
                      <a:pt x="210" y="56"/>
                    </a:lnTo>
                    <a:lnTo>
                      <a:pt x="216" y="54"/>
                    </a:lnTo>
                    <a:lnTo>
                      <a:pt x="217" y="50"/>
                    </a:lnTo>
                    <a:lnTo>
                      <a:pt x="217" y="50"/>
                    </a:lnTo>
                    <a:lnTo>
                      <a:pt x="221" y="47"/>
                    </a:lnTo>
                    <a:lnTo>
                      <a:pt x="223" y="47"/>
                    </a:lnTo>
                    <a:lnTo>
                      <a:pt x="224" y="45"/>
                    </a:lnTo>
                    <a:lnTo>
                      <a:pt x="223" y="43"/>
                    </a:lnTo>
                    <a:lnTo>
                      <a:pt x="223" y="43"/>
                    </a:lnTo>
                    <a:lnTo>
                      <a:pt x="221" y="40"/>
                    </a:lnTo>
                    <a:lnTo>
                      <a:pt x="223" y="38"/>
                    </a:lnTo>
                    <a:lnTo>
                      <a:pt x="223" y="38"/>
                    </a:lnTo>
                    <a:lnTo>
                      <a:pt x="223" y="35"/>
                    </a:lnTo>
                    <a:lnTo>
                      <a:pt x="223" y="35"/>
                    </a:lnTo>
                    <a:lnTo>
                      <a:pt x="223" y="33"/>
                    </a:lnTo>
                    <a:lnTo>
                      <a:pt x="223" y="29"/>
                    </a:lnTo>
                    <a:lnTo>
                      <a:pt x="223" y="24"/>
                    </a:lnTo>
                    <a:lnTo>
                      <a:pt x="223" y="19"/>
                    </a:lnTo>
                    <a:lnTo>
                      <a:pt x="223" y="19"/>
                    </a:lnTo>
                    <a:lnTo>
                      <a:pt x="223" y="16"/>
                    </a:lnTo>
                    <a:lnTo>
                      <a:pt x="223" y="12"/>
                    </a:lnTo>
                    <a:lnTo>
                      <a:pt x="224" y="9"/>
                    </a:lnTo>
                    <a:lnTo>
                      <a:pt x="228" y="7"/>
                    </a:lnTo>
                    <a:lnTo>
                      <a:pt x="240" y="3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9" y="10"/>
                    </a:lnTo>
                    <a:lnTo>
                      <a:pt x="263" y="16"/>
                    </a:lnTo>
                    <a:lnTo>
                      <a:pt x="266" y="19"/>
                    </a:lnTo>
                    <a:lnTo>
                      <a:pt x="270" y="19"/>
                    </a:lnTo>
                    <a:lnTo>
                      <a:pt x="277" y="19"/>
                    </a:lnTo>
                    <a:lnTo>
                      <a:pt x="278" y="21"/>
                    </a:lnTo>
                    <a:lnTo>
                      <a:pt x="282" y="24"/>
                    </a:lnTo>
                    <a:lnTo>
                      <a:pt x="282" y="24"/>
                    </a:lnTo>
                    <a:lnTo>
                      <a:pt x="283" y="28"/>
                    </a:lnTo>
                    <a:lnTo>
                      <a:pt x="285" y="29"/>
                    </a:lnTo>
                    <a:lnTo>
                      <a:pt x="289" y="31"/>
                    </a:lnTo>
                    <a:lnTo>
                      <a:pt x="292" y="31"/>
                    </a:lnTo>
                    <a:lnTo>
                      <a:pt x="294" y="33"/>
                    </a:lnTo>
                    <a:lnTo>
                      <a:pt x="296" y="35"/>
                    </a:lnTo>
                    <a:lnTo>
                      <a:pt x="296" y="35"/>
                    </a:lnTo>
                    <a:lnTo>
                      <a:pt x="297" y="36"/>
                    </a:lnTo>
                    <a:lnTo>
                      <a:pt x="299" y="38"/>
                    </a:lnTo>
                    <a:lnTo>
                      <a:pt x="306" y="40"/>
                    </a:lnTo>
                    <a:lnTo>
                      <a:pt x="308" y="40"/>
                    </a:lnTo>
                    <a:lnTo>
                      <a:pt x="311" y="43"/>
                    </a:lnTo>
                    <a:lnTo>
                      <a:pt x="313" y="47"/>
                    </a:lnTo>
                    <a:lnTo>
                      <a:pt x="315" y="52"/>
                    </a:lnTo>
                    <a:lnTo>
                      <a:pt x="315" y="52"/>
                    </a:lnTo>
                    <a:lnTo>
                      <a:pt x="317" y="57"/>
                    </a:lnTo>
                    <a:lnTo>
                      <a:pt x="318" y="61"/>
                    </a:lnTo>
                    <a:lnTo>
                      <a:pt x="322" y="59"/>
                    </a:lnTo>
                    <a:lnTo>
                      <a:pt x="325" y="57"/>
                    </a:lnTo>
                    <a:lnTo>
                      <a:pt x="332" y="52"/>
                    </a:lnTo>
                    <a:lnTo>
                      <a:pt x="336" y="49"/>
                    </a:lnTo>
                    <a:lnTo>
                      <a:pt x="337" y="49"/>
                    </a:lnTo>
                    <a:lnTo>
                      <a:pt x="337" y="49"/>
                    </a:lnTo>
                    <a:lnTo>
                      <a:pt x="339" y="50"/>
                    </a:lnTo>
                    <a:lnTo>
                      <a:pt x="339" y="52"/>
                    </a:lnTo>
                    <a:lnTo>
                      <a:pt x="337" y="57"/>
                    </a:lnTo>
                    <a:lnTo>
                      <a:pt x="337" y="61"/>
                    </a:lnTo>
                    <a:lnTo>
                      <a:pt x="337" y="64"/>
                    </a:lnTo>
                    <a:lnTo>
                      <a:pt x="341" y="66"/>
                    </a:lnTo>
                    <a:lnTo>
                      <a:pt x="346" y="69"/>
                    </a:lnTo>
                    <a:lnTo>
                      <a:pt x="346" y="69"/>
                    </a:lnTo>
                    <a:lnTo>
                      <a:pt x="350" y="71"/>
                    </a:lnTo>
                    <a:lnTo>
                      <a:pt x="353" y="73"/>
                    </a:lnTo>
                    <a:lnTo>
                      <a:pt x="357" y="78"/>
                    </a:lnTo>
                    <a:lnTo>
                      <a:pt x="358" y="82"/>
                    </a:lnTo>
                    <a:lnTo>
                      <a:pt x="362" y="82"/>
                    </a:lnTo>
                    <a:lnTo>
                      <a:pt x="365" y="83"/>
                    </a:lnTo>
                    <a:lnTo>
                      <a:pt x="371" y="82"/>
                    </a:lnTo>
                    <a:lnTo>
                      <a:pt x="371" y="82"/>
                    </a:lnTo>
                    <a:lnTo>
                      <a:pt x="381" y="83"/>
                    </a:lnTo>
                    <a:lnTo>
                      <a:pt x="390" y="83"/>
                    </a:lnTo>
                    <a:lnTo>
                      <a:pt x="390" y="83"/>
                    </a:lnTo>
                    <a:lnTo>
                      <a:pt x="395" y="85"/>
                    </a:lnTo>
                    <a:lnTo>
                      <a:pt x="398" y="87"/>
                    </a:lnTo>
                    <a:lnTo>
                      <a:pt x="400" y="92"/>
                    </a:lnTo>
                    <a:lnTo>
                      <a:pt x="404" y="96"/>
                    </a:lnTo>
                    <a:lnTo>
                      <a:pt x="404" y="97"/>
                    </a:lnTo>
                    <a:lnTo>
                      <a:pt x="407" y="97"/>
                    </a:lnTo>
                    <a:lnTo>
                      <a:pt x="407" y="97"/>
                    </a:lnTo>
                    <a:lnTo>
                      <a:pt x="411" y="97"/>
                    </a:lnTo>
                    <a:lnTo>
                      <a:pt x="412" y="101"/>
                    </a:lnTo>
                    <a:lnTo>
                      <a:pt x="416" y="103"/>
                    </a:lnTo>
                    <a:lnTo>
                      <a:pt x="421" y="101"/>
                    </a:lnTo>
                    <a:lnTo>
                      <a:pt x="421" y="101"/>
                    </a:lnTo>
                    <a:lnTo>
                      <a:pt x="430" y="101"/>
                    </a:lnTo>
                    <a:lnTo>
                      <a:pt x="437" y="103"/>
                    </a:lnTo>
                    <a:lnTo>
                      <a:pt x="452" y="110"/>
                    </a:lnTo>
                    <a:lnTo>
                      <a:pt x="452" y="110"/>
                    </a:lnTo>
                    <a:lnTo>
                      <a:pt x="454" y="111"/>
                    </a:lnTo>
                    <a:lnTo>
                      <a:pt x="454" y="113"/>
                    </a:lnTo>
                    <a:lnTo>
                      <a:pt x="445" y="123"/>
                    </a:lnTo>
                    <a:lnTo>
                      <a:pt x="440" y="134"/>
                    </a:lnTo>
                    <a:lnTo>
                      <a:pt x="437" y="144"/>
                    </a:lnTo>
                    <a:lnTo>
                      <a:pt x="433" y="160"/>
                    </a:lnTo>
                    <a:lnTo>
                      <a:pt x="433" y="179"/>
                    </a:lnTo>
                    <a:lnTo>
                      <a:pt x="433" y="179"/>
                    </a:lnTo>
                    <a:lnTo>
                      <a:pt x="426" y="184"/>
                    </a:lnTo>
                    <a:lnTo>
                      <a:pt x="421" y="184"/>
                    </a:lnTo>
                    <a:lnTo>
                      <a:pt x="418" y="184"/>
                    </a:lnTo>
                    <a:lnTo>
                      <a:pt x="412" y="186"/>
                    </a:lnTo>
                    <a:lnTo>
                      <a:pt x="412" y="186"/>
                    </a:lnTo>
                    <a:lnTo>
                      <a:pt x="411" y="190"/>
                    </a:lnTo>
                    <a:lnTo>
                      <a:pt x="412" y="191"/>
                    </a:lnTo>
                    <a:lnTo>
                      <a:pt x="412" y="193"/>
                    </a:lnTo>
                    <a:lnTo>
                      <a:pt x="409" y="197"/>
                    </a:lnTo>
                    <a:lnTo>
                      <a:pt x="409" y="197"/>
                    </a:lnTo>
                    <a:lnTo>
                      <a:pt x="405" y="200"/>
                    </a:lnTo>
                    <a:lnTo>
                      <a:pt x="404" y="204"/>
                    </a:lnTo>
                    <a:lnTo>
                      <a:pt x="404" y="207"/>
                    </a:lnTo>
                    <a:lnTo>
                      <a:pt x="398" y="209"/>
                    </a:lnTo>
                    <a:lnTo>
                      <a:pt x="398" y="209"/>
                    </a:lnTo>
                    <a:lnTo>
                      <a:pt x="395" y="211"/>
                    </a:lnTo>
                    <a:lnTo>
                      <a:pt x="393" y="212"/>
                    </a:lnTo>
                    <a:lnTo>
                      <a:pt x="393" y="217"/>
                    </a:lnTo>
                    <a:lnTo>
                      <a:pt x="393" y="221"/>
                    </a:lnTo>
                    <a:lnTo>
                      <a:pt x="391" y="224"/>
                    </a:lnTo>
                    <a:lnTo>
                      <a:pt x="386" y="226"/>
                    </a:lnTo>
                    <a:lnTo>
                      <a:pt x="386" y="226"/>
                    </a:lnTo>
                    <a:lnTo>
                      <a:pt x="384" y="228"/>
                    </a:lnTo>
                    <a:lnTo>
                      <a:pt x="383" y="231"/>
                    </a:lnTo>
                    <a:lnTo>
                      <a:pt x="383" y="237"/>
                    </a:lnTo>
                    <a:lnTo>
                      <a:pt x="383" y="242"/>
                    </a:lnTo>
                    <a:lnTo>
                      <a:pt x="381" y="244"/>
                    </a:lnTo>
                    <a:lnTo>
                      <a:pt x="379" y="247"/>
                    </a:lnTo>
                    <a:lnTo>
                      <a:pt x="379" y="247"/>
                    </a:lnTo>
                    <a:lnTo>
                      <a:pt x="376" y="251"/>
                    </a:lnTo>
                    <a:lnTo>
                      <a:pt x="376" y="252"/>
                    </a:lnTo>
                    <a:lnTo>
                      <a:pt x="379" y="254"/>
                    </a:lnTo>
                    <a:lnTo>
                      <a:pt x="384" y="252"/>
                    </a:lnTo>
                    <a:lnTo>
                      <a:pt x="384" y="252"/>
                    </a:lnTo>
                    <a:lnTo>
                      <a:pt x="386" y="251"/>
                    </a:lnTo>
                    <a:lnTo>
                      <a:pt x="388" y="249"/>
                    </a:lnTo>
                    <a:lnTo>
                      <a:pt x="388" y="244"/>
                    </a:lnTo>
                    <a:lnTo>
                      <a:pt x="390" y="240"/>
                    </a:lnTo>
                    <a:lnTo>
                      <a:pt x="393" y="238"/>
                    </a:lnTo>
                    <a:lnTo>
                      <a:pt x="397" y="237"/>
                    </a:lnTo>
                    <a:lnTo>
                      <a:pt x="397" y="237"/>
                    </a:lnTo>
                    <a:lnTo>
                      <a:pt x="402" y="237"/>
                    </a:lnTo>
                    <a:lnTo>
                      <a:pt x="404" y="238"/>
                    </a:lnTo>
                    <a:lnTo>
                      <a:pt x="405" y="240"/>
                    </a:lnTo>
                    <a:lnTo>
                      <a:pt x="407" y="242"/>
                    </a:lnTo>
                    <a:lnTo>
                      <a:pt x="405" y="247"/>
                    </a:lnTo>
                    <a:lnTo>
                      <a:pt x="404" y="252"/>
                    </a:lnTo>
                    <a:lnTo>
                      <a:pt x="404" y="252"/>
                    </a:lnTo>
                    <a:lnTo>
                      <a:pt x="404" y="254"/>
                    </a:lnTo>
                    <a:lnTo>
                      <a:pt x="407" y="254"/>
                    </a:lnTo>
                    <a:lnTo>
                      <a:pt x="411" y="256"/>
                    </a:lnTo>
                    <a:lnTo>
                      <a:pt x="412" y="263"/>
                    </a:lnTo>
                    <a:lnTo>
                      <a:pt x="412" y="26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42"/>
              <p:cNvSpPr/>
              <p:nvPr/>
            </p:nvSpPr>
            <p:spPr>
              <a:xfrm>
                <a:off x="-1861234" y="2202623"/>
                <a:ext cx="752405" cy="803617"/>
              </a:xfrm>
              <a:custGeom>
                <a:rect b="b" l="l" r="r" t="t"/>
                <a:pathLst>
                  <a:path extrusionOk="0" h="449" w="418">
                    <a:moveTo>
                      <a:pt x="247" y="75"/>
                    </a:moveTo>
                    <a:lnTo>
                      <a:pt x="247" y="75"/>
                    </a:lnTo>
                    <a:lnTo>
                      <a:pt x="251" y="75"/>
                    </a:lnTo>
                    <a:lnTo>
                      <a:pt x="253" y="75"/>
                    </a:lnTo>
                    <a:lnTo>
                      <a:pt x="254" y="73"/>
                    </a:lnTo>
                    <a:lnTo>
                      <a:pt x="254" y="72"/>
                    </a:lnTo>
                    <a:lnTo>
                      <a:pt x="251" y="66"/>
                    </a:lnTo>
                    <a:lnTo>
                      <a:pt x="247" y="63"/>
                    </a:lnTo>
                    <a:lnTo>
                      <a:pt x="247" y="63"/>
                    </a:lnTo>
                    <a:lnTo>
                      <a:pt x="244" y="59"/>
                    </a:lnTo>
                    <a:lnTo>
                      <a:pt x="242" y="56"/>
                    </a:lnTo>
                    <a:lnTo>
                      <a:pt x="242" y="53"/>
                    </a:lnTo>
                    <a:lnTo>
                      <a:pt x="246" y="49"/>
                    </a:lnTo>
                    <a:lnTo>
                      <a:pt x="246" y="49"/>
                    </a:lnTo>
                    <a:lnTo>
                      <a:pt x="247" y="47"/>
                    </a:lnTo>
                    <a:lnTo>
                      <a:pt x="247" y="46"/>
                    </a:lnTo>
                    <a:lnTo>
                      <a:pt x="244" y="44"/>
                    </a:lnTo>
                    <a:lnTo>
                      <a:pt x="240" y="44"/>
                    </a:lnTo>
                    <a:lnTo>
                      <a:pt x="237" y="40"/>
                    </a:lnTo>
                    <a:lnTo>
                      <a:pt x="237" y="40"/>
                    </a:lnTo>
                    <a:lnTo>
                      <a:pt x="239" y="39"/>
                    </a:lnTo>
                    <a:lnTo>
                      <a:pt x="242" y="35"/>
                    </a:lnTo>
                    <a:lnTo>
                      <a:pt x="246" y="32"/>
                    </a:lnTo>
                    <a:lnTo>
                      <a:pt x="247" y="28"/>
                    </a:lnTo>
                    <a:lnTo>
                      <a:pt x="247" y="28"/>
                    </a:lnTo>
                    <a:lnTo>
                      <a:pt x="225" y="25"/>
                    </a:lnTo>
                    <a:lnTo>
                      <a:pt x="209" y="21"/>
                    </a:lnTo>
                    <a:lnTo>
                      <a:pt x="200" y="18"/>
                    </a:lnTo>
                    <a:lnTo>
                      <a:pt x="199" y="16"/>
                    </a:lnTo>
                    <a:lnTo>
                      <a:pt x="199" y="12"/>
                    </a:lnTo>
                    <a:lnTo>
                      <a:pt x="199" y="12"/>
                    </a:lnTo>
                    <a:lnTo>
                      <a:pt x="199" y="11"/>
                    </a:lnTo>
                    <a:lnTo>
                      <a:pt x="197" y="9"/>
                    </a:lnTo>
                    <a:lnTo>
                      <a:pt x="195" y="9"/>
                    </a:lnTo>
                    <a:lnTo>
                      <a:pt x="193" y="7"/>
                    </a:lnTo>
                    <a:lnTo>
                      <a:pt x="193" y="7"/>
                    </a:lnTo>
                    <a:lnTo>
                      <a:pt x="195" y="4"/>
                    </a:lnTo>
                    <a:lnTo>
                      <a:pt x="197" y="2"/>
                    </a:lnTo>
                    <a:lnTo>
                      <a:pt x="197" y="0"/>
                    </a:lnTo>
                    <a:lnTo>
                      <a:pt x="195" y="0"/>
                    </a:lnTo>
                    <a:lnTo>
                      <a:pt x="186" y="2"/>
                    </a:lnTo>
                    <a:lnTo>
                      <a:pt x="186" y="2"/>
                    </a:lnTo>
                    <a:lnTo>
                      <a:pt x="180" y="4"/>
                    </a:lnTo>
                    <a:lnTo>
                      <a:pt x="173" y="4"/>
                    </a:lnTo>
                    <a:lnTo>
                      <a:pt x="167" y="4"/>
                    </a:lnTo>
                    <a:lnTo>
                      <a:pt x="162" y="4"/>
                    </a:lnTo>
                    <a:lnTo>
                      <a:pt x="162" y="4"/>
                    </a:lnTo>
                    <a:lnTo>
                      <a:pt x="159" y="7"/>
                    </a:lnTo>
                    <a:lnTo>
                      <a:pt x="157" y="11"/>
                    </a:lnTo>
                    <a:lnTo>
                      <a:pt x="155" y="14"/>
                    </a:lnTo>
                    <a:lnTo>
                      <a:pt x="152" y="16"/>
                    </a:lnTo>
                    <a:lnTo>
                      <a:pt x="152" y="16"/>
                    </a:lnTo>
                    <a:lnTo>
                      <a:pt x="148" y="16"/>
                    </a:lnTo>
                    <a:lnTo>
                      <a:pt x="145" y="14"/>
                    </a:lnTo>
                    <a:lnTo>
                      <a:pt x="141" y="11"/>
                    </a:lnTo>
                    <a:lnTo>
                      <a:pt x="134" y="11"/>
                    </a:lnTo>
                    <a:lnTo>
                      <a:pt x="134" y="11"/>
                    </a:lnTo>
                    <a:lnTo>
                      <a:pt x="132" y="14"/>
                    </a:lnTo>
                    <a:lnTo>
                      <a:pt x="132" y="18"/>
                    </a:lnTo>
                    <a:lnTo>
                      <a:pt x="134" y="23"/>
                    </a:lnTo>
                    <a:lnTo>
                      <a:pt x="136" y="26"/>
                    </a:lnTo>
                    <a:lnTo>
                      <a:pt x="136" y="26"/>
                    </a:lnTo>
                    <a:lnTo>
                      <a:pt x="136" y="28"/>
                    </a:lnTo>
                    <a:lnTo>
                      <a:pt x="136" y="28"/>
                    </a:lnTo>
                    <a:lnTo>
                      <a:pt x="134" y="30"/>
                    </a:lnTo>
                    <a:lnTo>
                      <a:pt x="132" y="30"/>
                    </a:lnTo>
                    <a:lnTo>
                      <a:pt x="127" y="26"/>
                    </a:lnTo>
                    <a:lnTo>
                      <a:pt x="124" y="25"/>
                    </a:lnTo>
                    <a:lnTo>
                      <a:pt x="124" y="23"/>
                    </a:lnTo>
                    <a:lnTo>
                      <a:pt x="122" y="25"/>
                    </a:lnTo>
                    <a:lnTo>
                      <a:pt x="122" y="25"/>
                    </a:lnTo>
                    <a:lnTo>
                      <a:pt x="122" y="28"/>
                    </a:lnTo>
                    <a:lnTo>
                      <a:pt x="124" y="33"/>
                    </a:lnTo>
                    <a:lnTo>
                      <a:pt x="124" y="39"/>
                    </a:lnTo>
                    <a:lnTo>
                      <a:pt x="124" y="42"/>
                    </a:lnTo>
                    <a:lnTo>
                      <a:pt x="122" y="42"/>
                    </a:lnTo>
                    <a:lnTo>
                      <a:pt x="122" y="42"/>
                    </a:lnTo>
                    <a:lnTo>
                      <a:pt x="120" y="42"/>
                    </a:lnTo>
                    <a:lnTo>
                      <a:pt x="120" y="42"/>
                    </a:lnTo>
                    <a:lnTo>
                      <a:pt x="117" y="39"/>
                    </a:lnTo>
                    <a:lnTo>
                      <a:pt x="113" y="37"/>
                    </a:lnTo>
                    <a:lnTo>
                      <a:pt x="112" y="37"/>
                    </a:lnTo>
                    <a:lnTo>
                      <a:pt x="108" y="39"/>
                    </a:lnTo>
                    <a:lnTo>
                      <a:pt x="108" y="39"/>
                    </a:lnTo>
                    <a:lnTo>
                      <a:pt x="106" y="39"/>
                    </a:lnTo>
                    <a:lnTo>
                      <a:pt x="105" y="39"/>
                    </a:lnTo>
                    <a:lnTo>
                      <a:pt x="103" y="35"/>
                    </a:lnTo>
                    <a:lnTo>
                      <a:pt x="99" y="32"/>
                    </a:lnTo>
                    <a:lnTo>
                      <a:pt x="98" y="30"/>
                    </a:lnTo>
                    <a:lnTo>
                      <a:pt x="96" y="30"/>
                    </a:lnTo>
                    <a:lnTo>
                      <a:pt x="96" y="30"/>
                    </a:lnTo>
                    <a:lnTo>
                      <a:pt x="94" y="30"/>
                    </a:lnTo>
                    <a:lnTo>
                      <a:pt x="94" y="32"/>
                    </a:lnTo>
                    <a:lnTo>
                      <a:pt x="94" y="35"/>
                    </a:lnTo>
                    <a:lnTo>
                      <a:pt x="92" y="42"/>
                    </a:lnTo>
                    <a:lnTo>
                      <a:pt x="91" y="44"/>
                    </a:lnTo>
                    <a:lnTo>
                      <a:pt x="89" y="47"/>
                    </a:lnTo>
                    <a:lnTo>
                      <a:pt x="89" y="47"/>
                    </a:lnTo>
                    <a:lnTo>
                      <a:pt x="85" y="51"/>
                    </a:lnTo>
                    <a:lnTo>
                      <a:pt x="85" y="53"/>
                    </a:lnTo>
                    <a:lnTo>
                      <a:pt x="85" y="58"/>
                    </a:lnTo>
                    <a:lnTo>
                      <a:pt x="87" y="61"/>
                    </a:lnTo>
                    <a:lnTo>
                      <a:pt x="87" y="63"/>
                    </a:lnTo>
                    <a:lnTo>
                      <a:pt x="85" y="63"/>
                    </a:lnTo>
                    <a:lnTo>
                      <a:pt x="85" y="63"/>
                    </a:lnTo>
                    <a:lnTo>
                      <a:pt x="84" y="63"/>
                    </a:lnTo>
                    <a:lnTo>
                      <a:pt x="82" y="63"/>
                    </a:lnTo>
                    <a:lnTo>
                      <a:pt x="79" y="58"/>
                    </a:lnTo>
                    <a:lnTo>
                      <a:pt x="75" y="53"/>
                    </a:lnTo>
                    <a:lnTo>
                      <a:pt x="70" y="47"/>
                    </a:lnTo>
                    <a:lnTo>
                      <a:pt x="70" y="47"/>
                    </a:lnTo>
                    <a:lnTo>
                      <a:pt x="66" y="44"/>
                    </a:lnTo>
                    <a:lnTo>
                      <a:pt x="65" y="40"/>
                    </a:lnTo>
                    <a:lnTo>
                      <a:pt x="65" y="32"/>
                    </a:lnTo>
                    <a:lnTo>
                      <a:pt x="65" y="32"/>
                    </a:lnTo>
                    <a:lnTo>
                      <a:pt x="63" y="30"/>
                    </a:lnTo>
                    <a:lnTo>
                      <a:pt x="61" y="32"/>
                    </a:lnTo>
                    <a:lnTo>
                      <a:pt x="58" y="35"/>
                    </a:lnTo>
                    <a:lnTo>
                      <a:pt x="54" y="39"/>
                    </a:lnTo>
                    <a:lnTo>
                      <a:pt x="54" y="39"/>
                    </a:lnTo>
                    <a:lnTo>
                      <a:pt x="52" y="39"/>
                    </a:lnTo>
                    <a:lnTo>
                      <a:pt x="52" y="40"/>
                    </a:lnTo>
                    <a:lnTo>
                      <a:pt x="54" y="44"/>
                    </a:lnTo>
                    <a:lnTo>
                      <a:pt x="54" y="46"/>
                    </a:lnTo>
                    <a:lnTo>
                      <a:pt x="54" y="47"/>
                    </a:lnTo>
                    <a:lnTo>
                      <a:pt x="52" y="51"/>
                    </a:lnTo>
                    <a:lnTo>
                      <a:pt x="49" y="53"/>
                    </a:lnTo>
                    <a:lnTo>
                      <a:pt x="49" y="53"/>
                    </a:lnTo>
                    <a:lnTo>
                      <a:pt x="42" y="58"/>
                    </a:lnTo>
                    <a:lnTo>
                      <a:pt x="38" y="56"/>
                    </a:lnTo>
                    <a:lnTo>
                      <a:pt x="33" y="56"/>
                    </a:lnTo>
                    <a:lnTo>
                      <a:pt x="28" y="58"/>
                    </a:lnTo>
                    <a:lnTo>
                      <a:pt x="28" y="58"/>
                    </a:lnTo>
                    <a:lnTo>
                      <a:pt x="23" y="61"/>
                    </a:lnTo>
                    <a:lnTo>
                      <a:pt x="18" y="61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9" y="65"/>
                    </a:lnTo>
                    <a:lnTo>
                      <a:pt x="9" y="70"/>
                    </a:lnTo>
                    <a:lnTo>
                      <a:pt x="11" y="73"/>
                    </a:lnTo>
                    <a:lnTo>
                      <a:pt x="14" y="77"/>
                    </a:lnTo>
                    <a:lnTo>
                      <a:pt x="19" y="82"/>
                    </a:lnTo>
                    <a:lnTo>
                      <a:pt x="19" y="86"/>
                    </a:lnTo>
                    <a:lnTo>
                      <a:pt x="18" y="89"/>
                    </a:lnTo>
                    <a:lnTo>
                      <a:pt x="18" y="89"/>
                    </a:lnTo>
                    <a:lnTo>
                      <a:pt x="14" y="91"/>
                    </a:lnTo>
                    <a:lnTo>
                      <a:pt x="11" y="94"/>
                    </a:lnTo>
                    <a:lnTo>
                      <a:pt x="2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1"/>
                    </a:lnTo>
                    <a:lnTo>
                      <a:pt x="7" y="107"/>
                    </a:lnTo>
                    <a:lnTo>
                      <a:pt x="7" y="107"/>
                    </a:lnTo>
                    <a:lnTo>
                      <a:pt x="14" y="110"/>
                    </a:lnTo>
                    <a:lnTo>
                      <a:pt x="16" y="115"/>
                    </a:lnTo>
                    <a:lnTo>
                      <a:pt x="16" y="119"/>
                    </a:lnTo>
                    <a:lnTo>
                      <a:pt x="14" y="120"/>
                    </a:lnTo>
                    <a:lnTo>
                      <a:pt x="11" y="127"/>
                    </a:lnTo>
                    <a:lnTo>
                      <a:pt x="9" y="131"/>
                    </a:lnTo>
                    <a:lnTo>
                      <a:pt x="11" y="136"/>
                    </a:lnTo>
                    <a:lnTo>
                      <a:pt x="11" y="136"/>
                    </a:lnTo>
                    <a:lnTo>
                      <a:pt x="12" y="141"/>
                    </a:lnTo>
                    <a:lnTo>
                      <a:pt x="16" y="145"/>
                    </a:lnTo>
                    <a:lnTo>
                      <a:pt x="21" y="145"/>
                    </a:lnTo>
                    <a:lnTo>
                      <a:pt x="25" y="145"/>
                    </a:lnTo>
                    <a:lnTo>
                      <a:pt x="32" y="145"/>
                    </a:lnTo>
                    <a:lnTo>
                      <a:pt x="35" y="145"/>
                    </a:lnTo>
                    <a:lnTo>
                      <a:pt x="37" y="145"/>
                    </a:lnTo>
                    <a:lnTo>
                      <a:pt x="37" y="145"/>
                    </a:lnTo>
                    <a:lnTo>
                      <a:pt x="38" y="147"/>
                    </a:lnTo>
                    <a:lnTo>
                      <a:pt x="37" y="150"/>
                    </a:lnTo>
                    <a:lnTo>
                      <a:pt x="35" y="155"/>
                    </a:lnTo>
                    <a:lnTo>
                      <a:pt x="32" y="160"/>
                    </a:lnTo>
                    <a:lnTo>
                      <a:pt x="32" y="166"/>
                    </a:lnTo>
                    <a:lnTo>
                      <a:pt x="32" y="166"/>
                    </a:lnTo>
                    <a:lnTo>
                      <a:pt x="42" y="160"/>
                    </a:lnTo>
                    <a:lnTo>
                      <a:pt x="51" y="155"/>
                    </a:lnTo>
                    <a:lnTo>
                      <a:pt x="56" y="152"/>
                    </a:lnTo>
                    <a:lnTo>
                      <a:pt x="59" y="147"/>
                    </a:lnTo>
                    <a:lnTo>
                      <a:pt x="63" y="140"/>
                    </a:lnTo>
                    <a:lnTo>
                      <a:pt x="68" y="136"/>
                    </a:lnTo>
                    <a:lnTo>
                      <a:pt x="73" y="133"/>
                    </a:lnTo>
                    <a:lnTo>
                      <a:pt x="73" y="133"/>
                    </a:lnTo>
                    <a:lnTo>
                      <a:pt x="79" y="131"/>
                    </a:lnTo>
                    <a:lnTo>
                      <a:pt x="85" y="133"/>
                    </a:lnTo>
                    <a:lnTo>
                      <a:pt x="91" y="136"/>
                    </a:lnTo>
                    <a:lnTo>
                      <a:pt x="94" y="140"/>
                    </a:lnTo>
                    <a:lnTo>
                      <a:pt x="103" y="148"/>
                    </a:lnTo>
                    <a:lnTo>
                      <a:pt x="108" y="150"/>
                    </a:lnTo>
                    <a:lnTo>
                      <a:pt x="113" y="150"/>
                    </a:lnTo>
                    <a:lnTo>
                      <a:pt x="113" y="150"/>
                    </a:lnTo>
                    <a:lnTo>
                      <a:pt x="119" y="152"/>
                    </a:lnTo>
                    <a:lnTo>
                      <a:pt x="122" y="154"/>
                    </a:lnTo>
                    <a:lnTo>
                      <a:pt x="124" y="159"/>
                    </a:lnTo>
                    <a:lnTo>
                      <a:pt x="126" y="164"/>
                    </a:lnTo>
                    <a:lnTo>
                      <a:pt x="127" y="176"/>
                    </a:lnTo>
                    <a:lnTo>
                      <a:pt x="129" y="181"/>
                    </a:lnTo>
                    <a:lnTo>
                      <a:pt x="132" y="185"/>
                    </a:lnTo>
                    <a:lnTo>
                      <a:pt x="132" y="185"/>
                    </a:lnTo>
                    <a:lnTo>
                      <a:pt x="134" y="188"/>
                    </a:lnTo>
                    <a:lnTo>
                      <a:pt x="136" y="192"/>
                    </a:lnTo>
                    <a:lnTo>
                      <a:pt x="136" y="197"/>
                    </a:lnTo>
                    <a:lnTo>
                      <a:pt x="136" y="201"/>
                    </a:lnTo>
                    <a:lnTo>
                      <a:pt x="136" y="204"/>
                    </a:lnTo>
                    <a:lnTo>
                      <a:pt x="139" y="207"/>
                    </a:lnTo>
                    <a:lnTo>
                      <a:pt x="143" y="211"/>
                    </a:lnTo>
                    <a:lnTo>
                      <a:pt x="143" y="211"/>
                    </a:lnTo>
                    <a:lnTo>
                      <a:pt x="157" y="221"/>
                    </a:lnTo>
                    <a:lnTo>
                      <a:pt x="159" y="225"/>
                    </a:lnTo>
                    <a:lnTo>
                      <a:pt x="159" y="230"/>
                    </a:lnTo>
                    <a:lnTo>
                      <a:pt x="159" y="230"/>
                    </a:lnTo>
                    <a:lnTo>
                      <a:pt x="159" y="232"/>
                    </a:lnTo>
                    <a:lnTo>
                      <a:pt x="160" y="234"/>
                    </a:lnTo>
                    <a:lnTo>
                      <a:pt x="167" y="235"/>
                    </a:lnTo>
                    <a:lnTo>
                      <a:pt x="174" y="239"/>
                    </a:lnTo>
                    <a:lnTo>
                      <a:pt x="178" y="242"/>
                    </a:lnTo>
                    <a:lnTo>
                      <a:pt x="181" y="248"/>
                    </a:lnTo>
                    <a:lnTo>
                      <a:pt x="181" y="248"/>
                    </a:lnTo>
                    <a:lnTo>
                      <a:pt x="185" y="254"/>
                    </a:lnTo>
                    <a:lnTo>
                      <a:pt x="188" y="254"/>
                    </a:lnTo>
                    <a:lnTo>
                      <a:pt x="192" y="258"/>
                    </a:lnTo>
                    <a:lnTo>
                      <a:pt x="200" y="267"/>
                    </a:lnTo>
                    <a:lnTo>
                      <a:pt x="200" y="267"/>
                    </a:lnTo>
                    <a:lnTo>
                      <a:pt x="211" y="277"/>
                    </a:lnTo>
                    <a:lnTo>
                      <a:pt x="221" y="284"/>
                    </a:lnTo>
                    <a:lnTo>
                      <a:pt x="233" y="288"/>
                    </a:lnTo>
                    <a:lnTo>
                      <a:pt x="244" y="289"/>
                    </a:lnTo>
                    <a:lnTo>
                      <a:pt x="244" y="289"/>
                    </a:lnTo>
                    <a:lnTo>
                      <a:pt x="247" y="289"/>
                    </a:lnTo>
                    <a:lnTo>
                      <a:pt x="251" y="293"/>
                    </a:lnTo>
                    <a:lnTo>
                      <a:pt x="254" y="302"/>
                    </a:lnTo>
                    <a:lnTo>
                      <a:pt x="260" y="308"/>
                    </a:lnTo>
                    <a:lnTo>
                      <a:pt x="263" y="310"/>
                    </a:lnTo>
                    <a:lnTo>
                      <a:pt x="267" y="312"/>
                    </a:lnTo>
                    <a:lnTo>
                      <a:pt x="267" y="312"/>
                    </a:lnTo>
                    <a:lnTo>
                      <a:pt x="272" y="312"/>
                    </a:lnTo>
                    <a:lnTo>
                      <a:pt x="274" y="312"/>
                    </a:lnTo>
                    <a:lnTo>
                      <a:pt x="274" y="315"/>
                    </a:lnTo>
                    <a:lnTo>
                      <a:pt x="274" y="317"/>
                    </a:lnTo>
                    <a:lnTo>
                      <a:pt x="274" y="319"/>
                    </a:lnTo>
                    <a:lnTo>
                      <a:pt x="275" y="321"/>
                    </a:lnTo>
                    <a:lnTo>
                      <a:pt x="280" y="319"/>
                    </a:lnTo>
                    <a:lnTo>
                      <a:pt x="280" y="319"/>
                    </a:lnTo>
                    <a:lnTo>
                      <a:pt x="286" y="319"/>
                    </a:lnTo>
                    <a:lnTo>
                      <a:pt x="289" y="319"/>
                    </a:lnTo>
                    <a:lnTo>
                      <a:pt x="289" y="322"/>
                    </a:lnTo>
                    <a:lnTo>
                      <a:pt x="289" y="324"/>
                    </a:lnTo>
                    <a:lnTo>
                      <a:pt x="289" y="333"/>
                    </a:lnTo>
                    <a:lnTo>
                      <a:pt x="291" y="338"/>
                    </a:lnTo>
                    <a:lnTo>
                      <a:pt x="296" y="342"/>
                    </a:lnTo>
                    <a:lnTo>
                      <a:pt x="296" y="342"/>
                    </a:lnTo>
                    <a:lnTo>
                      <a:pt x="307" y="347"/>
                    </a:lnTo>
                    <a:lnTo>
                      <a:pt x="314" y="350"/>
                    </a:lnTo>
                    <a:lnTo>
                      <a:pt x="317" y="352"/>
                    </a:lnTo>
                    <a:lnTo>
                      <a:pt x="321" y="357"/>
                    </a:lnTo>
                    <a:lnTo>
                      <a:pt x="324" y="362"/>
                    </a:lnTo>
                    <a:lnTo>
                      <a:pt x="328" y="373"/>
                    </a:lnTo>
                    <a:lnTo>
                      <a:pt x="328" y="373"/>
                    </a:lnTo>
                    <a:lnTo>
                      <a:pt x="331" y="390"/>
                    </a:lnTo>
                    <a:lnTo>
                      <a:pt x="333" y="399"/>
                    </a:lnTo>
                    <a:lnTo>
                      <a:pt x="333" y="406"/>
                    </a:lnTo>
                    <a:lnTo>
                      <a:pt x="329" y="409"/>
                    </a:lnTo>
                    <a:lnTo>
                      <a:pt x="329" y="409"/>
                    </a:lnTo>
                    <a:lnTo>
                      <a:pt x="326" y="413"/>
                    </a:lnTo>
                    <a:lnTo>
                      <a:pt x="326" y="418"/>
                    </a:lnTo>
                    <a:lnTo>
                      <a:pt x="324" y="422"/>
                    </a:lnTo>
                    <a:lnTo>
                      <a:pt x="322" y="427"/>
                    </a:lnTo>
                    <a:lnTo>
                      <a:pt x="322" y="427"/>
                    </a:lnTo>
                    <a:lnTo>
                      <a:pt x="319" y="434"/>
                    </a:lnTo>
                    <a:lnTo>
                      <a:pt x="317" y="439"/>
                    </a:lnTo>
                    <a:lnTo>
                      <a:pt x="317" y="444"/>
                    </a:lnTo>
                    <a:lnTo>
                      <a:pt x="321" y="448"/>
                    </a:lnTo>
                    <a:lnTo>
                      <a:pt x="321" y="448"/>
                    </a:lnTo>
                    <a:lnTo>
                      <a:pt x="326" y="449"/>
                    </a:lnTo>
                    <a:lnTo>
                      <a:pt x="329" y="449"/>
                    </a:lnTo>
                    <a:lnTo>
                      <a:pt x="331" y="448"/>
                    </a:lnTo>
                    <a:lnTo>
                      <a:pt x="333" y="446"/>
                    </a:lnTo>
                    <a:lnTo>
                      <a:pt x="336" y="437"/>
                    </a:lnTo>
                    <a:lnTo>
                      <a:pt x="343" y="429"/>
                    </a:lnTo>
                    <a:lnTo>
                      <a:pt x="343" y="429"/>
                    </a:lnTo>
                    <a:lnTo>
                      <a:pt x="347" y="423"/>
                    </a:lnTo>
                    <a:lnTo>
                      <a:pt x="348" y="420"/>
                    </a:lnTo>
                    <a:lnTo>
                      <a:pt x="350" y="415"/>
                    </a:lnTo>
                    <a:lnTo>
                      <a:pt x="354" y="408"/>
                    </a:lnTo>
                    <a:lnTo>
                      <a:pt x="357" y="404"/>
                    </a:lnTo>
                    <a:lnTo>
                      <a:pt x="362" y="401"/>
                    </a:lnTo>
                    <a:lnTo>
                      <a:pt x="362" y="401"/>
                    </a:lnTo>
                    <a:lnTo>
                      <a:pt x="368" y="397"/>
                    </a:lnTo>
                    <a:lnTo>
                      <a:pt x="369" y="392"/>
                    </a:lnTo>
                    <a:lnTo>
                      <a:pt x="371" y="387"/>
                    </a:lnTo>
                    <a:lnTo>
                      <a:pt x="371" y="383"/>
                    </a:lnTo>
                    <a:lnTo>
                      <a:pt x="368" y="378"/>
                    </a:lnTo>
                    <a:lnTo>
                      <a:pt x="364" y="375"/>
                    </a:lnTo>
                    <a:lnTo>
                      <a:pt x="361" y="371"/>
                    </a:lnTo>
                    <a:lnTo>
                      <a:pt x="357" y="369"/>
                    </a:lnTo>
                    <a:lnTo>
                      <a:pt x="357" y="369"/>
                    </a:lnTo>
                    <a:lnTo>
                      <a:pt x="348" y="366"/>
                    </a:lnTo>
                    <a:lnTo>
                      <a:pt x="345" y="362"/>
                    </a:lnTo>
                    <a:lnTo>
                      <a:pt x="345" y="359"/>
                    </a:lnTo>
                    <a:lnTo>
                      <a:pt x="348" y="354"/>
                    </a:lnTo>
                    <a:lnTo>
                      <a:pt x="348" y="354"/>
                    </a:lnTo>
                    <a:lnTo>
                      <a:pt x="352" y="347"/>
                    </a:lnTo>
                    <a:lnTo>
                      <a:pt x="352" y="342"/>
                    </a:lnTo>
                    <a:lnTo>
                      <a:pt x="354" y="335"/>
                    </a:lnTo>
                    <a:lnTo>
                      <a:pt x="357" y="331"/>
                    </a:lnTo>
                    <a:lnTo>
                      <a:pt x="361" y="328"/>
                    </a:lnTo>
                    <a:lnTo>
                      <a:pt x="361" y="328"/>
                    </a:lnTo>
                    <a:lnTo>
                      <a:pt x="368" y="326"/>
                    </a:lnTo>
                    <a:lnTo>
                      <a:pt x="373" y="326"/>
                    </a:lnTo>
                    <a:lnTo>
                      <a:pt x="378" y="329"/>
                    </a:lnTo>
                    <a:lnTo>
                      <a:pt x="387" y="331"/>
                    </a:lnTo>
                    <a:lnTo>
                      <a:pt x="387" y="331"/>
                    </a:lnTo>
                    <a:lnTo>
                      <a:pt x="392" y="333"/>
                    </a:lnTo>
                    <a:lnTo>
                      <a:pt x="395" y="336"/>
                    </a:lnTo>
                    <a:lnTo>
                      <a:pt x="399" y="343"/>
                    </a:lnTo>
                    <a:lnTo>
                      <a:pt x="402" y="352"/>
                    </a:lnTo>
                    <a:lnTo>
                      <a:pt x="404" y="355"/>
                    </a:lnTo>
                    <a:lnTo>
                      <a:pt x="408" y="357"/>
                    </a:lnTo>
                    <a:lnTo>
                      <a:pt x="408" y="357"/>
                    </a:lnTo>
                    <a:lnTo>
                      <a:pt x="415" y="357"/>
                    </a:lnTo>
                    <a:lnTo>
                      <a:pt x="415" y="357"/>
                    </a:lnTo>
                    <a:lnTo>
                      <a:pt x="415" y="355"/>
                    </a:lnTo>
                    <a:lnTo>
                      <a:pt x="415" y="352"/>
                    </a:lnTo>
                    <a:lnTo>
                      <a:pt x="416" y="345"/>
                    </a:lnTo>
                    <a:lnTo>
                      <a:pt x="416" y="345"/>
                    </a:lnTo>
                    <a:lnTo>
                      <a:pt x="418" y="340"/>
                    </a:lnTo>
                    <a:lnTo>
                      <a:pt x="416" y="336"/>
                    </a:lnTo>
                    <a:lnTo>
                      <a:pt x="415" y="333"/>
                    </a:lnTo>
                    <a:lnTo>
                      <a:pt x="411" y="329"/>
                    </a:lnTo>
                    <a:lnTo>
                      <a:pt x="402" y="321"/>
                    </a:lnTo>
                    <a:lnTo>
                      <a:pt x="394" y="315"/>
                    </a:lnTo>
                    <a:lnTo>
                      <a:pt x="394" y="315"/>
                    </a:lnTo>
                    <a:lnTo>
                      <a:pt x="380" y="307"/>
                    </a:lnTo>
                    <a:lnTo>
                      <a:pt x="375" y="303"/>
                    </a:lnTo>
                    <a:lnTo>
                      <a:pt x="369" y="300"/>
                    </a:lnTo>
                    <a:lnTo>
                      <a:pt x="369" y="300"/>
                    </a:lnTo>
                    <a:lnTo>
                      <a:pt x="366" y="296"/>
                    </a:lnTo>
                    <a:lnTo>
                      <a:pt x="359" y="293"/>
                    </a:lnTo>
                    <a:lnTo>
                      <a:pt x="343" y="286"/>
                    </a:lnTo>
                    <a:lnTo>
                      <a:pt x="334" y="281"/>
                    </a:lnTo>
                    <a:lnTo>
                      <a:pt x="329" y="277"/>
                    </a:lnTo>
                    <a:lnTo>
                      <a:pt x="328" y="272"/>
                    </a:lnTo>
                    <a:lnTo>
                      <a:pt x="329" y="270"/>
                    </a:lnTo>
                    <a:lnTo>
                      <a:pt x="331" y="268"/>
                    </a:lnTo>
                    <a:lnTo>
                      <a:pt x="331" y="268"/>
                    </a:lnTo>
                    <a:lnTo>
                      <a:pt x="336" y="263"/>
                    </a:lnTo>
                    <a:lnTo>
                      <a:pt x="336" y="261"/>
                    </a:lnTo>
                    <a:lnTo>
                      <a:pt x="334" y="260"/>
                    </a:lnTo>
                    <a:lnTo>
                      <a:pt x="329" y="258"/>
                    </a:lnTo>
                    <a:lnTo>
                      <a:pt x="322" y="256"/>
                    </a:lnTo>
                    <a:lnTo>
                      <a:pt x="303" y="254"/>
                    </a:lnTo>
                    <a:lnTo>
                      <a:pt x="293" y="251"/>
                    </a:lnTo>
                    <a:lnTo>
                      <a:pt x="286" y="248"/>
                    </a:lnTo>
                    <a:lnTo>
                      <a:pt x="286" y="248"/>
                    </a:lnTo>
                    <a:lnTo>
                      <a:pt x="272" y="234"/>
                    </a:lnTo>
                    <a:lnTo>
                      <a:pt x="263" y="220"/>
                    </a:lnTo>
                    <a:lnTo>
                      <a:pt x="256" y="207"/>
                    </a:lnTo>
                    <a:lnTo>
                      <a:pt x="253" y="195"/>
                    </a:lnTo>
                    <a:lnTo>
                      <a:pt x="247" y="180"/>
                    </a:lnTo>
                    <a:lnTo>
                      <a:pt x="244" y="174"/>
                    </a:lnTo>
                    <a:lnTo>
                      <a:pt x="240" y="173"/>
                    </a:lnTo>
                    <a:lnTo>
                      <a:pt x="240" y="173"/>
                    </a:lnTo>
                    <a:lnTo>
                      <a:pt x="233" y="171"/>
                    </a:lnTo>
                    <a:lnTo>
                      <a:pt x="228" y="166"/>
                    </a:lnTo>
                    <a:lnTo>
                      <a:pt x="221" y="160"/>
                    </a:lnTo>
                    <a:lnTo>
                      <a:pt x="213" y="154"/>
                    </a:lnTo>
                    <a:lnTo>
                      <a:pt x="213" y="154"/>
                    </a:lnTo>
                    <a:lnTo>
                      <a:pt x="207" y="148"/>
                    </a:lnTo>
                    <a:lnTo>
                      <a:pt x="204" y="143"/>
                    </a:lnTo>
                    <a:lnTo>
                      <a:pt x="200" y="136"/>
                    </a:lnTo>
                    <a:lnTo>
                      <a:pt x="199" y="131"/>
                    </a:lnTo>
                    <a:lnTo>
                      <a:pt x="199" y="124"/>
                    </a:lnTo>
                    <a:lnTo>
                      <a:pt x="199" y="119"/>
                    </a:lnTo>
                    <a:lnTo>
                      <a:pt x="200" y="115"/>
                    </a:lnTo>
                    <a:lnTo>
                      <a:pt x="204" y="112"/>
                    </a:lnTo>
                    <a:lnTo>
                      <a:pt x="204" y="112"/>
                    </a:lnTo>
                    <a:lnTo>
                      <a:pt x="206" y="112"/>
                    </a:lnTo>
                    <a:lnTo>
                      <a:pt x="207" y="110"/>
                    </a:lnTo>
                    <a:lnTo>
                      <a:pt x="206" y="105"/>
                    </a:lnTo>
                    <a:lnTo>
                      <a:pt x="199" y="94"/>
                    </a:lnTo>
                    <a:lnTo>
                      <a:pt x="199" y="94"/>
                    </a:lnTo>
                    <a:lnTo>
                      <a:pt x="197" y="87"/>
                    </a:lnTo>
                    <a:lnTo>
                      <a:pt x="197" y="82"/>
                    </a:lnTo>
                    <a:lnTo>
                      <a:pt x="200" y="80"/>
                    </a:lnTo>
                    <a:lnTo>
                      <a:pt x="204" y="82"/>
                    </a:lnTo>
                    <a:lnTo>
                      <a:pt x="204" y="82"/>
                    </a:lnTo>
                    <a:lnTo>
                      <a:pt x="207" y="84"/>
                    </a:lnTo>
                    <a:lnTo>
                      <a:pt x="209" y="82"/>
                    </a:lnTo>
                    <a:lnTo>
                      <a:pt x="213" y="80"/>
                    </a:lnTo>
                    <a:lnTo>
                      <a:pt x="220" y="75"/>
                    </a:lnTo>
                    <a:lnTo>
                      <a:pt x="227" y="70"/>
                    </a:lnTo>
                    <a:lnTo>
                      <a:pt x="227" y="70"/>
                    </a:lnTo>
                    <a:lnTo>
                      <a:pt x="233" y="68"/>
                    </a:lnTo>
                    <a:lnTo>
                      <a:pt x="233" y="70"/>
                    </a:lnTo>
                    <a:lnTo>
                      <a:pt x="235" y="72"/>
                    </a:lnTo>
                    <a:lnTo>
                      <a:pt x="240" y="70"/>
                    </a:lnTo>
                    <a:lnTo>
                      <a:pt x="240" y="70"/>
                    </a:lnTo>
                    <a:lnTo>
                      <a:pt x="246" y="70"/>
                    </a:lnTo>
                    <a:lnTo>
                      <a:pt x="247" y="70"/>
                    </a:lnTo>
                    <a:lnTo>
                      <a:pt x="247" y="75"/>
                    </a:lnTo>
                    <a:lnTo>
                      <a:pt x="247" y="75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42"/>
              <p:cNvSpPr/>
              <p:nvPr/>
            </p:nvSpPr>
            <p:spPr>
              <a:xfrm>
                <a:off x="-1290036" y="2368075"/>
                <a:ext cx="248176" cy="232417"/>
              </a:xfrm>
              <a:custGeom>
                <a:rect b="b" l="l" r="r" t="t"/>
                <a:pathLst>
                  <a:path extrusionOk="0" h="130" w="137">
                    <a:moveTo>
                      <a:pt x="123" y="85"/>
                    </a:moveTo>
                    <a:lnTo>
                      <a:pt x="123" y="85"/>
                    </a:lnTo>
                    <a:lnTo>
                      <a:pt x="127" y="80"/>
                    </a:lnTo>
                    <a:lnTo>
                      <a:pt x="130" y="81"/>
                    </a:lnTo>
                    <a:lnTo>
                      <a:pt x="132" y="81"/>
                    </a:lnTo>
                    <a:lnTo>
                      <a:pt x="134" y="81"/>
                    </a:lnTo>
                    <a:lnTo>
                      <a:pt x="134" y="81"/>
                    </a:lnTo>
                    <a:lnTo>
                      <a:pt x="134" y="80"/>
                    </a:lnTo>
                    <a:lnTo>
                      <a:pt x="134" y="76"/>
                    </a:lnTo>
                    <a:lnTo>
                      <a:pt x="130" y="69"/>
                    </a:lnTo>
                    <a:lnTo>
                      <a:pt x="123" y="61"/>
                    </a:lnTo>
                    <a:lnTo>
                      <a:pt x="123" y="61"/>
                    </a:lnTo>
                    <a:lnTo>
                      <a:pt x="125" y="61"/>
                    </a:lnTo>
                    <a:lnTo>
                      <a:pt x="129" y="62"/>
                    </a:lnTo>
                    <a:lnTo>
                      <a:pt x="132" y="62"/>
                    </a:lnTo>
                    <a:lnTo>
                      <a:pt x="136" y="62"/>
                    </a:lnTo>
                    <a:lnTo>
                      <a:pt x="136" y="62"/>
                    </a:lnTo>
                    <a:lnTo>
                      <a:pt x="137" y="61"/>
                    </a:lnTo>
                    <a:lnTo>
                      <a:pt x="136" y="57"/>
                    </a:lnTo>
                    <a:lnTo>
                      <a:pt x="129" y="52"/>
                    </a:lnTo>
                    <a:lnTo>
                      <a:pt x="122" y="45"/>
                    </a:lnTo>
                    <a:lnTo>
                      <a:pt x="118" y="41"/>
                    </a:lnTo>
                    <a:lnTo>
                      <a:pt x="118" y="38"/>
                    </a:lnTo>
                    <a:lnTo>
                      <a:pt x="118" y="38"/>
                    </a:lnTo>
                    <a:lnTo>
                      <a:pt x="125" y="24"/>
                    </a:lnTo>
                    <a:lnTo>
                      <a:pt x="127" y="17"/>
                    </a:lnTo>
                    <a:lnTo>
                      <a:pt x="127" y="15"/>
                    </a:lnTo>
                    <a:lnTo>
                      <a:pt x="125" y="15"/>
                    </a:lnTo>
                    <a:lnTo>
                      <a:pt x="116" y="17"/>
                    </a:lnTo>
                    <a:lnTo>
                      <a:pt x="116" y="17"/>
                    </a:lnTo>
                    <a:lnTo>
                      <a:pt x="111" y="17"/>
                    </a:lnTo>
                    <a:lnTo>
                      <a:pt x="109" y="15"/>
                    </a:lnTo>
                    <a:lnTo>
                      <a:pt x="106" y="12"/>
                    </a:lnTo>
                    <a:lnTo>
                      <a:pt x="104" y="7"/>
                    </a:lnTo>
                    <a:lnTo>
                      <a:pt x="103" y="7"/>
                    </a:lnTo>
                    <a:lnTo>
                      <a:pt x="101" y="7"/>
                    </a:lnTo>
                    <a:lnTo>
                      <a:pt x="101" y="7"/>
                    </a:lnTo>
                    <a:lnTo>
                      <a:pt x="96" y="7"/>
                    </a:lnTo>
                    <a:lnTo>
                      <a:pt x="90" y="5"/>
                    </a:lnTo>
                    <a:lnTo>
                      <a:pt x="83" y="3"/>
                    </a:lnTo>
                    <a:lnTo>
                      <a:pt x="80" y="5"/>
                    </a:lnTo>
                    <a:lnTo>
                      <a:pt x="78" y="7"/>
                    </a:lnTo>
                    <a:lnTo>
                      <a:pt x="78" y="7"/>
                    </a:lnTo>
                    <a:lnTo>
                      <a:pt x="75" y="8"/>
                    </a:lnTo>
                    <a:lnTo>
                      <a:pt x="71" y="8"/>
                    </a:lnTo>
                    <a:lnTo>
                      <a:pt x="66" y="7"/>
                    </a:lnTo>
                    <a:lnTo>
                      <a:pt x="59" y="3"/>
                    </a:lnTo>
                    <a:lnTo>
                      <a:pt x="57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52" y="3"/>
                    </a:lnTo>
                    <a:lnTo>
                      <a:pt x="49" y="3"/>
                    </a:lnTo>
                    <a:lnTo>
                      <a:pt x="40" y="1"/>
                    </a:lnTo>
                    <a:lnTo>
                      <a:pt x="31" y="0"/>
                    </a:lnTo>
                    <a:lnTo>
                      <a:pt x="29" y="1"/>
                    </a:lnTo>
                    <a:lnTo>
                      <a:pt x="26" y="3"/>
                    </a:lnTo>
                    <a:lnTo>
                      <a:pt x="26" y="3"/>
                    </a:lnTo>
                    <a:lnTo>
                      <a:pt x="21" y="12"/>
                    </a:lnTo>
                    <a:lnTo>
                      <a:pt x="19" y="10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3" y="3"/>
                    </a:lnTo>
                    <a:lnTo>
                      <a:pt x="2" y="7"/>
                    </a:lnTo>
                    <a:lnTo>
                      <a:pt x="0" y="17"/>
                    </a:lnTo>
                    <a:lnTo>
                      <a:pt x="2" y="20"/>
                    </a:lnTo>
                    <a:lnTo>
                      <a:pt x="3" y="24"/>
                    </a:lnTo>
                    <a:lnTo>
                      <a:pt x="3" y="24"/>
                    </a:lnTo>
                    <a:lnTo>
                      <a:pt x="9" y="27"/>
                    </a:lnTo>
                    <a:lnTo>
                      <a:pt x="10" y="33"/>
                    </a:lnTo>
                    <a:lnTo>
                      <a:pt x="14" y="38"/>
                    </a:lnTo>
                    <a:lnTo>
                      <a:pt x="15" y="41"/>
                    </a:lnTo>
                    <a:lnTo>
                      <a:pt x="15" y="41"/>
                    </a:lnTo>
                    <a:lnTo>
                      <a:pt x="17" y="43"/>
                    </a:lnTo>
                    <a:lnTo>
                      <a:pt x="17" y="45"/>
                    </a:lnTo>
                    <a:lnTo>
                      <a:pt x="15" y="48"/>
                    </a:lnTo>
                    <a:lnTo>
                      <a:pt x="14" y="5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19" y="52"/>
                    </a:lnTo>
                    <a:lnTo>
                      <a:pt x="24" y="55"/>
                    </a:lnTo>
                    <a:lnTo>
                      <a:pt x="33" y="66"/>
                    </a:lnTo>
                    <a:lnTo>
                      <a:pt x="42" y="78"/>
                    </a:lnTo>
                    <a:lnTo>
                      <a:pt x="49" y="83"/>
                    </a:lnTo>
                    <a:lnTo>
                      <a:pt x="49" y="83"/>
                    </a:lnTo>
                    <a:lnTo>
                      <a:pt x="52" y="87"/>
                    </a:lnTo>
                    <a:lnTo>
                      <a:pt x="54" y="90"/>
                    </a:lnTo>
                    <a:lnTo>
                      <a:pt x="56" y="95"/>
                    </a:lnTo>
                    <a:lnTo>
                      <a:pt x="59" y="99"/>
                    </a:lnTo>
                    <a:lnTo>
                      <a:pt x="59" y="99"/>
                    </a:lnTo>
                    <a:lnTo>
                      <a:pt x="68" y="106"/>
                    </a:lnTo>
                    <a:lnTo>
                      <a:pt x="69" y="109"/>
                    </a:lnTo>
                    <a:lnTo>
                      <a:pt x="69" y="111"/>
                    </a:lnTo>
                    <a:lnTo>
                      <a:pt x="69" y="111"/>
                    </a:lnTo>
                    <a:lnTo>
                      <a:pt x="69" y="113"/>
                    </a:lnTo>
                    <a:lnTo>
                      <a:pt x="71" y="113"/>
                    </a:lnTo>
                    <a:lnTo>
                      <a:pt x="73" y="114"/>
                    </a:lnTo>
                    <a:lnTo>
                      <a:pt x="76" y="118"/>
                    </a:lnTo>
                    <a:lnTo>
                      <a:pt x="76" y="118"/>
                    </a:lnTo>
                    <a:lnTo>
                      <a:pt x="80" y="121"/>
                    </a:lnTo>
                    <a:lnTo>
                      <a:pt x="85" y="125"/>
                    </a:lnTo>
                    <a:lnTo>
                      <a:pt x="96" y="130"/>
                    </a:lnTo>
                    <a:lnTo>
                      <a:pt x="96" y="130"/>
                    </a:lnTo>
                    <a:lnTo>
                      <a:pt x="99" y="128"/>
                    </a:lnTo>
                    <a:lnTo>
                      <a:pt x="99" y="125"/>
                    </a:lnTo>
                    <a:lnTo>
                      <a:pt x="97" y="121"/>
                    </a:lnTo>
                    <a:lnTo>
                      <a:pt x="96" y="116"/>
                    </a:lnTo>
                    <a:lnTo>
                      <a:pt x="96" y="114"/>
                    </a:lnTo>
                    <a:lnTo>
                      <a:pt x="99" y="111"/>
                    </a:lnTo>
                    <a:lnTo>
                      <a:pt x="99" y="111"/>
                    </a:lnTo>
                    <a:lnTo>
                      <a:pt x="104" y="106"/>
                    </a:lnTo>
                    <a:lnTo>
                      <a:pt x="106" y="101"/>
                    </a:lnTo>
                    <a:lnTo>
                      <a:pt x="108" y="97"/>
                    </a:lnTo>
                    <a:lnTo>
                      <a:pt x="109" y="92"/>
                    </a:lnTo>
                    <a:lnTo>
                      <a:pt x="109" y="92"/>
                    </a:lnTo>
                    <a:lnTo>
                      <a:pt x="113" y="94"/>
                    </a:lnTo>
                    <a:lnTo>
                      <a:pt x="115" y="95"/>
                    </a:lnTo>
                    <a:lnTo>
                      <a:pt x="115" y="99"/>
                    </a:lnTo>
                    <a:lnTo>
                      <a:pt x="116" y="99"/>
                    </a:lnTo>
                    <a:lnTo>
                      <a:pt x="116" y="99"/>
                    </a:lnTo>
                    <a:lnTo>
                      <a:pt x="118" y="95"/>
                    </a:lnTo>
                    <a:lnTo>
                      <a:pt x="116" y="94"/>
                    </a:lnTo>
                    <a:lnTo>
                      <a:pt x="115" y="87"/>
                    </a:lnTo>
                    <a:lnTo>
                      <a:pt x="113" y="83"/>
                    </a:lnTo>
                    <a:lnTo>
                      <a:pt x="115" y="81"/>
                    </a:lnTo>
                    <a:lnTo>
                      <a:pt x="118" y="83"/>
                    </a:lnTo>
                    <a:lnTo>
                      <a:pt x="123" y="85"/>
                    </a:lnTo>
                    <a:lnTo>
                      <a:pt x="123" y="85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42"/>
              <p:cNvSpPr/>
              <p:nvPr/>
            </p:nvSpPr>
            <p:spPr>
              <a:xfrm>
                <a:off x="-1605180" y="-1315168"/>
                <a:ext cx="681498" cy="437262"/>
              </a:xfrm>
              <a:custGeom>
                <a:rect b="b" l="l" r="r" t="t"/>
                <a:pathLst>
                  <a:path extrusionOk="0" h="246" w="380">
                    <a:moveTo>
                      <a:pt x="205" y="244"/>
                    </a:moveTo>
                    <a:lnTo>
                      <a:pt x="205" y="244"/>
                    </a:lnTo>
                    <a:lnTo>
                      <a:pt x="190" y="239"/>
                    </a:lnTo>
                    <a:lnTo>
                      <a:pt x="179" y="233"/>
                    </a:lnTo>
                    <a:lnTo>
                      <a:pt x="174" y="230"/>
                    </a:lnTo>
                    <a:lnTo>
                      <a:pt x="169" y="225"/>
                    </a:lnTo>
                    <a:lnTo>
                      <a:pt x="158" y="214"/>
                    </a:lnTo>
                    <a:lnTo>
                      <a:pt x="151" y="211"/>
                    </a:lnTo>
                    <a:lnTo>
                      <a:pt x="139" y="206"/>
                    </a:lnTo>
                    <a:lnTo>
                      <a:pt x="139" y="206"/>
                    </a:lnTo>
                    <a:lnTo>
                      <a:pt x="118" y="195"/>
                    </a:lnTo>
                    <a:lnTo>
                      <a:pt x="115" y="192"/>
                    </a:lnTo>
                    <a:lnTo>
                      <a:pt x="113" y="190"/>
                    </a:lnTo>
                    <a:lnTo>
                      <a:pt x="117" y="186"/>
                    </a:lnTo>
                    <a:lnTo>
                      <a:pt x="122" y="185"/>
                    </a:lnTo>
                    <a:lnTo>
                      <a:pt x="144" y="179"/>
                    </a:lnTo>
                    <a:lnTo>
                      <a:pt x="144" y="179"/>
                    </a:lnTo>
                    <a:lnTo>
                      <a:pt x="158" y="176"/>
                    </a:lnTo>
                    <a:lnTo>
                      <a:pt x="171" y="172"/>
                    </a:lnTo>
                    <a:lnTo>
                      <a:pt x="183" y="169"/>
                    </a:lnTo>
                    <a:lnTo>
                      <a:pt x="190" y="164"/>
                    </a:lnTo>
                    <a:lnTo>
                      <a:pt x="193" y="160"/>
                    </a:lnTo>
                    <a:lnTo>
                      <a:pt x="191" y="159"/>
                    </a:lnTo>
                    <a:lnTo>
                      <a:pt x="190" y="159"/>
                    </a:lnTo>
                    <a:lnTo>
                      <a:pt x="178" y="157"/>
                    </a:lnTo>
                    <a:lnTo>
                      <a:pt x="157" y="159"/>
                    </a:lnTo>
                    <a:lnTo>
                      <a:pt x="157" y="159"/>
                    </a:lnTo>
                    <a:lnTo>
                      <a:pt x="134" y="162"/>
                    </a:lnTo>
                    <a:lnTo>
                      <a:pt x="118" y="162"/>
                    </a:lnTo>
                    <a:lnTo>
                      <a:pt x="106" y="160"/>
                    </a:lnTo>
                    <a:lnTo>
                      <a:pt x="103" y="159"/>
                    </a:lnTo>
                    <a:lnTo>
                      <a:pt x="101" y="157"/>
                    </a:lnTo>
                    <a:lnTo>
                      <a:pt x="103" y="155"/>
                    </a:lnTo>
                    <a:lnTo>
                      <a:pt x="110" y="150"/>
                    </a:lnTo>
                    <a:lnTo>
                      <a:pt x="122" y="145"/>
                    </a:lnTo>
                    <a:lnTo>
                      <a:pt x="139" y="139"/>
                    </a:lnTo>
                    <a:lnTo>
                      <a:pt x="139" y="139"/>
                    </a:lnTo>
                    <a:lnTo>
                      <a:pt x="178" y="129"/>
                    </a:lnTo>
                    <a:lnTo>
                      <a:pt x="204" y="120"/>
                    </a:lnTo>
                    <a:lnTo>
                      <a:pt x="209" y="117"/>
                    </a:lnTo>
                    <a:lnTo>
                      <a:pt x="211" y="115"/>
                    </a:lnTo>
                    <a:lnTo>
                      <a:pt x="211" y="113"/>
                    </a:lnTo>
                    <a:lnTo>
                      <a:pt x="204" y="112"/>
                    </a:lnTo>
                    <a:lnTo>
                      <a:pt x="190" y="112"/>
                    </a:lnTo>
                    <a:lnTo>
                      <a:pt x="190" y="112"/>
                    </a:lnTo>
                    <a:lnTo>
                      <a:pt x="176" y="110"/>
                    </a:lnTo>
                    <a:lnTo>
                      <a:pt x="169" y="106"/>
                    </a:lnTo>
                    <a:lnTo>
                      <a:pt x="165" y="103"/>
                    </a:lnTo>
                    <a:lnTo>
                      <a:pt x="164" y="101"/>
                    </a:lnTo>
                    <a:lnTo>
                      <a:pt x="162" y="99"/>
                    </a:lnTo>
                    <a:lnTo>
                      <a:pt x="160" y="99"/>
                    </a:lnTo>
                    <a:lnTo>
                      <a:pt x="143" y="110"/>
                    </a:lnTo>
                    <a:lnTo>
                      <a:pt x="143" y="110"/>
                    </a:lnTo>
                    <a:lnTo>
                      <a:pt x="120" y="125"/>
                    </a:lnTo>
                    <a:lnTo>
                      <a:pt x="110" y="131"/>
                    </a:lnTo>
                    <a:lnTo>
                      <a:pt x="101" y="134"/>
                    </a:lnTo>
                    <a:lnTo>
                      <a:pt x="92" y="136"/>
                    </a:lnTo>
                    <a:lnTo>
                      <a:pt x="84" y="132"/>
                    </a:lnTo>
                    <a:lnTo>
                      <a:pt x="73" y="127"/>
                    </a:lnTo>
                    <a:lnTo>
                      <a:pt x="61" y="115"/>
                    </a:lnTo>
                    <a:lnTo>
                      <a:pt x="61" y="115"/>
                    </a:lnTo>
                    <a:lnTo>
                      <a:pt x="38" y="94"/>
                    </a:lnTo>
                    <a:lnTo>
                      <a:pt x="28" y="84"/>
                    </a:lnTo>
                    <a:lnTo>
                      <a:pt x="26" y="82"/>
                    </a:lnTo>
                    <a:lnTo>
                      <a:pt x="28" y="80"/>
                    </a:lnTo>
                    <a:lnTo>
                      <a:pt x="40" y="78"/>
                    </a:lnTo>
                    <a:lnTo>
                      <a:pt x="40" y="78"/>
                    </a:lnTo>
                    <a:lnTo>
                      <a:pt x="50" y="78"/>
                    </a:lnTo>
                    <a:lnTo>
                      <a:pt x="50" y="77"/>
                    </a:lnTo>
                    <a:lnTo>
                      <a:pt x="49" y="77"/>
                    </a:lnTo>
                    <a:lnTo>
                      <a:pt x="45" y="75"/>
                    </a:lnTo>
                    <a:lnTo>
                      <a:pt x="43" y="71"/>
                    </a:lnTo>
                    <a:lnTo>
                      <a:pt x="42" y="66"/>
                    </a:lnTo>
                    <a:lnTo>
                      <a:pt x="42" y="61"/>
                    </a:lnTo>
                    <a:lnTo>
                      <a:pt x="42" y="61"/>
                    </a:lnTo>
                    <a:lnTo>
                      <a:pt x="43" y="56"/>
                    </a:lnTo>
                    <a:lnTo>
                      <a:pt x="42" y="56"/>
                    </a:lnTo>
                    <a:lnTo>
                      <a:pt x="37" y="63"/>
                    </a:lnTo>
                    <a:lnTo>
                      <a:pt x="31" y="66"/>
                    </a:lnTo>
                    <a:lnTo>
                      <a:pt x="26" y="68"/>
                    </a:lnTo>
                    <a:lnTo>
                      <a:pt x="21" y="68"/>
                    </a:lnTo>
                    <a:lnTo>
                      <a:pt x="16" y="63"/>
                    </a:lnTo>
                    <a:lnTo>
                      <a:pt x="16" y="63"/>
                    </a:lnTo>
                    <a:lnTo>
                      <a:pt x="7" y="52"/>
                    </a:lnTo>
                    <a:lnTo>
                      <a:pt x="3" y="47"/>
                    </a:lnTo>
                    <a:lnTo>
                      <a:pt x="0" y="42"/>
                    </a:lnTo>
                    <a:lnTo>
                      <a:pt x="0" y="38"/>
                    </a:lnTo>
                    <a:lnTo>
                      <a:pt x="3" y="33"/>
                    </a:lnTo>
                    <a:lnTo>
                      <a:pt x="9" y="28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26" y="17"/>
                    </a:lnTo>
                    <a:lnTo>
                      <a:pt x="33" y="16"/>
                    </a:lnTo>
                    <a:lnTo>
                      <a:pt x="37" y="17"/>
                    </a:lnTo>
                    <a:lnTo>
                      <a:pt x="40" y="19"/>
                    </a:lnTo>
                    <a:lnTo>
                      <a:pt x="42" y="21"/>
                    </a:lnTo>
                    <a:lnTo>
                      <a:pt x="45" y="23"/>
                    </a:lnTo>
                    <a:lnTo>
                      <a:pt x="49" y="23"/>
                    </a:lnTo>
                    <a:lnTo>
                      <a:pt x="54" y="19"/>
                    </a:lnTo>
                    <a:lnTo>
                      <a:pt x="54" y="19"/>
                    </a:lnTo>
                    <a:lnTo>
                      <a:pt x="59" y="16"/>
                    </a:lnTo>
                    <a:lnTo>
                      <a:pt x="63" y="16"/>
                    </a:lnTo>
                    <a:lnTo>
                      <a:pt x="64" y="16"/>
                    </a:lnTo>
                    <a:lnTo>
                      <a:pt x="66" y="17"/>
                    </a:lnTo>
                    <a:lnTo>
                      <a:pt x="70" y="19"/>
                    </a:lnTo>
                    <a:lnTo>
                      <a:pt x="73" y="21"/>
                    </a:lnTo>
                    <a:lnTo>
                      <a:pt x="80" y="21"/>
                    </a:lnTo>
                    <a:lnTo>
                      <a:pt x="90" y="19"/>
                    </a:lnTo>
                    <a:lnTo>
                      <a:pt x="90" y="19"/>
                    </a:lnTo>
                    <a:lnTo>
                      <a:pt x="101" y="16"/>
                    </a:lnTo>
                    <a:lnTo>
                      <a:pt x="108" y="16"/>
                    </a:lnTo>
                    <a:lnTo>
                      <a:pt x="113" y="16"/>
                    </a:lnTo>
                    <a:lnTo>
                      <a:pt x="113" y="17"/>
                    </a:lnTo>
                    <a:lnTo>
                      <a:pt x="113" y="21"/>
                    </a:lnTo>
                    <a:lnTo>
                      <a:pt x="110" y="24"/>
                    </a:lnTo>
                    <a:lnTo>
                      <a:pt x="103" y="26"/>
                    </a:lnTo>
                    <a:lnTo>
                      <a:pt x="94" y="30"/>
                    </a:lnTo>
                    <a:lnTo>
                      <a:pt x="94" y="30"/>
                    </a:lnTo>
                    <a:lnTo>
                      <a:pt x="84" y="31"/>
                    </a:lnTo>
                    <a:lnTo>
                      <a:pt x="84" y="33"/>
                    </a:lnTo>
                    <a:lnTo>
                      <a:pt x="87" y="35"/>
                    </a:lnTo>
                    <a:lnTo>
                      <a:pt x="92" y="37"/>
                    </a:lnTo>
                    <a:lnTo>
                      <a:pt x="99" y="40"/>
                    </a:lnTo>
                    <a:lnTo>
                      <a:pt x="106" y="45"/>
                    </a:lnTo>
                    <a:lnTo>
                      <a:pt x="110" y="52"/>
                    </a:lnTo>
                    <a:lnTo>
                      <a:pt x="110" y="52"/>
                    </a:lnTo>
                    <a:lnTo>
                      <a:pt x="113" y="59"/>
                    </a:lnTo>
                    <a:lnTo>
                      <a:pt x="115" y="59"/>
                    </a:lnTo>
                    <a:lnTo>
                      <a:pt x="115" y="51"/>
                    </a:lnTo>
                    <a:lnTo>
                      <a:pt x="117" y="44"/>
                    </a:lnTo>
                    <a:lnTo>
                      <a:pt x="118" y="35"/>
                    </a:lnTo>
                    <a:lnTo>
                      <a:pt x="124" y="28"/>
                    </a:lnTo>
                    <a:lnTo>
                      <a:pt x="127" y="26"/>
                    </a:lnTo>
                    <a:lnTo>
                      <a:pt x="131" y="23"/>
                    </a:lnTo>
                    <a:lnTo>
                      <a:pt x="131" y="23"/>
                    </a:lnTo>
                    <a:lnTo>
                      <a:pt x="136" y="23"/>
                    </a:lnTo>
                    <a:lnTo>
                      <a:pt x="139" y="23"/>
                    </a:lnTo>
                    <a:lnTo>
                      <a:pt x="144" y="26"/>
                    </a:lnTo>
                    <a:lnTo>
                      <a:pt x="150" y="30"/>
                    </a:lnTo>
                    <a:lnTo>
                      <a:pt x="158" y="38"/>
                    </a:lnTo>
                    <a:lnTo>
                      <a:pt x="169" y="49"/>
                    </a:lnTo>
                    <a:lnTo>
                      <a:pt x="186" y="71"/>
                    </a:lnTo>
                    <a:lnTo>
                      <a:pt x="193" y="78"/>
                    </a:lnTo>
                    <a:lnTo>
                      <a:pt x="197" y="82"/>
                    </a:lnTo>
                    <a:lnTo>
                      <a:pt x="200" y="82"/>
                    </a:lnTo>
                    <a:lnTo>
                      <a:pt x="200" y="82"/>
                    </a:lnTo>
                    <a:lnTo>
                      <a:pt x="202" y="80"/>
                    </a:lnTo>
                    <a:lnTo>
                      <a:pt x="202" y="78"/>
                    </a:lnTo>
                    <a:lnTo>
                      <a:pt x="200" y="71"/>
                    </a:lnTo>
                    <a:lnTo>
                      <a:pt x="186" y="49"/>
                    </a:lnTo>
                    <a:lnTo>
                      <a:pt x="181" y="35"/>
                    </a:lnTo>
                    <a:lnTo>
                      <a:pt x="176" y="23"/>
                    </a:lnTo>
                    <a:lnTo>
                      <a:pt x="176" y="17"/>
                    </a:lnTo>
                    <a:lnTo>
                      <a:pt x="176" y="12"/>
                    </a:lnTo>
                    <a:lnTo>
                      <a:pt x="178" y="9"/>
                    </a:lnTo>
                    <a:lnTo>
                      <a:pt x="181" y="5"/>
                    </a:lnTo>
                    <a:lnTo>
                      <a:pt x="181" y="5"/>
                    </a:lnTo>
                    <a:lnTo>
                      <a:pt x="188" y="2"/>
                    </a:lnTo>
                    <a:lnTo>
                      <a:pt x="193" y="0"/>
                    </a:lnTo>
                    <a:lnTo>
                      <a:pt x="198" y="2"/>
                    </a:lnTo>
                    <a:lnTo>
                      <a:pt x="200" y="4"/>
                    </a:lnTo>
                    <a:lnTo>
                      <a:pt x="209" y="9"/>
                    </a:lnTo>
                    <a:lnTo>
                      <a:pt x="214" y="11"/>
                    </a:lnTo>
                    <a:lnTo>
                      <a:pt x="221" y="11"/>
                    </a:lnTo>
                    <a:lnTo>
                      <a:pt x="221" y="11"/>
                    </a:lnTo>
                    <a:lnTo>
                      <a:pt x="235" y="11"/>
                    </a:lnTo>
                    <a:lnTo>
                      <a:pt x="242" y="12"/>
                    </a:lnTo>
                    <a:lnTo>
                      <a:pt x="259" y="21"/>
                    </a:lnTo>
                    <a:lnTo>
                      <a:pt x="259" y="21"/>
                    </a:lnTo>
                    <a:lnTo>
                      <a:pt x="259" y="23"/>
                    </a:lnTo>
                    <a:lnTo>
                      <a:pt x="258" y="23"/>
                    </a:lnTo>
                    <a:lnTo>
                      <a:pt x="254" y="28"/>
                    </a:lnTo>
                    <a:lnTo>
                      <a:pt x="251" y="31"/>
                    </a:lnTo>
                    <a:lnTo>
                      <a:pt x="249" y="35"/>
                    </a:lnTo>
                    <a:lnTo>
                      <a:pt x="249" y="40"/>
                    </a:lnTo>
                    <a:lnTo>
                      <a:pt x="251" y="47"/>
                    </a:lnTo>
                    <a:lnTo>
                      <a:pt x="251" y="47"/>
                    </a:lnTo>
                    <a:lnTo>
                      <a:pt x="252" y="51"/>
                    </a:lnTo>
                    <a:lnTo>
                      <a:pt x="254" y="51"/>
                    </a:lnTo>
                    <a:lnTo>
                      <a:pt x="256" y="42"/>
                    </a:lnTo>
                    <a:lnTo>
                      <a:pt x="259" y="37"/>
                    </a:lnTo>
                    <a:lnTo>
                      <a:pt x="263" y="33"/>
                    </a:lnTo>
                    <a:lnTo>
                      <a:pt x="268" y="31"/>
                    </a:lnTo>
                    <a:lnTo>
                      <a:pt x="277" y="35"/>
                    </a:lnTo>
                    <a:lnTo>
                      <a:pt x="277" y="35"/>
                    </a:lnTo>
                    <a:lnTo>
                      <a:pt x="282" y="38"/>
                    </a:lnTo>
                    <a:lnTo>
                      <a:pt x="285" y="45"/>
                    </a:lnTo>
                    <a:lnTo>
                      <a:pt x="287" y="51"/>
                    </a:lnTo>
                    <a:lnTo>
                      <a:pt x="287" y="54"/>
                    </a:lnTo>
                    <a:lnTo>
                      <a:pt x="287" y="59"/>
                    </a:lnTo>
                    <a:lnTo>
                      <a:pt x="289" y="63"/>
                    </a:lnTo>
                    <a:lnTo>
                      <a:pt x="294" y="65"/>
                    </a:lnTo>
                    <a:lnTo>
                      <a:pt x="303" y="65"/>
                    </a:lnTo>
                    <a:lnTo>
                      <a:pt x="303" y="65"/>
                    </a:lnTo>
                    <a:lnTo>
                      <a:pt x="319" y="66"/>
                    </a:lnTo>
                    <a:lnTo>
                      <a:pt x="322" y="66"/>
                    </a:lnTo>
                    <a:lnTo>
                      <a:pt x="324" y="68"/>
                    </a:lnTo>
                    <a:lnTo>
                      <a:pt x="333" y="73"/>
                    </a:lnTo>
                    <a:lnTo>
                      <a:pt x="339" y="77"/>
                    </a:lnTo>
                    <a:lnTo>
                      <a:pt x="353" y="80"/>
                    </a:lnTo>
                    <a:lnTo>
                      <a:pt x="353" y="80"/>
                    </a:lnTo>
                    <a:lnTo>
                      <a:pt x="366" y="84"/>
                    </a:lnTo>
                    <a:lnTo>
                      <a:pt x="374" y="87"/>
                    </a:lnTo>
                    <a:lnTo>
                      <a:pt x="380" y="91"/>
                    </a:lnTo>
                    <a:lnTo>
                      <a:pt x="380" y="92"/>
                    </a:lnTo>
                    <a:lnTo>
                      <a:pt x="380" y="94"/>
                    </a:lnTo>
                    <a:lnTo>
                      <a:pt x="374" y="96"/>
                    </a:lnTo>
                    <a:lnTo>
                      <a:pt x="364" y="99"/>
                    </a:lnTo>
                    <a:lnTo>
                      <a:pt x="331" y="103"/>
                    </a:lnTo>
                    <a:lnTo>
                      <a:pt x="331" y="103"/>
                    </a:lnTo>
                    <a:lnTo>
                      <a:pt x="313" y="105"/>
                    </a:lnTo>
                    <a:lnTo>
                      <a:pt x="306" y="106"/>
                    </a:lnTo>
                    <a:lnTo>
                      <a:pt x="303" y="110"/>
                    </a:lnTo>
                    <a:lnTo>
                      <a:pt x="299" y="112"/>
                    </a:lnTo>
                    <a:lnTo>
                      <a:pt x="298" y="115"/>
                    </a:lnTo>
                    <a:lnTo>
                      <a:pt x="296" y="122"/>
                    </a:lnTo>
                    <a:lnTo>
                      <a:pt x="296" y="127"/>
                    </a:lnTo>
                    <a:lnTo>
                      <a:pt x="294" y="134"/>
                    </a:lnTo>
                    <a:lnTo>
                      <a:pt x="292" y="138"/>
                    </a:lnTo>
                    <a:lnTo>
                      <a:pt x="291" y="139"/>
                    </a:lnTo>
                    <a:lnTo>
                      <a:pt x="285" y="143"/>
                    </a:lnTo>
                    <a:lnTo>
                      <a:pt x="280" y="145"/>
                    </a:lnTo>
                    <a:lnTo>
                      <a:pt x="280" y="145"/>
                    </a:lnTo>
                    <a:lnTo>
                      <a:pt x="272" y="148"/>
                    </a:lnTo>
                    <a:lnTo>
                      <a:pt x="270" y="150"/>
                    </a:lnTo>
                    <a:lnTo>
                      <a:pt x="268" y="153"/>
                    </a:lnTo>
                    <a:lnTo>
                      <a:pt x="268" y="157"/>
                    </a:lnTo>
                    <a:lnTo>
                      <a:pt x="270" y="162"/>
                    </a:lnTo>
                    <a:lnTo>
                      <a:pt x="272" y="167"/>
                    </a:lnTo>
                    <a:lnTo>
                      <a:pt x="272" y="172"/>
                    </a:lnTo>
                    <a:lnTo>
                      <a:pt x="266" y="178"/>
                    </a:lnTo>
                    <a:lnTo>
                      <a:pt x="254" y="183"/>
                    </a:lnTo>
                    <a:lnTo>
                      <a:pt x="254" y="183"/>
                    </a:lnTo>
                    <a:lnTo>
                      <a:pt x="247" y="186"/>
                    </a:lnTo>
                    <a:lnTo>
                      <a:pt x="242" y="190"/>
                    </a:lnTo>
                    <a:lnTo>
                      <a:pt x="238" y="195"/>
                    </a:lnTo>
                    <a:lnTo>
                      <a:pt x="235" y="200"/>
                    </a:lnTo>
                    <a:lnTo>
                      <a:pt x="232" y="211"/>
                    </a:lnTo>
                    <a:lnTo>
                      <a:pt x="230" y="223"/>
                    </a:lnTo>
                    <a:lnTo>
                      <a:pt x="230" y="233"/>
                    </a:lnTo>
                    <a:lnTo>
                      <a:pt x="228" y="237"/>
                    </a:lnTo>
                    <a:lnTo>
                      <a:pt x="226" y="240"/>
                    </a:lnTo>
                    <a:lnTo>
                      <a:pt x="223" y="244"/>
                    </a:lnTo>
                    <a:lnTo>
                      <a:pt x="219" y="244"/>
                    </a:lnTo>
                    <a:lnTo>
                      <a:pt x="212" y="246"/>
                    </a:lnTo>
                    <a:lnTo>
                      <a:pt x="205" y="244"/>
                    </a:lnTo>
                    <a:lnTo>
                      <a:pt x="205" y="24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42"/>
              <p:cNvSpPr/>
              <p:nvPr/>
            </p:nvSpPr>
            <p:spPr>
              <a:xfrm>
                <a:off x="-1152161" y="-1378196"/>
                <a:ext cx="590895" cy="181207"/>
              </a:xfrm>
              <a:custGeom>
                <a:rect b="b" l="l" r="r" t="t"/>
                <a:pathLst>
                  <a:path extrusionOk="0" h="99" w="331">
                    <a:moveTo>
                      <a:pt x="29" y="54"/>
                    </a:moveTo>
                    <a:lnTo>
                      <a:pt x="29" y="54"/>
                    </a:lnTo>
                    <a:lnTo>
                      <a:pt x="21" y="49"/>
                    </a:lnTo>
                    <a:lnTo>
                      <a:pt x="17" y="45"/>
                    </a:lnTo>
                    <a:lnTo>
                      <a:pt x="15" y="44"/>
                    </a:lnTo>
                    <a:lnTo>
                      <a:pt x="17" y="42"/>
                    </a:lnTo>
                    <a:lnTo>
                      <a:pt x="19" y="42"/>
                    </a:lnTo>
                    <a:lnTo>
                      <a:pt x="21" y="40"/>
                    </a:lnTo>
                    <a:lnTo>
                      <a:pt x="19" y="38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5" y="31"/>
                    </a:lnTo>
                    <a:lnTo>
                      <a:pt x="1" y="28"/>
                    </a:lnTo>
                    <a:lnTo>
                      <a:pt x="0" y="24"/>
                    </a:lnTo>
                    <a:lnTo>
                      <a:pt x="1" y="23"/>
                    </a:lnTo>
                    <a:lnTo>
                      <a:pt x="5" y="21"/>
                    </a:lnTo>
                    <a:lnTo>
                      <a:pt x="12" y="21"/>
                    </a:lnTo>
                    <a:lnTo>
                      <a:pt x="21" y="21"/>
                    </a:lnTo>
                    <a:lnTo>
                      <a:pt x="33" y="24"/>
                    </a:lnTo>
                    <a:lnTo>
                      <a:pt x="33" y="24"/>
                    </a:lnTo>
                    <a:lnTo>
                      <a:pt x="43" y="26"/>
                    </a:lnTo>
                    <a:lnTo>
                      <a:pt x="45" y="26"/>
                    </a:lnTo>
                    <a:lnTo>
                      <a:pt x="45" y="24"/>
                    </a:lnTo>
                    <a:lnTo>
                      <a:pt x="43" y="21"/>
                    </a:lnTo>
                    <a:lnTo>
                      <a:pt x="40" y="16"/>
                    </a:lnTo>
                    <a:lnTo>
                      <a:pt x="36" y="12"/>
                    </a:lnTo>
                    <a:lnTo>
                      <a:pt x="36" y="9"/>
                    </a:lnTo>
                    <a:lnTo>
                      <a:pt x="40" y="10"/>
                    </a:lnTo>
                    <a:lnTo>
                      <a:pt x="50" y="14"/>
                    </a:lnTo>
                    <a:lnTo>
                      <a:pt x="50" y="14"/>
                    </a:lnTo>
                    <a:lnTo>
                      <a:pt x="62" y="17"/>
                    </a:lnTo>
                    <a:lnTo>
                      <a:pt x="64" y="19"/>
                    </a:lnTo>
                    <a:lnTo>
                      <a:pt x="66" y="17"/>
                    </a:lnTo>
                    <a:lnTo>
                      <a:pt x="64" y="14"/>
                    </a:lnTo>
                    <a:lnTo>
                      <a:pt x="61" y="9"/>
                    </a:lnTo>
                    <a:lnTo>
                      <a:pt x="57" y="3"/>
                    </a:lnTo>
                    <a:lnTo>
                      <a:pt x="57" y="2"/>
                    </a:lnTo>
                    <a:lnTo>
                      <a:pt x="57" y="0"/>
                    </a:lnTo>
                    <a:lnTo>
                      <a:pt x="64" y="2"/>
                    </a:lnTo>
                    <a:lnTo>
                      <a:pt x="80" y="7"/>
                    </a:lnTo>
                    <a:lnTo>
                      <a:pt x="80" y="7"/>
                    </a:lnTo>
                    <a:lnTo>
                      <a:pt x="97" y="12"/>
                    </a:lnTo>
                    <a:lnTo>
                      <a:pt x="109" y="16"/>
                    </a:lnTo>
                    <a:lnTo>
                      <a:pt x="120" y="16"/>
                    </a:lnTo>
                    <a:lnTo>
                      <a:pt x="125" y="16"/>
                    </a:lnTo>
                    <a:lnTo>
                      <a:pt x="130" y="14"/>
                    </a:lnTo>
                    <a:lnTo>
                      <a:pt x="134" y="14"/>
                    </a:lnTo>
                    <a:lnTo>
                      <a:pt x="137" y="16"/>
                    </a:lnTo>
                    <a:lnTo>
                      <a:pt x="142" y="21"/>
                    </a:lnTo>
                    <a:lnTo>
                      <a:pt x="142" y="21"/>
                    </a:lnTo>
                    <a:lnTo>
                      <a:pt x="149" y="31"/>
                    </a:lnTo>
                    <a:lnTo>
                      <a:pt x="153" y="33"/>
                    </a:lnTo>
                    <a:lnTo>
                      <a:pt x="156" y="35"/>
                    </a:lnTo>
                    <a:lnTo>
                      <a:pt x="158" y="33"/>
                    </a:lnTo>
                    <a:lnTo>
                      <a:pt x="160" y="31"/>
                    </a:lnTo>
                    <a:lnTo>
                      <a:pt x="162" y="19"/>
                    </a:lnTo>
                    <a:lnTo>
                      <a:pt x="162" y="19"/>
                    </a:lnTo>
                    <a:lnTo>
                      <a:pt x="162" y="12"/>
                    </a:lnTo>
                    <a:lnTo>
                      <a:pt x="165" y="7"/>
                    </a:lnTo>
                    <a:lnTo>
                      <a:pt x="169" y="3"/>
                    </a:lnTo>
                    <a:lnTo>
                      <a:pt x="172" y="0"/>
                    </a:lnTo>
                    <a:lnTo>
                      <a:pt x="176" y="0"/>
                    </a:lnTo>
                    <a:lnTo>
                      <a:pt x="181" y="0"/>
                    </a:lnTo>
                    <a:lnTo>
                      <a:pt x="189" y="2"/>
                    </a:lnTo>
                    <a:lnTo>
                      <a:pt x="189" y="2"/>
                    </a:lnTo>
                    <a:lnTo>
                      <a:pt x="191" y="5"/>
                    </a:lnTo>
                    <a:lnTo>
                      <a:pt x="191" y="7"/>
                    </a:lnTo>
                    <a:lnTo>
                      <a:pt x="189" y="14"/>
                    </a:lnTo>
                    <a:lnTo>
                      <a:pt x="188" y="17"/>
                    </a:lnTo>
                    <a:lnTo>
                      <a:pt x="188" y="21"/>
                    </a:lnTo>
                    <a:lnTo>
                      <a:pt x="189" y="23"/>
                    </a:lnTo>
                    <a:lnTo>
                      <a:pt x="195" y="24"/>
                    </a:lnTo>
                    <a:lnTo>
                      <a:pt x="195" y="24"/>
                    </a:lnTo>
                    <a:lnTo>
                      <a:pt x="202" y="24"/>
                    </a:lnTo>
                    <a:lnTo>
                      <a:pt x="205" y="23"/>
                    </a:lnTo>
                    <a:lnTo>
                      <a:pt x="209" y="17"/>
                    </a:lnTo>
                    <a:lnTo>
                      <a:pt x="210" y="14"/>
                    </a:lnTo>
                    <a:lnTo>
                      <a:pt x="214" y="10"/>
                    </a:lnTo>
                    <a:lnTo>
                      <a:pt x="221" y="10"/>
                    </a:lnTo>
                    <a:lnTo>
                      <a:pt x="230" y="10"/>
                    </a:lnTo>
                    <a:lnTo>
                      <a:pt x="230" y="10"/>
                    </a:lnTo>
                    <a:lnTo>
                      <a:pt x="252" y="16"/>
                    </a:lnTo>
                    <a:lnTo>
                      <a:pt x="270" y="21"/>
                    </a:lnTo>
                    <a:lnTo>
                      <a:pt x="283" y="24"/>
                    </a:lnTo>
                    <a:lnTo>
                      <a:pt x="297" y="24"/>
                    </a:lnTo>
                    <a:lnTo>
                      <a:pt x="297" y="24"/>
                    </a:lnTo>
                    <a:lnTo>
                      <a:pt x="306" y="24"/>
                    </a:lnTo>
                    <a:lnTo>
                      <a:pt x="313" y="26"/>
                    </a:lnTo>
                    <a:lnTo>
                      <a:pt x="320" y="30"/>
                    </a:lnTo>
                    <a:lnTo>
                      <a:pt x="327" y="33"/>
                    </a:lnTo>
                    <a:lnTo>
                      <a:pt x="331" y="37"/>
                    </a:lnTo>
                    <a:lnTo>
                      <a:pt x="331" y="42"/>
                    </a:lnTo>
                    <a:lnTo>
                      <a:pt x="327" y="45"/>
                    </a:lnTo>
                    <a:lnTo>
                      <a:pt x="317" y="50"/>
                    </a:lnTo>
                    <a:lnTo>
                      <a:pt x="317" y="50"/>
                    </a:lnTo>
                    <a:lnTo>
                      <a:pt x="301" y="56"/>
                    </a:lnTo>
                    <a:lnTo>
                      <a:pt x="290" y="61"/>
                    </a:lnTo>
                    <a:lnTo>
                      <a:pt x="287" y="66"/>
                    </a:lnTo>
                    <a:lnTo>
                      <a:pt x="285" y="70"/>
                    </a:lnTo>
                    <a:lnTo>
                      <a:pt x="283" y="73"/>
                    </a:lnTo>
                    <a:lnTo>
                      <a:pt x="283" y="77"/>
                    </a:lnTo>
                    <a:lnTo>
                      <a:pt x="280" y="80"/>
                    </a:lnTo>
                    <a:lnTo>
                      <a:pt x="273" y="84"/>
                    </a:lnTo>
                    <a:lnTo>
                      <a:pt x="273" y="84"/>
                    </a:lnTo>
                    <a:lnTo>
                      <a:pt x="264" y="85"/>
                    </a:lnTo>
                    <a:lnTo>
                      <a:pt x="259" y="85"/>
                    </a:lnTo>
                    <a:lnTo>
                      <a:pt x="250" y="82"/>
                    </a:lnTo>
                    <a:lnTo>
                      <a:pt x="245" y="82"/>
                    </a:lnTo>
                    <a:lnTo>
                      <a:pt x="242" y="82"/>
                    </a:lnTo>
                    <a:lnTo>
                      <a:pt x="235" y="85"/>
                    </a:lnTo>
                    <a:lnTo>
                      <a:pt x="226" y="92"/>
                    </a:lnTo>
                    <a:lnTo>
                      <a:pt x="226" y="92"/>
                    </a:lnTo>
                    <a:lnTo>
                      <a:pt x="216" y="98"/>
                    </a:lnTo>
                    <a:lnTo>
                      <a:pt x="207" y="99"/>
                    </a:lnTo>
                    <a:lnTo>
                      <a:pt x="198" y="98"/>
                    </a:lnTo>
                    <a:lnTo>
                      <a:pt x="189" y="96"/>
                    </a:lnTo>
                    <a:lnTo>
                      <a:pt x="170" y="87"/>
                    </a:lnTo>
                    <a:lnTo>
                      <a:pt x="158" y="84"/>
                    </a:lnTo>
                    <a:lnTo>
                      <a:pt x="144" y="82"/>
                    </a:lnTo>
                    <a:lnTo>
                      <a:pt x="144" y="82"/>
                    </a:lnTo>
                    <a:lnTo>
                      <a:pt x="111" y="80"/>
                    </a:lnTo>
                    <a:lnTo>
                      <a:pt x="78" y="77"/>
                    </a:lnTo>
                    <a:lnTo>
                      <a:pt x="68" y="73"/>
                    </a:lnTo>
                    <a:lnTo>
                      <a:pt x="66" y="73"/>
                    </a:lnTo>
                    <a:lnTo>
                      <a:pt x="64" y="71"/>
                    </a:lnTo>
                    <a:lnTo>
                      <a:pt x="64" y="70"/>
                    </a:lnTo>
                    <a:lnTo>
                      <a:pt x="68" y="68"/>
                    </a:lnTo>
                    <a:lnTo>
                      <a:pt x="82" y="64"/>
                    </a:lnTo>
                    <a:lnTo>
                      <a:pt x="82" y="64"/>
                    </a:lnTo>
                    <a:lnTo>
                      <a:pt x="115" y="57"/>
                    </a:lnTo>
                    <a:lnTo>
                      <a:pt x="134" y="54"/>
                    </a:lnTo>
                    <a:lnTo>
                      <a:pt x="135" y="52"/>
                    </a:lnTo>
                    <a:lnTo>
                      <a:pt x="134" y="50"/>
                    </a:lnTo>
                    <a:lnTo>
                      <a:pt x="111" y="50"/>
                    </a:lnTo>
                    <a:lnTo>
                      <a:pt x="111" y="50"/>
                    </a:lnTo>
                    <a:lnTo>
                      <a:pt x="95" y="52"/>
                    </a:lnTo>
                    <a:lnTo>
                      <a:pt x="83" y="54"/>
                    </a:lnTo>
                    <a:lnTo>
                      <a:pt x="62" y="57"/>
                    </a:lnTo>
                    <a:lnTo>
                      <a:pt x="54" y="59"/>
                    </a:lnTo>
                    <a:lnTo>
                      <a:pt x="47" y="59"/>
                    </a:lnTo>
                    <a:lnTo>
                      <a:pt x="38" y="57"/>
                    </a:lnTo>
                    <a:lnTo>
                      <a:pt x="29" y="54"/>
                    </a:ln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42"/>
              <p:cNvSpPr/>
              <p:nvPr/>
            </p:nvSpPr>
            <p:spPr>
              <a:xfrm>
                <a:off x="-1967596" y="-227922"/>
                <a:ext cx="1646626" cy="1398452"/>
              </a:xfrm>
              <a:custGeom>
                <a:rect b="b" l="l" r="r" t="t"/>
                <a:pathLst>
                  <a:path extrusionOk="0" h="780" w="918">
                    <a:moveTo>
                      <a:pt x="286" y="193"/>
                    </a:moveTo>
                    <a:lnTo>
                      <a:pt x="286" y="193"/>
                    </a:lnTo>
                    <a:lnTo>
                      <a:pt x="286" y="198"/>
                    </a:lnTo>
                    <a:lnTo>
                      <a:pt x="286" y="200"/>
                    </a:lnTo>
                    <a:lnTo>
                      <a:pt x="282" y="203"/>
                    </a:lnTo>
                    <a:lnTo>
                      <a:pt x="282" y="203"/>
                    </a:lnTo>
                    <a:lnTo>
                      <a:pt x="277" y="205"/>
                    </a:lnTo>
                    <a:lnTo>
                      <a:pt x="279" y="200"/>
                    </a:lnTo>
                    <a:lnTo>
                      <a:pt x="279" y="200"/>
                    </a:lnTo>
                    <a:lnTo>
                      <a:pt x="284" y="191"/>
                    </a:lnTo>
                    <a:lnTo>
                      <a:pt x="286" y="190"/>
                    </a:lnTo>
                    <a:lnTo>
                      <a:pt x="286" y="193"/>
                    </a:lnTo>
                    <a:lnTo>
                      <a:pt x="286" y="193"/>
                    </a:lnTo>
                    <a:close/>
                    <a:moveTo>
                      <a:pt x="289" y="195"/>
                    </a:moveTo>
                    <a:lnTo>
                      <a:pt x="289" y="195"/>
                    </a:lnTo>
                    <a:lnTo>
                      <a:pt x="289" y="191"/>
                    </a:lnTo>
                    <a:lnTo>
                      <a:pt x="291" y="191"/>
                    </a:lnTo>
                    <a:lnTo>
                      <a:pt x="292" y="191"/>
                    </a:lnTo>
                    <a:lnTo>
                      <a:pt x="292" y="188"/>
                    </a:lnTo>
                    <a:lnTo>
                      <a:pt x="292" y="188"/>
                    </a:lnTo>
                    <a:lnTo>
                      <a:pt x="294" y="186"/>
                    </a:lnTo>
                    <a:lnTo>
                      <a:pt x="296" y="186"/>
                    </a:lnTo>
                    <a:lnTo>
                      <a:pt x="298" y="188"/>
                    </a:lnTo>
                    <a:lnTo>
                      <a:pt x="296" y="191"/>
                    </a:lnTo>
                    <a:lnTo>
                      <a:pt x="296" y="191"/>
                    </a:lnTo>
                    <a:lnTo>
                      <a:pt x="292" y="196"/>
                    </a:lnTo>
                    <a:lnTo>
                      <a:pt x="291" y="196"/>
                    </a:lnTo>
                    <a:lnTo>
                      <a:pt x="289" y="195"/>
                    </a:lnTo>
                    <a:lnTo>
                      <a:pt x="289" y="195"/>
                    </a:lnTo>
                    <a:close/>
                    <a:moveTo>
                      <a:pt x="299" y="184"/>
                    </a:moveTo>
                    <a:lnTo>
                      <a:pt x="299" y="184"/>
                    </a:lnTo>
                    <a:lnTo>
                      <a:pt x="303" y="181"/>
                    </a:lnTo>
                    <a:lnTo>
                      <a:pt x="305" y="177"/>
                    </a:lnTo>
                    <a:lnTo>
                      <a:pt x="308" y="177"/>
                    </a:lnTo>
                    <a:lnTo>
                      <a:pt x="312" y="179"/>
                    </a:lnTo>
                    <a:lnTo>
                      <a:pt x="312" y="179"/>
                    </a:lnTo>
                    <a:lnTo>
                      <a:pt x="320" y="181"/>
                    </a:lnTo>
                    <a:lnTo>
                      <a:pt x="322" y="181"/>
                    </a:lnTo>
                    <a:lnTo>
                      <a:pt x="319" y="183"/>
                    </a:lnTo>
                    <a:lnTo>
                      <a:pt x="319" y="183"/>
                    </a:lnTo>
                    <a:lnTo>
                      <a:pt x="315" y="184"/>
                    </a:lnTo>
                    <a:lnTo>
                      <a:pt x="313" y="188"/>
                    </a:lnTo>
                    <a:lnTo>
                      <a:pt x="312" y="190"/>
                    </a:lnTo>
                    <a:lnTo>
                      <a:pt x="308" y="191"/>
                    </a:lnTo>
                    <a:lnTo>
                      <a:pt x="308" y="191"/>
                    </a:lnTo>
                    <a:lnTo>
                      <a:pt x="306" y="191"/>
                    </a:lnTo>
                    <a:lnTo>
                      <a:pt x="305" y="190"/>
                    </a:lnTo>
                    <a:lnTo>
                      <a:pt x="303" y="191"/>
                    </a:lnTo>
                    <a:lnTo>
                      <a:pt x="303" y="191"/>
                    </a:lnTo>
                    <a:lnTo>
                      <a:pt x="301" y="193"/>
                    </a:lnTo>
                    <a:lnTo>
                      <a:pt x="299" y="191"/>
                    </a:lnTo>
                    <a:lnTo>
                      <a:pt x="299" y="191"/>
                    </a:lnTo>
                    <a:lnTo>
                      <a:pt x="299" y="190"/>
                    </a:lnTo>
                    <a:lnTo>
                      <a:pt x="299" y="190"/>
                    </a:lnTo>
                    <a:lnTo>
                      <a:pt x="299" y="186"/>
                    </a:lnTo>
                    <a:lnTo>
                      <a:pt x="299" y="184"/>
                    </a:lnTo>
                    <a:lnTo>
                      <a:pt x="299" y="184"/>
                    </a:lnTo>
                    <a:close/>
                    <a:moveTo>
                      <a:pt x="400" y="141"/>
                    </a:moveTo>
                    <a:lnTo>
                      <a:pt x="400" y="141"/>
                    </a:lnTo>
                    <a:lnTo>
                      <a:pt x="404" y="144"/>
                    </a:lnTo>
                    <a:lnTo>
                      <a:pt x="407" y="151"/>
                    </a:lnTo>
                    <a:lnTo>
                      <a:pt x="407" y="153"/>
                    </a:lnTo>
                    <a:lnTo>
                      <a:pt x="407" y="156"/>
                    </a:lnTo>
                    <a:lnTo>
                      <a:pt x="406" y="158"/>
                    </a:lnTo>
                    <a:lnTo>
                      <a:pt x="402" y="158"/>
                    </a:lnTo>
                    <a:lnTo>
                      <a:pt x="402" y="158"/>
                    </a:lnTo>
                    <a:lnTo>
                      <a:pt x="395" y="160"/>
                    </a:lnTo>
                    <a:lnTo>
                      <a:pt x="392" y="162"/>
                    </a:lnTo>
                    <a:lnTo>
                      <a:pt x="390" y="165"/>
                    </a:lnTo>
                    <a:lnTo>
                      <a:pt x="388" y="169"/>
                    </a:lnTo>
                    <a:lnTo>
                      <a:pt x="388" y="169"/>
                    </a:lnTo>
                    <a:lnTo>
                      <a:pt x="385" y="172"/>
                    </a:lnTo>
                    <a:lnTo>
                      <a:pt x="383" y="172"/>
                    </a:lnTo>
                    <a:lnTo>
                      <a:pt x="381" y="170"/>
                    </a:lnTo>
                    <a:lnTo>
                      <a:pt x="381" y="170"/>
                    </a:lnTo>
                    <a:lnTo>
                      <a:pt x="380" y="170"/>
                    </a:lnTo>
                    <a:lnTo>
                      <a:pt x="378" y="170"/>
                    </a:lnTo>
                    <a:lnTo>
                      <a:pt x="376" y="174"/>
                    </a:lnTo>
                    <a:lnTo>
                      <a:pt x="374" y="177"/>
                    </a:lnTo>
                    <a:lnTo>
                      <a:pt x="373" y="177"/>
                    </a:lnTo>
                    <a:lnTo>
                      <a:pt x="371" y="176"/>
                    </a:lnTo>
                    <a:lnTo>
                      <a:pt x="371" y="176"/>
                    </a:lnTo>
                    <a:lnTo>
                      <a:pt x="367" y="176"/>
                    </a:lnTo>
                    <a:lnTo>
                      <a:pt x="366" y="176"/>
                    </a:lnTo>
                    <a:lnTo>
                      <a:pt x="359" y="177"/>
                    </a:lnTo>
                    <a:lnTo>
                      <a:pt x="355" y="179"/>
                    </a:lnTo>
                    <a:lnTo>
                      <a:pt x="357" y="174"/>
                    </a:lnTo>
                    <a:lnTo>
                      <a:pt x="357" y="174"/>
                    </a:lnTo>
                    <a:lnTo>
                      <a:pt x="360" y="167"/>
                    </a:lnTo>
                    <a:lnTo>
                      <a:pt x="360" y="163"/>
                    </a:lnTo>
                    <a:lnTo>
                      <a:pt x="362" y="162"/>
                    </a:lnTo>
                    <a:lnTo>
                      <a:pt x="366" y="160"/>
                    </a:lnTo>
                    <a:lnTo>
                      <a:pt x="366" y="160"/>
                    </a:lnTo>
                    <a:lnTo>
                      <a:pt x="369" y="158"/>
                    </a:lnTo>
                    <a:lnTo>
                      <a:pt x="371" y="156"/>
                    </a:lnTo>
                    <a:lnTo>
                      <a:pt x="369" y="151"/>
                    </a:lnTo>
                    <a:lnTo>
                      <a:pt x="369" y="148"/>
                    </a:lnTo>
                    <a:lnTo>
                      <a:pt x="369" y="148"/>
                    </a:lnTo>
                    <a:lnTo>
                      <a:pt x="373" y="142"/>
                    </a:lnTo>
                    <a:lnTo>
                      <a:pt x="376" y="139"/>
                    </a:lnTo>
                    <a:lnTo>
                      <a:pt x="380" y="136"/>
                    </a:lnTo>
                    <a:lnTo>
                      <a:pt x="385" y="136"/>
                    </a:lnTo>
                    <a:lnTo>
                      <a:pt x="385" y="136"/>
                    </a:lnTo>
                    <a:lnTo>
                      <a:pt x="387" y="137"/>
                    </a:lnTo>
                    <a:lnTo>
                      <a:pt x="387" y="139"/>
                    </a:lnTo>
                    <a:lnTo>
                      <a:pt x="383" y="144"/>
                    </a:lnTo>
                    <a:lnTo>
                      <a:pt x="381" y="148"/>
                    </a:lnTo>
                    <a:lnTo>
                      <a:pt x="381" y="149"/>
                    </a:lnTo>
                    <a:lnTo>
                      <a:pt x="383" y="149"/>
                    </a:lnTo>
                    <a:lnTo>
                      <a:pt x="383" y="149"/>
                    </a:lnTo>
                    <a:lnTo>
                      <a:pt x="387" y="149"/>
                    </a:lnTo>
                    <a:lnTo>
                      <a:pt x="387" y="149"/>
                    </a:lnTo>
                    <a:lnTo>
                      <a:pt x="385" y="153"/>
                    </a:lnTo>
                    <a:lnTo>
                      <a:pt x="383" y="156"/>
                    </a:lnTo>
                    <a:lnTo>
                      <a:pt x="387" y="155"/>
                    </a:lnTo>
                    <a:lnTo>
                      <a:pt x="387" y="155"/>
                    </a:lnTo>
                    <a:lnTo>
                      <a:pt x="392" y="149"/>
                    </a:lnTo>
                    <a:lnTo>
                      <a:pt x="392" y="146"/>
                    </a:lnTo>
                    <a:lnTo>
                      <a:pt x="392" y="144"/>
                    </a:lnTo>
                    <a:lnTo>
                      <a:pt x="393" y="141"/>
                    </a:lnTo>
                    <a:lnTo>
                      <a:pt x="393" y="141"/>
                    </a:lnTo>
                    <a:lnTo>
                      <a:pt x="397" y="139"/>
                    </a:lnTo>
                    <a:lnTo>
                      <a:pt x="400" y="141"/>
                    </a:lnTo>
                    <a:lnTo>
                      <a:pt x="400" y="141"/>
                    </a:lnTo>
                    <a:close/>
                    <a:moveTo>
                      <a:pt x="369" y="132"/>
                    </a:moveTo>
                    <a:lnTo>
                      <a:pt x="369" y="132"/>
                    </a:lnTo>
                    <a:lnTo>
                      <a:pt x="373" y="127"/>
                    </a:lnTo>
                    <a:lnTo>
                      <a:pt x="376" y="122"/>
                    </a:lnTo>
                    <a:lnTo>
                      <a:pt x="387" y="116"/>
                    </a:lnTo>
                    <a:lnTo>
                      <a:pt x="387" y="116"/>
                    </a:lnTo>
                    <a:lnTo>
                      <a:pt x="392" y="115"/>
                    </a:lnTo>
                    <a:lnTo>
                      <a:pt x="393" y="115"/>
                    </a:lnTo>
                    <a:lnTo>
                      <a:pt x="392" y="118"/>
                    </a:lnTo>
                    <a:lnTo>
                      <a:pt x="388" y="123"/>
                    </a:lnTo>
                    <a:lnTo>
                      <a:pt x="388" y="123"/>
                    </a:lnTo>
                    <a:lnTo>
                      <a:pt x="383" y="130"/>
                    </a:lnTo>
                    <a:lnTo>
                      <a:pt x="381" y="132"/>
                    </a:lnTo>
                    <a:lnTo>
                      <a:pt x="378" y="134"/>
                    </a:lnTo>
                    <a:lnTo>
                      <a:pt x="378" y="134"/>
                    </a:lnTo>
                    <a:lnTo>
                      <a:pt x="374" y="136"/>
                    </a:lnTo>
                    <a:lnTo>
                      <a:pt x="373" y="137"/>
                    </a:lnTo>
                    <a:lnTo>
                      <a:pt x="371" y="141"/>
                    </a:lnTo>
                    <a:lnTo>
                      <a:pt x="369" y="141"/>
                    </a:lnTo>
                    <a:lnTo>
                      <a:pt x="369" y="141"/>
                    </a:lnTo>
                    <a:lnTo>
                      <a:pt x="367" y="139"/>
                    </a:lnTo>
                    <a:lnTo>
                      <a:pt x="367" y="137"/>
                    </a:lnTo>
                    <a:lnTo>
                      <a:pt x="369" y="132"/>
                    </a:lnTo>
                    <a:lnTo>
                      <a:pt x="369" y="132"/>
                    </a:lnTo>
                    <a:close/>
                    <a:moveTo>
                      <a:pt x="346" y="158"/>
                    </a:moveTo>
                    <a:lnTo>
                      <a:pt x="346" y="158"/>
                    </a:lnTo>
                    <a:lnTo>
                      <a:pt x="346" y="158"/>
                    </a:lnTo>
                    <a:lnTo>
                      <a:pt x="346" y="156"/>
                    </a:lnTo>
                    <a:lnTo>
                      <a:pt x="352" y="153"/>
                    </a:lnTo>
                    <a:lnTo>
                      <a:pt x="357" y="151"/>
                    </a:lnTo>
                    <a:lnTo>
                      <a:pt x="352" y="151"/>
                    </a:lnTo>
                    <a:lnTo>
                      <a:pt x="352" y="151"/>
                    </a:lnTo>
                    <a:lnTo>
                      <a:pt x="343" y="153"/>
                    </a:lnTo>
                    <a:lnTo>
                      <a:pt x="339" y="156"/>
                    </a:lnTo>
                    <a:lnTo>
                      <a:pt x="338" y="158"/>
                    </a:lnTo>
                    <a:lnTo>
                      <a:pt x="333" y="156"/>
                    </a:lnTo>
                    <a:lnTo>
                      <a:pt x="333" y="156"/>
                    </a:lnTo>
                    <a:lnTo>
                      <a:pt x="331" y="153"/>
                    </a:lnTo>
                    <a:lnTo>
                      <a:pt x="331" y="151"/>
                    </a:lnTo>
                    <a:lnTo>
                      <a:pt x="333" y="149"/>
                    </a:lnTo>
                    <a:lnTo>
                      <a:pt x="334" y="148"/>
                    </a:lnTo>
                    <a:lnTo>
                      <a:pt x="334" y="148"/>
                    </a:lnTo>
                    <a:lnTo>
                      <a:pt x="334" y="146"/>
                    </a:lnTo>
                    <a:lnTo>
                      <a:pt x="336" y="146"/>
                    </a:lnTo>
                    <a:lnTo>
                      <a:pt x="338" y="144"/>
                    </a:lnTo>
                    <a:lnTo>
                      <a:pt x="339" y="144"/>
                    </a:lnTo>
                    <a:lnTo>
                      <a:pt x="339" y="144"/>
                    </a:lnTo>
                    <a:lnTo>
                      <a:pt x="341" y="142"/>
                    </a:lnTo>
                    <a:lnTo>
                      <a:pt x="341" y="144"/>
                    </a:lnTo>
                    <a:lnTo>
                      <a:pt x="343" y="146"/>
                    </a:lnTo>
                    <a:lnTo>
                      <a:pt x="346" y="146"/>
                    </a:lnTo>
                    <a:lnTo>
                      <a:pt x="346" y="146"/>
                    </a:lnTo>
                    <a:lnTo>
                      <a:pt x="348" y="146"/>
                    </a:lnTo>
                    <a:lnTo>
                      <a:pt x="348" y="144"/>
                    </a:lnTo>
                    <a:lnTo>
                      <a:pt x="350" y="142"/>
                    </a:lnTo>
                    <a:lnTo>
                      <a:pt x="353" y="142"/>
                    </a:lnTo>
                    <a:lnTo>
                      <a:pt x="353" y="142"/>
                    </a:lnTo>
                    <a:lnTo>
                      <a:pt x="357" y="142"/>
                    </a:lnTo>
                    <a:lnTo>
                      <a:pt x="355" y="139"/>
                    </a:lnTo>
                    <a:lnTo>
                      <a:pt x="353" y="136"/>
                    </a:lnTo>
                    <a:lnTo>
                      <a:pt x="353" y="134"/>
                    </a:lnTo>
                    <a:lnTo>
                      <a:pt x="355" y="132"/>
                    </a:lnTo>
                    <a:lnTo>
                      <a:pt x="355" y="132"/>
                    </a:lnTo>
                    <a:lnTo>
                      <a:pt x="357" y="132"/>
                    </a:lnTo>
                    <a:lnTo>
                      <a:pt x="359" y="134"/>
                    </a:lnTo>
                    <a:lnTo>
                      <a:pt x="364" y="137"/>
                    </a:lnTo>
                    <a:lnTo>
                      <a:pt x="366" y="142"/>
                    </a:lnTo>
                    <a:lnTo>
                      <a:pt x="366" y="144"/>
                    </a:lnTo>
                    <a:lnTo>
                      <a:pt x="364" y="146"/>
                    </a:lnTo>
                    <a:lnTo>
                      <a:pt x="364" y="146"/>
                    </a:lnTo>
                    <a:lnTo>
                      <a:pt x="364" y="146"/>
                    </a:lnTo>
                    <a:lnTo>
                      <a:pt x="364" y="148"/>
                    </a:lnTo>
                    <a:lnTo>
                      <a:pt x="366" y="149"/>
                    </a:lnTo>
                    <a:lnTo>
                      <a:pt x="366" y="153"/>
                    </a:lnTo>
                    <a:lnTo>
                      <a:pt x="366" y="155"/>
                    </a:lnTo>
                    <a:lnTo>
                      <a:pt x="364" y="155"/>
                    </a:lnTo>
                    <a:lnTo>
                      <a:pt x="364" y="155"/>
                    </a:lnTo>
                    <a:lnTo>
                      <a:pt x="355" y="158"/>
                    </a:lnTo>
                    <a:lnTo>
                      <a:pt x="346" y="158"/>
                    </a:lnTo>
                    <a:lnTo>
                      <a:pt x="346" y="158"/>
                    </a:lnTo>
                    <a:close/>
                    <a:moveTo>
                      <a:pt x="334" y="183"/>
                    </a:moveTo>
                    <a:lnTo>
                      <a:pt x="334" y="183"/>
                    </a:lnTo>
                    <a:lnTo>
                      <a:pt x="329" y="184"/>
                    </a:lnTo>
                    <a:lnTo>
                      <a:pt x="326" y="184"/>
                    </a:lnTo>
                    <a:lnTo>
                      <a:pt x="326" y="183"/>
                    </a:lnTo>
                    <a:lnTo>
                      <a:pt x="327" y="181"/>
                    </a:lnTo>
                    <a:lnTo>
                      <a:pt x="327" y="181"/>
                    </a:lnTo>
                    <a:lnTo>
                      <a:pt x="329" y="179"/>
                    </a:lnTo>
                    <a:lnTo>
                      <a:pt x="329" y="177"/>
                    </a:lnTo>
                    <a:lnTo>
                      <a:pt x="329" y="176"/>
                    </a:lnTo>
                    <a:lnTo>
                      <a:pt x="331" y="176"/>
                    </a:lnTo>
                    <a:lnTo>
                      <a:pt x="331" y="176"/>
                    </a:lnTo>
                    <a:lnTo>
                      <a:pt x="334" y="174"/>
                    </a:lnTo>
                    <a:lnTo>
                      <a:pt x="334" y="174"/>
                    </a:lnTo>
                    <a:lnTo>
                      <a:pt x="334" y="172"/>
                    </a:lnTo>
                    <a:lnTo>
                      <a:pt x="336" y="170"/>
                    </a:lnTo>
                    <a:lnTo>
                      <a:pt x="336" y="170"/>
                    </a:lnTo>
                    <a:lnTo>
                      <a:pt x="345" y="169"/>
                    </a:lnTo>
                    <a:lnTo>
                      <a:pt x="352" y="169"/>
                    </a:lnTo>
                    <a:lnTo>
                      <a:pt x="352" y="169"/>
                    </a:lnTo>
                    <a:lnTo>
                      <a:pt x="357" y="169"/>
                    </a:lnTo>
                    <a:lnTo>
                      <a:pt x="357" y="169"/>
                    </a:lnTo>
                    <a:lnTo>
                      <a:pt x="353" y="172"/>
                    </a:lnTo>
                    <a:lnTo>
                      <a:pt x="353" y="172"/>
                    </a:lnTo>
                    <a:lnTo>
                      <a:pt x="343" y="179"/>
                    </a:lnTo>
                    <a:lnTo>
                      <a:pt x="334" y="183"/>
                    </a:lnTo>
                    <a:lnTo>
                      <a:pt x="334" y="183"/>
                    </a:lnTo>
                    <a:close/>
                    <a:moveTo>
                      <a:pt x="453" y="123"/>
                    </a:moveTo>
                    <a:lnTo>
                      <a:pt x="453" y="123"/>
                    </a:lnTo>
                    <a:lnTo>
                      <a:pt x="446" y="123"/>
                    </a:lnTo>
                    <a:lnTo>
                      <a:pt x="444" y="122"/>
                    </a:lnTo>
                    <a:lnTo>
                      <a:pt x="444" y="120"/>
                    </a:lnTo>
                    <a:lnTo>
                      <a:pt x="442" y="120"/>
                    </a:lnTo>
                    <a:lnTo>
                      <a:pt x="442" y="120"/>
                    </a:lnTo>
                    <a:lnTo>
                      <a:pt x="439" y="122"/>
                    </a:lnTo>
                    <a:lnTo>
                      <a:pt x="437" y="125"/>
                    </a:lnTo>
                    <a:lnTo>
                      <a:pt x="434" y="129"/>
                    </a:lnTo>
                    <a:lnTo>
                      <a:pt x="430" y="130"/>
                    </a:lnTo>
                    <a:lnTo>
                      <a:pt x="430" y="130"/>
                    </a:lnTo>
                    <a:lnTo>
                      <a:pt x="428" y="130"/>
                    </a:lnTo>
                    <a:lnTo>
                      <a:pt x="428" y="129"/>
                    </a:lnTo>
                    <a:lnTo>
                      <a:pt x="428" y="127"/>
                    </a:lnTo>
                    <a:lnTo>
                      <a:pt x="423" y="127"/>
                    </a:lnTo>
                    <a:lnTo>
                      <a:pt x="423" y="127"/>
                    </a:lnTo>
                    <a:lnTo>
                      <a:pt x="420" y="127"/>
                    </a:lnTo>
                    <a:lnTo>
                      <a:pt x="421" y="125"/>
                    </a:lnTo>
                    <a:lnTo>
                      <a:pt x="423" y="122"/>
                    </a:lnTo>
                    <a:lnTo>
                      <a:pt x="423" y="122"/>
                    </a:lnTo>
                    <a:lnTo>
                      <a:pt x="423" y="120"/>
                    </a:lnTo>
                    <a:lnTo>
                      <a:pt x="423" y="120"/>
                    </a:lnTo>
                    <a:lnTo>
                      <a:pt x="423" y="118"/>
                    </a:lnTo>
                    <a:lnTo>
                      <a:pt x="425" y="116"/>
                    </a:lnTo>
                    <a:lnTo>
                      <a:pt x="425" y="116"/>
                    </a:lnTo>
                    <a:lnTo>
                      <a:pt x="423" y="115"/>
                    </a:lnTo>
                    <a:lnTo>
                      <a:pt x="423" y="115"/>
                    </a:lnTo>
                    <a:lnTo>
                      <a:pt x="423" y="113"/>
                    </a:lnTo>
                    <a:lnTo>
                      <a:pt x="425" y="111"/>
                    </a:lnTo>
                    <a:lnTo>
                      <a:pt x="427" y="111"/>
                    </a:lnTo>
                    <a:lnTo>
                      <a:pt x="425" y="109"/>
                    </a:lnTo>
                    <a:lnTo>
                      <a:pt x="425" y="109"/>
                    </a:lnTo>
                    <a:lnTo>
                      <a:pt x="423" y="109"/>
                    </a:lnTo>
                    <a:lnTo>
                      <a:pt x="425" y="108"/>
                    </a:lnTo>
                    <a:lnTo>
                      <a:pt x="428" y="108"/>
                    </a:lnTo>
                    <a:lnTo>
                      <a:pt x="434" y="106"/>
                    </a:lnTo>
                    <a:lnTo>
                      <a:pt x="437" y="106"/>
                    </a:lnTo>
                    <a:lnTo>
                      <a:pt x="437" y="106"/>
                    </a:lnTo>
                    <a:lnTo>
                      <a:pt x="437" y="104"/>
                    </a:lnTo>
                    <a:lnTo>
                      <a:pt x="435" y="102"/>
                    </a:lnTo>
                    <a:lnTo>
                      <a:pt x="434" y="101"/>
                    </a:lnTo>
                    <a:lnTo>
                      <a:pt x="434" y="99"/>
                    </a:lnTo>
                    <a:lnTo>
                      <a:pt x="434" y="99"/>
                    </a:lnTo>
                    <a:lnTo>
                      <a:pt x="437" y="99"/>
                    </a:lnTo>
                    <a:lnTo>
                      <a:pt x="440" y="99"/>
                    </a:lnTo>
                    <a:lnTo>
                      <a:pt x="442" y="99"/>
                    </a:lnTo>
                    <a:lnTo>
                      <a:pt x="442" y="97"/>
                    </a:lnTo>
                    <a:lnTo>
                      <a:pt x="442" y="97"/>
                    </a:lnTo>
                    <a:lnTo>
                      <a:pt x="442" y="95"/>
                    </a:lnTo>
                    <a:lnTo>
                      <a:pt x="446" y="95"/>
                    </a:lnTo>
                    <a:lnTo>
                      <a:pt x="447" y="97"/>
                    </a:lnTo>
                    <a:lnTo>
                      <a:pt x="449" y="95"/>
                    </a:lnTo>
                    <a:lnTo>
                      <a:pt x="449" y="95"/>
                    </a:lnTo>
                    <a:lnTo>
                      <a:pt x="449" y="94"/>
                    </a:lnTo>
                    <a:lnTo>
                      <a:pt x="451" y="95"/>
                    </a:lnTo>
                    <a:lnTo>
                      <a:pt x="453" y="97"/>
                    </a:lnTo>
                    <a:lnTo>
                      <a:pt x="454" y="95"/>
                    </a:lnTo>
                    <a:lnTo>
                      <a:pt x="454" y="95"/>
                    </a:lnTo>
                    <a:lnTo>
                      <a:pt x="456" y="95"/>
                    </a:lnTo>
                    <a:lnTo>
                      <a:pt x="458" y="97"/>
                    </a:lnTo>
                    <a:lnTo>
                      <a:pt x="458" y="99"/>
                    </a:lnTo>
                    <a:lnTo>
                      <a:pt x="460" y="99"/>
                    </a:lnTo>
                    <a:lnTo>
                      <a:pt x="460" y="99"/>
                    </a:lnTo>
                    <a:lnTo>
                      <a:pt x="461" y="99"/>
                    </a:lnTo>
                    <a:lnTo>
                      <a:pt x="461" y="101"/>
                    </a:lnTo>
                    <a:lnTo>
                      <a:pt x="460" y="106"/>
                    </a:lnTo>
                    <a:lnTo>
                      <a:pt x="460" y="106"/>
                    </a:lnTo>
                    <a:lnTo>
                      <a:pt x="460" y="109"/>
                    </a:lnTo>
                    <a:lnTo>
                      <a:pt x="458" y="111"/>
                    </a:lnTo>
                    <a:lnTo>
                      <a:pt x="456" y="113"/>
                    </a:lnTo>
                    <a:lnTo>
                      <a:pt x="456" y="116"/>
                    </a:lnTo>
                    <a:lnTo>
                      <a:pt x="456" y="116"/>
                    </a:lnTo>
                    <a:lnTo>
                      <a:pt x="458" y="120"/>
                    </a:lnTo>
                    <a:lnTo>
                      <a:pt x="458" y="122"/>
                    </a:lnTo>
                    <a:lnTo>
                      <a:pt x="453" y="123"/>
                    </a:lnTo>
                    <a:lnTo>
                      <a:pt x="453" y="123"/>
                    </a:lnTo>
                    <a:close/>
                    <a:moveTo>
                      <a:pt x="477" y="97"/>
                    </a:moveTo>
                    <a:lnTo>
                      <a:pt x="477" y="97"/>
                    </a:lnTo>
                    <a:lnTo>
                      <a:pt x="463" y="97"/>
                    </a:lnTo>
                    <a:lnTo>
                      <a:pt x="461" y="95"/>
                    </a:lnTo>
                    <a:lnTo>
                      <a:pt x="461" y="94"/>
                    </a:lnTo>
                    <a:lnTo>
                      <a:pt x="461" y="94"/>
                    </a:lnTo>
                    <a:lnTo>
                      <a:pt x="463" y="92"/>
                    </a:lnTo>
                    <a:lnTo>
                      <a:pt x="465" y="92"/>
                    </a:lnTo>
                    <a:lnTo>
                      <a:pt x="468" y="92"/>
                    </a:lnTo>
                    <a:lnTo>
                      <a:pt x="470" y="89"/>
                    </a:lnTo>
                    <a:lnTo>
                      <a:pt x="470" y="89"/>
                    </a:lnTo>
                    <a:lnTo>
                      <a:pt x="470" y="85"/>
                    </a:lnTo>
                    <a:lnTo>
                      <a:pt x="472" y="83"/>
                    </a:lnTo>
                    <a:lnTo>
                      <a:pt x="474" y="82"/>
                    </a:lnTo>
                    <a:lnTo>
                      <a:pt x="477" y="83"/>
                    </a:lnTo>
                    <a:lnTo>
                      <a:pt x="477" y="83"/>
                    </a:lnTo>
                    <a:lnTo>
                      <a:pt x="479" y="83"/>
                    </a:lnTo>
                    <a:lnTo>
                      <a:pt x="479" y="83"/>
                    </a:lnTo>
                    <a:lnTo>
                      <a:pt x="481" y="82"/>
                    </a:lnTo>
                    <a:lnTo>
                      <a:pt x="484" y="82"/>
                    </a:lnTo>
                    <a:lnTo>
                      <a:pt x="484" y="82"/>
                    </a:lnTo>
                    <a:lnTo>
                      <a:pt x="486" y="80"/>
                    </a:lnTo>
                    <a:lnTo>
                      <a:pt x="486" y="78"/>
                    </a:lnTo>
                    <a:lnTo>
                      <a:pt x="487" y="76"/>
                    </a:lnTo>
                    <a:lnTo>
                      <a:pt x="493" y="80"/>
                    </a:lnTo>
                    <a:lnTo>
                      <a:pt x="493" y="80"/>
                    </a:lnTo>
                    <a:lnTo>
                      <a:pt x="496" y="82"/>
                    </a:lnTo>
                    <a:lnTo>
                      <a:pt x="496" y="83"/>
                    </a:lnTo>
                    <a:lnTo>
                      <a:pt x="496" y="85"/>
                    </a:lnTo>
                    <a:lnTo>
                      <a:pt x="494" y="87"/>
                    </a:lnTo>
                    <a:lnTo>
                      <a:pt x="489" y="90"/>
                    </a:lnTo>
                    <a:lnTo>
                      <a:pt x="487" y="94"/>
                    </a:lnTo>
                    <a:lnTo>
                      <a:pt x="487" y="94"/>
                    </a:lnTo>
                    <a:lnTo>
                      <a:pt x="486" y="95"/>
                    </a:lnTo>
                    <a:lnTo>
                      <a:pt x="482" y="97"/>
                    </a:lnTo>
                    <a:lnTo>
                      <a:pt x="477" y="97"/>
                    </a:lnTo>
                    <a:lnTo>
                      <a:pt x="477" y="97"/>
                    </a:lnTo>
                    <a:close/>
                    <a:moveTo>
                      <a:pt x="500" y="80"/>
                    </a:moveTo>
                    <a:lnTo>
                      <a:pt x="500" y="80"/>
                    </a:lnTo>
                    <a:lnTo>
                      <a:pt x="494" y="76"/>
                    </a:lnTo>
                    <a:lnTo>
                      <a:pt x="491" y="75"/>
                    </a:lnTo>
                    <a:lnTo>
                      <a:pt x="487" y="75"/>
                    </a:lnTo>
                    <a:lnTo>
                      <a:pt x="489" y="71"/>
                    </a:lnTo>
                    <a:lnTo>
                      <a:pt x="489" y="71"/>
                    </a:lnTo>
                    <a:lnTo>
                      <a:pt x="493" y="69"/>
                    </a:lnTo>
                    <a:lnTo>
                      <a:pt x="493" y="68"/>
                    </a:lnTo>
                    <a:lnTo>
                      <a:pt x="494" y="66"/>
                    </a:lnTo>
                    <a:lnTo>
                      <a:pt x="496" y="66"/>
                    </a:lnTo>
                    <a:lnTo>
                      <a:pt x="496" y="66"/>
                    </a:lnTo>
                    <a:lnTo>
                      <a:pt x="500" y="66"/>
                    </a:lnTo>
                    <a:lnTo>
                      <a:pt x="501" y="64"/>
                    </a:lnTo>
                    <a:lnTo>
                      <a:pt x="503" y="64"/>
                    </a:lnTo>
                    <a:lnTo>
                      <a:pt x="505" y="64"/>
                    </a:lnTo>
                    <a:lnTo>
                      <a:pt x="505" y="64"/>
                    </a:lnTo>
                    <a:lnTo>
                      <a:pt x="508" y="66"/>
                    </a:lnTo>
                    <a:lnTo>
                      <a:pt x="510" y="66"/>
                    </a:lnTo>
                    <a:lnTo>
                      <a:pt x="514" y="66"/>
                    </a:lnTo>
                    <a:lnTo>
                      <a:pt x="517" y="66"/>
                    </a:lnTo>
                    <a:lnTo>
                      <a:pt x="517" y="66"/>
                    </a:lnTo>
                    <a:lnTo>
                      <a:pt x="519" y="68"/>
                    </a:lnTo>
                    <a:lnTo>
                      <a:pt x="521" y="69"/>
                    </a:lnTo>
                    <a:lnTo>
                      <a:pt x="515" y="75"/>
                    </a:lnTo>
                    <a:lnTo>
                      <a:pt x="515" y="75"/>
                    </a:lnTo>
                    <a:lnTo>
                      <a:pt x="507" y="80"/>
                    </a:lnTo>
                    <a:lnTo>
                      <a:pt x="503" y="82"/>
                    </a:lnTo>
                    <a:lnTo>
                      <a:pt x="500" y="80"/>
                    </a:lnTo>
                    <a:lnTo>
                      <a:pt x="500" y="80"/>
                    </a:lnTo>
                    <a:close/>
                    <a:moveTo>
                      <a:pt x="535" y="62"/>
                    </a:moveTo>
                    <a:lnTo>
                      <a:pt x="535" y="62"/>
                    </a:lnTo>
                    <a:lnTo>
                      <a:pt x="528" y="62"/>
                    </a:lnTo>
                    <a:lnTo>
                      <a:pt x="521" y="61"/>
                    </a:lnTo>
                    <a:lnTo>
                      <a:pt x="517" y="57"/>
                    </a:lnTo>
                    <a:lnTo>
                      <a:pt x="517" y="52"/>
                    </a:lnTo>
                    <a:lnTo>
                      <a:pt x="517" y="52"/>
                    </a:lnTo>
                    <a:lnTo>
                      <a:pt x="517" y="50"/>
                    </a:lnTo>
                    <a:lnTo>
                      <a:pt x="521" y="52"/>
                    </a:lnTo>
                    <a:lnTo>
                      <a:pt x="524" y="54"/>
                    </a:lnTo>
                    <a:lnTo>
                      <a:pt x="528" y="55"/>
                    </a:lnTo>
                    <a:lnTo>
                      <a:pt x="528" y="55"/>
                    </a:lnTo>
                    <a:lnTo>
                      <a:pt x="536" y="59"/>
                    </a:lnTo>
                    <a:lnTo>
                      <a:pt x="536" y="61"/>
                    </a:lnTo>
                    <a:lnTo>
                      <a:pt x="535" y="62"/>
                    </a:lnTo>
                    <a:lnTo>
                      <a:pt x="535" y="62"/>
                    </a:lnTo>
                    <a:close/>
                    <a:moveTo>
                      <a:pt x="548" y="55"/>
                    </a:moveTo>
                    <a:lnTo>
                      <a:pt x="548" y="55"/>
                    </a:lnTo>
                    <a:lnTo>
                      <a:pt x="554" y="54"/>
                    </a:lnTo>
                    <a:lnTo>
                      <a:pt x="557" y="54"/>
                    </a:lnTo>
                    <a:lnTo>
                      <a:pt x="559" y="55"/>
                    </a:lnTo>
                    <a:lnTo>
                      <a:pt x="559" y="59"/>
                    </a:lnTo>
                    <a:lnTo>
                      <a:pt x="559" y="59"/>
                    </a:lnTo>
                    <a:lnTo>
                      <a:pt x="557" y="66"/>
                    </a:lnTo>
                    <a:lnTo>
                      <a:pt x="555" y="66"/>
                    </a:lnTo>
                    <a:lnTo>
                      <a:pt x="552" y="66"/>
                    </a:lnTo>
                    <a:lnTo>
                      <a:pt x="552" y="66"/>
                    </a:lnTo>
                    <a:lnTo>
                      <a:pt x="547" y="64"/>
                    </a:lnTo>
                    <a:lnTo>
                      <a:pt x="545" y="62"/>
                    </a:lnTo>
                    <a:lnTo>
                      <a:pt x="545" y="59"/>
                    </a:lnTo>
                    <a:lnTo>
                      <a:pt x="548" y="55"/>
                    </a:lnTo>
                    <a:lnTo>
                      <a:pt x="548" y="55"/>
                    </a:lnTo>
                    <a:close/>
                    <a:moveTo>
                      <a:pt x="613" y="38"/>
                    </a:moveTo>
                    <a:lnTo>
                      <a:pt x="613" y="38"/>
                    </a:lnTo>
                    <a:lnTo>
                      <a:pt x="608" y="38"/>
                    </a:lnTo>
                    <a:lnTo>
                      <a:pt x="608" y="36"/>
                    </a:lnTo>
                    <a:lnTo>
                      <a:pt x="609" y="35"/>
                    </a:lnTo>
                    <a:lnTo>
                      <a:pt x="609" y="35"/>
                    </a:lnTo>
                    <a:lnTo>
                      <a:pt x="606" y="33"/>
                    </a:lnTo>
                    <a:lnTo>
                      <a:pt x="606" y="33"/>
                    </a:lnTo>
                    <a:lnTo>
                      <a:pt x="602" y="31"/>
                    </a:lnTo>
                    <a:lnTo>
                      <a:pt x="606" y="29"/>
                    </a:lnTo>
                    <a:lnTo>
                      <a:pt x="620" y="26"/>
                    </a:lnTo>
                    <a:lnTo>
                      <a:pt x="620" y="26"/>
                    </a:lnTo>
                    <a:lnTo>
                      <a:pt x="623" y="26"/>
                    </a:lnTo>
                    <a:lnTo>
                      <a:pt x="625" y="28"/>
                    </a:lnTo>
                    <a:lnTo>
                      <a:pt x="627" y="28"/>
                    </a:lnTo>
                    <a:lnTo>
                      <a:pt x="629" y="26"/>
                    </a:lnTo>
                    <a:lnTo>
                      <a:pt x="629" y="26"/>
                    </a:lnTo>
                    <a:lnTo>
                      <a:pt x="630" y="22"/>
                    </a:lnTo>
                    <a:lnTo>
                      <a:pt x="632" y="22"/>
                    </a:lnTo>
                    <a:lnTo>
                      <a:pt x="634" y="22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641" y="22"/>
                    </a:lnTo>
                    <a:lnTo>
                      <a:pt x="641" y="21"/>
                    </a:lnTo>
                    <a:lnTo>
                      <a:pt x="641" y="19"/>
                    </a:lnTo>
                    <a:lnTo>
                      <a:pt x="644" y="17"/>
                    </a:lnTo>
                    <a:lnTo>
                      <a:pt x="644" y="17"/>
                    </a:lnTo>
                    <a:lnTo>
                      <a:pt x="649" y="15"/>
                    </a:lnTo>
                    <a:lnTo>
                      <a:pt x="653" y="17"/>
                    </a:lnTo>
                    <a:lnTo>
                      <a:pt x="653" y="17"/>
                    </a:lnTo>
                    <a:lnTo>
                      <a:pt x="653" y="19"/>
                    </a:lnTo>
                    <a:lnTo>
                      <a:pt x="646" y="26"/>
                    </a:lnTo>
                    <a:lnTo>
                      <a:pt x="646" y="26"/>
                    </a:lnTo>
                    <a:lnTo>
                      <a:pt x="634" y="35"/>
                    </a:lnTo>
                    <a:lnTo>
                      <a:pt x="630" y="36"/>
                    </a:lnTo>
                    <a:lnTo>
                      <a:pt x="627" y="35"/>
                    </a:lnTo>
                    <a:lnTo>
                      <a:pt x="627" y="35"/>
                    </a:lnTo>
                    <a:lnTo>
                      <a:pt x="623" y="33"/>
                    </a:lnTo>
                    <a:lnTo>
                      <a:pt x="620" y="35"/>
                    </a:lnTo>
                    <a:lnTo>
                      <a:pt x="616" y="36"/>
                    </a:lnTo>
                    <a:lnTo>
                      <a:pt x="613" y="38"/>
                    </a:lnTo>
                    <a:lnTo>
                      <a:pt x="613" y="38"/>
                    </a:lnTo>
                    <a:close/>
                    <a:moveTo>
                      <a:pt x="616" y="47"/>
                    </a:moveTo>
                    <a:lnTo>
                      <a:pt x="616" y="47"/>
                    </a:lnTo>
                    <a:lnTo>
                      <a:pt x="623" y="45"/>
                    </a:lnTo>
                    <a:lnTo>
                      <a:pt x="629" y="45"/>
                    </a:lnTo>
                    <a:lnTo>
                      <a:pt x="632" y="47"/>
                    </a:lnTo>
                    <a:lnTo>
                      <a:pt x="635" y="48"/>
                    </a:lnTo>
                    <a:lnTo>
                      <a:pt x="635" y="48"/>
                    </a:lnTo>
                    <a:lnTo>
                      <a:pt x="635" y="50"/>
                    </a:lnTo>
                    <a:lnTo>
                      <a:pt x="634" y="52"/>
                    </a:lnTo>
                    <a:lnTo>
                      <a:pt x="625" y="52"/>
                    </a:lnTo>
                    <a:lnTo>
                      <a:pt x="616" y="50"/>
                    </a:lnTo>
                    <a:lnTo>
                      <a:pt x="615" y="48"/>
                    </a:lnTo>
                    <a:lnTo>
                      <a:pt x="616" y="47"/>
                    </a:lnTo>
                    <a:lnTo>
                      <a:pt x="616" y="47"/>
                    </a:lnTo>
                    <a:close/>
                    <a:moveTo>
                      <a:pt x="639" y="48"/>
                    </a:moveTo>
                    <a:lnTo>
                      <a:pt x="639" y="48"/>
                    </a:lnTo>
                    <a:lnTo>
                      <a:pt x="634" y="45"/>
                    </a:lnTo>
                    <a:lnTo>
                      <a:pt x="634" y="43"/>
                    </a:lnTo>
                    <a:lnTo>
                      <a:pt x="634" y="42"/>
                    </a:lnTo>
                    <a:lnTo>
                      <a:pt x="637" y="38"/>
                    </a:lnTo>
                    <a:lnTo>
                      <a:pt x="646" y="35"/>
                    </a:lnTo>
                    <a:lnTo>
                      <a:pt x="646" y="35"/>
                    </a:lnTo>
                    <a:lnTo>
                      <a:pt x="651" y="31"/>
                    </a:lnTo>
                    <a:lnTo>
                      <a:pt x="653" y="29"/>
                    </a:lnTo>
                    <a:lnTo>
                      <a:pt x="653" y="29"/>
                    </a:lnTo>
                    <a:lnTo>
                      <a:pt x="656" y="31"/>
                    </a:lnTo>
                    <a:lnTo>
                      <a:pt x="656" y="31"/>
                    </a:lnTo>
                    <a:lnTo>
                      <a:pt x="660" y="33"/>
                    </a:lnTo>
                    <a:lnTo>
                      <a:pt x="660" y="35"/>
                    </a:lnTo>
                    <a:lnTo>
                      <a:pt x="658" y="38"/>
                    </a:lnTo>
                    <a:lnTo>
                      <a:pt x="651" y="47"/>
                    </a:lnTo>
                    <a:lnTo>
                      <a:pt x="651" y="47"/>
                    </a:lnTo>
                    <a:lnTo>
                      <a:pt x="648" y="50"/>
                    </a:lnTo>
                    <a:lnTo>
                      <a:pt x="646" y="50"/>
                    </a:lnTo>
                    <a:lnTo>
                      <a:pt x="639" y="48"/>
                    </a:lnTo>
                    <a:lnTo>
                      <a:pt x="639" y="48"/>
                    </a:lnTo>
                    <a:close/>
                    <a:moveTo>
                      <a:pt x="667" y="22"/>
                    </a:moveTo>
                    <a:lnTo>
                      <a:pt x="667" y="22"/>
                    </a:lnTo>
                    <a:lnTo>
                      <a:pt x="670" y="24"/>
                    </a:lnTo>
                    <a:lnTo>
                      <a:pt x="674" y="26"/>
                    </a:lnTo>
                    <a:lnTo>
                      <a:pt x="674" y="28"/>
                    </a:lnTo>
                    <a:lnTo>
                      <a:pt x="674" y="31"/>
                    </a:lnTo>
                    <a:lnTo>
                      <a:pt x="672" y="35"/>
                    </a:lnTo>
                    <a:lnTo>
                      <a:pt x="667" y="36"/>
                    </a:lnTo>
                    <a:lnTo>
                      <a:pt x="667" y="36"/>
                    </a:lnTo>
                    <a:lnTo>
                      <a:pt x="665" y="36"/>
                    </a:lnTo>
                    <a:lnTo>
                      <a:pt x="663" y="35"/>
                    </a:lnTo>
                    <a:lnTo>
                      <a:pt x="660" y="28"/>
                    </a:lnTo>
                    <a:lnTo>
                      <a:pt x="660" y="26"/>
                    </a:lnTo>
                    <a:lnTo>
                      <a:pt x="662" y="22"/>
                    </a:lnTo>
                    <a:lnTo>
                      <a:pt x="663" y="22"/>
                    </a:lnTo>
                    <a:lnTo>
                      <a:pt x="667" y="22"/>
                    </a:lnTo>
                    <a:lnTo>
                      <a:pt x="667" y="22"/>
                    </a:lnTo>
                    <a:close/>
                    <a:moveTo>
                      <a:pt x="843" y="130"/>
                    </a:moveTo>
                    <a:lnTo>
                      <a:pt x="843" y="130"/>
                    </a:lnTo>
                    <a:lnTo>
                      <a:pt x="837" y="127"/>
                    </a:lnTo>
                    <a:lnTo>
                      <a:pt x="836" y="122"/>
                    </a:lnTo>
                    <a:lnTo>
                      <a:pt x="837" y="118"/>
                    </a:lnTo>
                    <a:lnTo>
                      <a:pt x="843" y="115"/>
                    </a:lnTo>
                    <a:lnTo>
                      <a:pt x="851" y="106"/>
                    </a:lnTo>
                    <a:lnTo>
                      <a:pt x="853" y="102"/>
                    </a:lnTo>
                    <a:lnTo>
                      <a:pt x="853" y="99"/>
                    </a:lnTo>
                    <a:lnTo>
                      <a:pt x="853" y="99"/>
                    </a:lnTo>
                    <a:lnTo>
                      <a:pt x="850" y="94"/>
                    </a:lnTo>
                    <a:lnTo>
                      <a:pt x="844" y="90"/>
                    </a:lnTo>
                    <a:lnTo>
                      <a:pt x="832" y="85"/>
                    </a:lnTo>
                    <a:lnTo>
                      <a:pt x="820" y="78"/>
                    </a:lnTo>
                    <a:lnTo>
                      <a:pt x="815" y="75"/>
                    </a:lnTo>
                    <a:lnTo>
                      <a:pt x="811" y="71"/>
                    </a:lnTo>
                    <a:lnTo>
                      <a:pt x="811" y="71"/>
                    </a:lnTo>
                    <a:lnTo>
                      <a:pt x="808" y="68"/>
                    </a:lnTo>
                    <a:lnTo>
                      <a:pt x="803" y="66"/>
                    </a:lnTo>
                    <a:lnTo>
                      <a:pt x="797" y="66"/>
                    </a:lnTo>
                    <a:lnTo>
                      <a:pt x="792" y="69"/>
                    </a:lnTo>
                    <a:lnTo>
                      <a:pt x="792" y="69"/>
                    </a:lnTo>
                    <a:lnTo>
                      <a:pt x="782" y="73"/>
                    </a:lnTo>
                    <a:lnTo>
                      <a:pt x="775" y="75"/>
                    </a:lnTo>
                    <a:lnTo>
                      <a:pt x="771" y="75"/>
                    </a:lnTo>
                    <a:lnTo>
                      <a:pt x="766" y="75"/>
                    </a:lnTo>
                    <a:lnTo>
                      <a:pt x="761" y="73"/>
                    </a:lnTo>
                    <a:lnTo>
                      <a:pt x="757" y="73"/>
                    </a:lnTo>
                    <a:lnTo>
                      <a:pt x="754" y="76"/>
                    </a:lnTo>
                    <a:lnTo>
                      <a:pt x="754" y="76"/>
                    </a:lnTo>
                    <a:lnTo>
                      <a:pt x="745" y="83"/>
                    </a:lnTo>
                    <a:lnTo>
                      <a:pt x="738" y="90"/>
                    </a:lnTo>
                    <a:lnTo>
                      <a:pt x="735" y="97"/>
                    </a:lnTo>
                    <a:lnTo>
                      <a:pt x="733" y="104"/>
                    </a:lnTo>
                    <a:lnTo>
                      <a:pt x="733" y="104"/>
                    </a:lnTo>
                    <a:lnTo>
                      <a:pt x="731" y="109"/>
                    </a:lnTo>
                    <a:lnTo>
                      <a:pt x="730" y="115"/>
                    </a:lnTo>
                    <a:lnTo>
                      <a:pt x="730" y="120"/>
                    </a:lnTo>
                    <a:lnTo>
                      <a:pt x="731" y="127"/>
                    </a:lnTo>
                    <a:lnTo>
                      <a:pt x="731" y="127"/>
                    </a:lnTo>
                    <a:lnTo>
                      <a:pt x="733" y="132"/>
                    </a:lnTo>
                    <a:lnTo>
                      <a:pt x="733" y="134"/>
                    </a:lnTo>
                    <a:lnTo>
                      <a:pt x="730" y="136"/>
                    </a:lnTo>
                    <a:lnTo>
                      <a:pt x="726" y="137"/>
                    </a:lnTo>
                    <a:lnTo>
                      <a:pt x="717" y="141"/>
                    </a:lnTo>
                    <a:lnTo>
                      <a:pt x="714" y="142"/>
                    </a:lnTo>
                    <a:lnTo>
                      <a:pt x="710" y="146"/>
                    </a:lnTo>
                    <a:lnTo>
                      <a:pt x="710" y="146"/>
                    </a:lnTo>
                    <a:lnTo>
                      <a:pt x="709" y="153"/>
                    </a:lnTo>
                    <a:lnTo>
                      <a:pt x="705" y="156"/>
                    </a:lnTo>
                    <a:lnTo>
                      <a:pt x="700" y="160"/>
                    </a:lnTo>
                    <a:lnTo>
                      <a:pt x="700" y="160"/>
                    </a:lnTo>
                    <a:lnTo>
                      <a:pt x="691" y="153"/>
                    </a:lnTo>
                    <a:lnTo>
                      <a:pt x="681" y="148"/>
                    </a:lnTo>
                    <a:lnTo>
                      <a:pt x="667" y="144"/>
                    </a:lnTo>
                    <a:lnTo>
                      <a:pt x="667" y="144"/>
                    </a:lnTo>
                    <a:lnTo>
                      <a:pt x="663" y="144"/>
                    </a:lnTo>
                    <a:lnTo>
                      <a:pt x="662" y="146"/>
                    </a:lnTo>
                    <a:lnTo>
                      <a:pt x="656" y="151"/>
                    </a:lnTo>
                    <a:lnTo>
                      <a:pt x="648" y="155"/>
                    </a:lnTo>
                    <a:lnTo>
                      <a:pt x="648" y="155"/>
                    </a:lnTo>
                    <a:lnTo>
                      <a:pt x="641" y="155"/>
                    </a:lnTo>
                    <a:lnTo>
                      <a:pt x="639" y="153"/>
                    </a:lnTo>
                    <a:lnTo>
                      <a:pt x="634" y="151"/>
                    </a:lnTo>
                    <a:lnTo>
                      <a:pt x="623" y="151"/>
                    </a:lnTo>
                    <a:lnTo>
                      <a:pt x="623" y="151"/>
                    </a:lnTo>
                    <a:lnTo>
                      <a:pt x="613" y="149"/>
                    </a:lnTo>
                    <a:lnTo>
                      <a:pt x="611" y="149"/>
                    </a:lnTo>
                    <a:lnTo>
                      <a:pt x="611" y="148"/>
                    </a:lnTo>
                    <a:lnTo>
                      <a:pt x="611" y="142"/>
                    </a:lnTo>
                    <a:lnTo>
                      <a:pt x="609" y="139"/>
                    </a:lnTo>
                    <a:lnTo>
                      <a:pt x="606" y="134"/>
                    </a:lnTo>
                    <a:lnTo>
                      <a:pt x="606" y="134"/>
                    </a:lnTo>
                    <a:lnTo>
                      <a:pt x="594" y="123"/>
                    </a:lnTo>
                    <a:lnTo>
                      <a:pt x="585" y="116"/>
                    </a:lnTo>
                    <a:lnTo>
                      <a:pt x="580" y="115"/>
                    </a:lnTo>
                    <a:lnTo>
                      <a:pt x="576" y="113"/>
                    </a:lnTo>
                    <a:lnTo>
                      <a:pt x="571" y="113"/>
                    </a:lnTo>
                    <a:lnTo>
                      <a:pt x="568" y="116"/>
                    </a:lnTo>
                    <a:lnTo>
                      <a:pt x="568" y="116"/>
                    </a:lnTo>
                    <a:lnTo>
                      <a:pt x="566" y="120"/>
                    </a:lnTo>
                    <a:lnTo>
                      <a:pt x="566" y="123"/>
                    </a:lnTo>
                    <a:lnTo>
                      <a:pt x="568" y="127"/>
                    </a:lnTo>
                    <a:lnTo>
                      <a:pt x="568" y="130"/>
                    </a:lnTo>
                    <a:lnTo>
                      <a:pt x="568" y="130"/>
                    </a:lnTo>
                    <a:lnTo>
                      <a:pt x="564" y="130"/>
                    </a:lnTo>
                    <a:lnTo>
                      <a:pt x="559" y="129"/>
                    </a:lnTo>
                    <a:lnTo>
                      <a:pt x="554" y="127"/>
                    </a:lnTo>
                    <a:lnTo>
                      <a:pt x="552" y="129"/>
                    </a:lnTo>
                    <a:lnTo>
                      <a:pt x="550" y="130"/>
                    </a:lnTo>
                    <a:lnTo>
                      <a:pt x="550" y="130"/>
                    </a:lnTo>
                    <a:lnTo>
                      <a:pt x="536" y="130"/>
                    </a:lnTo>
                    <a:lnTo>
                      <a:pt x="536" y="132"/>
                    </a:lnTo>
                    <a:lnTo>
                      <a:pt x="538" y="136"/>
                    </a:lnTo>
                    <a:lnTo>
                      <a:pt x="540" y="137"/>
                    </a:lnTo>
                    <a:lnTo>
                      <a:pt x="541" y="142"/>
                    </a:lnTo>
                    <a:lnTo>
                      <a:pt x="540" y="146"/>
                    </a:lnTo>
                    <a:lnTo>
                      <a:pt x="535" y="153"/>
                    </a:lnTo>
                    <a:lnTo>
                      <a:pt x="535" y="153"/>
                    </a:lnTo>
                    <a:lnTo>
                      <a:pt x="529" y="158"/>
                    </a:lnTo>
                    <a:lnTo>
                      <a:pt x="529" y="162"/>
                    </a:lnTo>
                    <a:lnTo>
                      <a:pt x="529" y="163"/>
                    </a:lnTo>
                    <a:lnTo>
                      <a:pt x="533" y="163"/>
                    </a:lnTo>
                    <a:lnTo>
                      <a:pt x="535" y="165"/>
                    </a:lnTo>
                    <a:lnTo>
                      <a:pt x="536" y="165"/>
                    </a:lnTo>
                    <a:lnTo>
                      <a:pt x="536" y="169"/>
                    </a:lnTo>
                    <a:lnTo>
                      <a:pt x="531" y="172"/>
                    </a:lnTo>
                    <a:lnTo>
                      <a:pt x="531" y="172"/>
                    </a:lnTo>
                    <a:lnTo>
                      <a:pt x="524" y="174"/>
                    </a:lnTo>
                    <a:lnTo>
                      <a:pt x="515" y="174"/>
                    </a:lnTo>
                    <a:lnTo>
                      <a:pt x="496" y="167"/>
                    </a:lnTo>
                    <a:lnTo>
                      <a:pt x="486" y="163"/>
                    </a:lnTo>
                    <a:lnTo>
                      <a:pt x="477" y="162"/>
                    </a:lnTo>
                    <a:lnTo>
                      <a:pt x="468" y="162"/>
                    </a:lnTo>
                    <a:lnTo>
                      <a:pt x="461" y="163"/>
                    </a:lnTo>
                    <a:lnTo>
                      <a:pt x="461" y="163"/>
                    </a:lnTo>
                    <a:lnTo>
                      <a:pt x="460" y="165"/>
                    </a:lnTo>
                    <a:lnTo>
                      <a:pt x="460" y="169"/>
                    </a:lnTo>
                    <a:lnTo>
                      <a:pt x="461" y="179"/>
                    </a:lnTo>
                    <a:lnTo>
                      <a:pt x="463" y="183"/>
                    </a:lnTo>
                    <a:lnTo>
                      <a:pt x="463" y="188"/>
                    </a:lnTo>
                    <a:lnTo>
                      <a:pt x="461" y="193"/>
                    </a:lnTo>
                    <a:lnTo>
                      <a:pt x="456" y="196"/>
                    </a:lnTo>
                    <a:lnTo>
                      <a:pt x="456" y="196"/>
                    </a:lnTo>
                    <a:lnTo>
                      <a:pt x="454" y="198"/>
                    </a:lnTo>
                    <a:lnTo>
                      <a:pt x="451" y="196"/>
                    </a:lnTo>
                    <a:lnTo>
                      <a:pt x="444" y="193"/>
                    </a:lnTo>
                    <a:lnTo>
                      <a:pt x="437" y="190"/>
                    </a:lnTo>
                    <a:lnTo>
                      <a:pt x="434" y="190"/>
                    </a:lnTo>
                    <a:lnTo>
                      <a:pt x="432" y="190"/>
                    </a:lnTo>
                    <a:lnTo>
                      <a:pt x="432" y="190"/>
                    </a:lnTo>
                    <a:lnTo>
                      <a:pt x="420" y="196"/>
                    </a:lnTo>
                    <a:lnTo>
                      <a:pt x="414" y="200"/>
                    </a:lnTo>
                    <a:lnTo>
                      <a:pt x="411" y="207"/>
                    </a:lnTo>
                    <a:lnTo>
                      <a:pt x="411" y="207"/>
                    </a:lnTo>
                    <a:lnTo>
                      <a:pt x="404" y="219"/>
                    </a:lnTo>
                    <a:lnTo>
                      <a:pt x="397" y="226"/>
                    </a:lnTo>
                    <a:lnTo>
                      <a:pt x="393" y="228"/>
                    </a:lnTo>
                    <a:lnTo>
                      <a:pt x="392" y="231"/>
                    </a:lnTo>
                    <a:lnTo>
                      <a:pt x="392" y="231"/>
                    </a:lnTo>
                    <a:lnTo>
                      <a:pt x="390" y="233"/>
                    </a:lnTo>
                    <a:lnTo>
                      <a:pt x="392" y="235"/>
                    </a:lnTo>
                    <a:lnTo>
                      <a:pt x="397" y="240"/>
                    </a:lnTo>
                    <a:lnTo>
                      <a:pt x="402" y="245"/>
                    </a:lnTo>
                    <a:lnTo>
                      <a:pt x="402" y="249"/>
                    </a:lnTo>
                    <a:lnTo>
                      <a:pt x="402" y="252"/>
                    </a:lnTo>
                    <a:lnTo>
                      <a:pt x="402" y="252"/>
                    </a:lnTo>
                    <a:lnTo>
                      <a:pt x="399" y="257"/>
                    </a:lnTo>
                    <a:lnTo>
                      <a:pt x="393" y="261"/>
                    </a:lnTo>
                    <a:lnTo>
                      <a:pt x="388" y="264"/>
                    </a:lnTo>
                    <a:lnTo>
                      <a:pt x="381" y="273"/>
                    </a:lnTo>
                    <a:lnTo>
                      <a:pt x="381" y="273"/>
                    </a:lnTo>
                    <a:lnTo>
                      <a:pt x="378" y="278"/>
                    </a:lnTo>
                    <a:lnTo>
                      <a:pt x="374" y="282"/>
                    </a:lnTo>
                    <a:lnTo>
                      <a:pt x="369" y="285"/>
                    </a:lnTo>
                    <a:lnTo>
                      <a:pt x="366" y="289"/>
                    </a:lnTo>
                    <a:lnTo>
                      <a:pt x="367" y="294"/>
                    </a:lnTo>
                    <a:lnTo>
                      <a:pt x="367" y="294"/>
                    </a:lnTo>
                    <a:lnTo>
                      <a:pt x="369" y="297"/>
                    </a:lnTo>
                    <a:lnTo>
                      <a:pt x="369" y="299"/>
                    </a:lnTo>
                    <a:lnTo>
                      <a:pt x="366" y="303"/>
                    </a:lnTo>
                    <a:lnTo>
                      <a:pt x="360" y="304"/>
                    </a:lnTo>
                    <a:lnTo>
                      <a:pt x="353" y="306"/>
                    </a:lnTo>
                    <a:lnTo>
                      <a:pt x="339" y="308"/>
                    </a:lnTo>
                    <a:lnTo>
                      <a:pt x="334" y="310"/>
                    </a:lnTo>
                    <a:lnTo>
                      <a:pt x="334" y="311"/>
                    </a:lnTo>
                    <a:lnTo>
                      <a:pt x="334" y="311"/>
                    </a:lnTo>
                    <a:lnTo>
                      <a:pt x="334" y="311"/>
                    </a:lnTo>
                    <a:lnTo>
                      <a:pt x="338" y="320"/>
                    </a:lnTo>
                    <a:lnTo>
                      <a:pt x="338" y="325"/>
                    </a:lnTo>
                    <a:lnTo>
                      <a:pt x="339" y="331"/>
                    </a:lnTo>
                    <a:lnTo>
                      <a:pt x="338" y="334"/>
                    </a:lnTo>
                    <a:lnTo>
                      <a:pt x="336" y="339"/>
                    </a:lnTo>
                    <a:lnTo>
                      <a:pt x="334" y="343"/>
                    </a:lnTo>
                    <a:lnTo>
                      <a:pt x="336" y="348"/>
                    </a:lnTo>
                    <a:lnTo>
                      <a:pt x="336" y="348"/>
                    </a:lnTo>
                    <a:lnTo>
                      <a:pt x="336" y="357"/>
                    </a:lnTo>
                    <a:lnTo>
                      <a:pt x="334" y="358"/>
                    </a:lnTo>
                    <a:lnTo>
                      <a:pt x="331" y="362"/>
                    </a:lnTo>
                    <a:lnTo>
                      <a:pt x="329" y="367"/>
                    </a:lnTo>
                    <a:lnTo>
                      <a:pt x="329" y="367"/>
                    </a:lnTo>
                    <a:lnTo>
                      <a:pt x="327" y="371"/>
                    </a:lnTo>
                    <a:lnTo>
                      <a:pt x="324" y="376"/>
                    </a:lnTo>
                    <a:lnTo>
                      <a:pt x="315" y="386"/>
                    </a:lnTo>
                    <a:lnTo>
                      <a:pt x="308" y="398"/>
                    </a:lnTo>
                    <a:lnTo>
                      <a:pt x="306" y="402"/>
                    </a:lnTo>
                    <a:lnTo>
                      <a:pt x="308" y="404"/>
                    </a:lnTo>
                    <a:lnTo>
                      <a:pt x="308" y="404"/>
                    </a:lnTo>
                    <a:lnTo>
                      <a:pt x="315" y="407"/>
                    </a:lnTo>
                    <a:lnTo>
                      <a:pt x="320" y="409"/>
                    </a:lnTo>
                    <a:lnTo>
                      <a:pt x="322" y="411"/>
                    </a:lnTo>
                    <a:lnTo>
                      <a:pt x="324" y="412"/>
                    </a:lnTo>
                    <a:lnTo>
                      <a:pt x="324" y="416"/>
                    </a:lnTo>
                    <a:lnTo>
                      <a:pt x="324" y="421"/>
                    </a:lnTo>
                    <a:lnTo>
                      <a:pt x="324" y="421"/>
                    </a:lnTo>
                    <a:lnTo>
                      <a:pt x="320" y="428"/>
                    </a:lnTo>
                    <a:lnTo>
                      <a:pt x="317" y="433"/>
                    </a:lnTo>
                    <a:lnTo>
                      <a:pt x="312" y="433"/>
                    </a:lnTo>
                    <a:lnTo>
                      <a:pt x="306" y="433"/>
                    </a:lnTo>
                    <a:lnTo>
                      <a:pt x="296" y="430"/>
                    </a:lnTo>
                    <a:lnTo>
                      <a:pt x="291" y="430"/>
                    </a:lnTo>
                    <a:lnTo>
                      <a:pt x="287" y="432"/>
                    </a:lnTo>
                    <a:lnTo>
                      <a:pt x="287" y="432"/>
                    </a:lnTo>
                    <a:lnTo>
                      <a:pt x="275" y="438"/>
                    </a:lnTo>
                    <a:lnTo>
                      <a:pt x="263" y="447"/>
                    </a:lnTo>
                    <a:lnTo>
                      <a:pt x="254" y="456"/>
                    </a:lnTo>
                    <a:lnTo>
                      <a:pt x="252" y="459"/>
                    </a:lnTo>
                    <a:lnTo>
                      <a:pt x="252" y="463"/>
                    </a:lnTo>
                    <a:lnTo>
                      <a:pt x="252" y="463"/>
                    </a:lnTo>
                    <a:lnTo>
                      <a:pt x="254" y="466"/>
                    </a:lnTo>
                    <a:lnTo>
                      <a:pt x="254" y="468"/>
                    </a:lnTo>
                    <a:lnTo>
                      <a:pt x="249" y="473"/>
                    </a:lnTo>
                    <a:lnTo>
                      <a:pt x="247" y="477"/>
                    </a:lnTo>
                    <a:lnTo>
                      <a:pt x="245" y="480"/>
                    </a:lnTo>
                    <a:lnTo>
                      <a:pt x="247" y="484"/>
                    </a:lnTo>
                    <a:lnTo>
                      <a:pt x="251" y="489"/>
                    </a:lnTo>
                    <a:lnTo>
                      <a:pt x="251" y="489"/>
                    </a:lnTo>
                    <a:lnTo>
                      <a:pt x="252" y="491"/>
                    </a:lnTo>
                    <a:lnTo>
                      <a:pt x="254" y="492"/>
                    </a:lnTo>
                    <a:lnTo>
                      <a:pt x="251" y="498"/>
                    </a:lnTo>
                    <a:lnTo>
                      <a:pt x="249" y="501"/>
                    </a:lnTo>
                    <a:lnTo>
                      <a:pt x="249" y="505"/>
                    </a:lnTo>
                    <a:lnTo>
                      <a:pt x="251" y="506"/>
                    </a:lnTo>
                    <a:lnTo>
                      <a:pt x="251" y="506"/>
                    </a:lnTo>
                    <a:lnTo>
                      <a:pt x="251" y="510"/>
                    </a:lnTo>
                    <a:lnTo>
                      <a:pt x="251" y="512"/>
                    </a:lnTo>
                    <a:lnTo>
                      <a:pt x="249" y="513"/>
                    </a:lnTo>
                    <a:lnTo>
                      <a:pt x="249" y="517"/>
                    </a:lnTo>
                    <a:lnTo>
                      <a:pt x="249" y="519"/>
                    </a:lnTo>
                    <a:lnTo>
                      <a:pt x="251" y="522"/>
                    </a:lnTo>
                    <a:lnTo>
                      <a:pt x="254" y="527"/>
                    </a:lnTo>
                    <a:lnTo>
                      <a:pt x="254" y="527"/>
                    </a:lnTo>
                    <a:lnTo>
                      <a:pt x="258" y="534"/>
                    </a:lnTo>
                    <a:lnTo>
                      <a:pt x="258" y="541"/>
                    </a:lnTo>
                    <a:lnTo>
                      <a:pt x="252" y="553"/>
                    </a:lnTo>
                    <a:lnTo>
                      <a:pt x="252" y="560"/>
                    </a:lnTo>
                    <a:lnTo>
                      <a:pt x="252" y="566"/>
                    </a:lnTo>
                    <a:lnTo>
                      <a:pt x="256" y="573"/>
                    </a:lnTo>
                    <a:lnTo>
                      <a:pt x="265" y="578"/>
                    </a:lnTo>
                    <a:lnTo>
                      <a:pt x="265" y="578"/>
                    </a:lnTo>
                    <a:lnTo>
                      <a:pt x="273" y="585"/>
                    </a:lnTo>
                    <a:lnTo>
                      <a:pt x="277" y="586"/>
                    </a:lnTo>
                    <a:lnTo>
                      <a:pt x="277" y="590"/>
                    </a:lnTo>
                    <a:lnTo>
                      <a:pt x="277" y="595"/>
                    </a:lnTo>
                    <a:lnTo>
                      <a:pt x="273" y="602"/>
                    </a:lnTo>
                    <a:lnTo>
                      <a:pt x="273" y="602"/>
                    </a:lnTo>
                    <a:lnTo>
                      <a:pt x="272" y="604"/>
                    </a:lnTo>
                    <a:lnTo>
                      <a:pt x="268" y="606"/>
                    </a:lnTo>
                    <a:lnTo>
                      <a:pt x="265" y="606"/>
                    </a:lnTo>
                    <a:lnTo>
                      <a:pt x="259" y="607"/>
                    </a:lnTo>
                    <a:lnTo>
                      <a:pt x="258" y="607"/>
                    </a:lnTo>
                    <a:lnTo>
                      <a:pt x="256" y="609"/>
                    </a:lnTo>
                    <a:lnTo>
                      <a:pt x="256" y="609"/>
                    </a:lnTo>
                    <a:lnTo>
                      <a:pt x="256" y="613"/>
                    </a:lnTo>
                    <a:lnTo>
                      <a:pt x="258" y="616"/>
                    </a:lnTo>
                    <a:lnTo>
                      <a:pt x="263" y="627"/>
                    </a:lnTo>
                    <a:lnTo>
                      <a:pt x="268" y="637"/>
                    </a:lnTo>
                    <a:lnTo>
                      <a:pt x="268" y="642"/>
                    </a:lnTo>
                    <a:lnTo>
                      <a:pt x="266" y="646"/>
                    </a:lnTo>
                    <a:lnTo>
                      <a:pt x="266" y="646"/>
                    </a:lnTo>
                    <a:lnTo>
                      <a:pt x="265" y="649"/>
                    </a:lnTo>
                    <a:lnTo>
                      <a:pt x="263" y="651"/>
                    </a:lnTo>
                    <a:lnTo>
                      <a:pt x="265" y="656"/>
                    </a:lnTo>
                    <a:lnTo>
                      <a:pt x="265" y="660"/>
                    </a:lnTo>
                    <a:lnTo>
                      <a:pt x="263" y="663"/>
                    </a:lnTo>
                    <a:lnTo>
                      <a:pt x="259" y="667"/>
                    </a:lnTo>
                    <a:lnTo>
                      <a:pt x="259" y="667"/>
                    </a:lnTo>
                    <a:lnTo>
                      <a:pt x="256" y="670"/>
                    </a:lnTo>
                    <a:lnTo>
                      <a:pt x="252" y="672"/>
                    </a:lnTo>
                    <a:lnTo>
                      <a:pt x="245" y="674"/>
                    </a:lnTo>
                    <a:lnTo>
                      <a:pt x="242" y="674"/>
                    </a:lnTo>
                    <a:lnTo>
                      <a:pt x="242" y="677"/>
                    </a:lnTo>
                    <a:lnTo>
                      <a:pt x="242" y="677"/>
                    </a:lnTo>
                    <a:lnTo>
                      <a:pt x="242" y="680"/>
                    </a:lnTo>
                    <a:lnTo>
                      <a:pt x="242" y="684"/>
                    </a:lnTo>
                    <a:lnTo>
                      <a:pt x="239" y="687"/>
                    </a:lnTo>
                    <a:lnTo>
                      <a:pt x="237" y="689"/>
                    </a:lnTo>
                    <a:lnTo>
                      <a:pt x="235" y="691"/>
                    </a:lnTo>
                    <a:lnTo>
                      <a:pt x="235" y="694"/>
                    </a:lnTo>
                    <a:lnTo>
                      <a:pt x="237" y="700"/>
                    </a:lnTo>
                    <a:lnTo>
                      <a:pt x="237" y="700"/>
                    </a:lnTo>
                    <a:lnTo>
                      <a:pt x="239" y="707"/>
                    </a:lnTo>
                    <a:lnTo>
                      <a:pt x="240" y="714"/>
                    </a:lnTo>
                    <a:lnTo>
                      <a:pt x="239" y="719"/>
                    </a:lnTo>
                    <a:lnTo>
                      <a:pt x="237" y="724"/>
                    </a:lnTo>
                    <a:lnTo>
                      <a:pt x="235" y="728"/>
                    </a:lnTo>
                    <a:lnTo>
                      <a:pt x="232" y="729"/>
                    </a:lnTo>
                    <a:lnTo>
                      <a:pt x="230" y="729"/>
                    </a:lnTo>
                    <a:lnTo>
                      <a:pt x="228" y="728"/>
                    </a:lnTo>
                    <a:lnTo>
                      <a:pt x="228" y="728"/>
                    </a:lnTo>
                    <a:lnTo>
                      <a:pt x="225" y="719"/>
                    </a:lnTo>
                    <a:lnTo>
                      <a:pt x="223" y="717"/>
                    </a:lnTo>
                    <a:lnTo>
                      <a:pt x="221" y="717"/>
                    </a:lnTo>
                    <a:lnTo>
                      <a:pt x="221" y="717"/>
                    </a:lnTo>
                    <a:lnTo>
                      <a:pt x="216" y="715"/>
                    </a:lnTo>
                    <a:lnTo>
                      <a:pt x="212" y="714"/>
                    </a:lnTo>
                    <a:lnTo>
                      <a:pt x="212" y="714"/>
                    </a:lnTo>
                    <a:lnTo>
                      <a:pt x="209" y="714"/>
                    </a:lnTo>
                    <a:lnTo>
                      <a:pt x="209" y="714"/>
                    </a:lnTo>
                    <a:lnTo>
                      <a:pt x="204" y="712"/>
                    </a:lnTo>
                    <a:lnTo>
                      <a:pt x="204" y="710"/>
                    </a:lnTo>
                    <a:lnTo>
                      <a:pt x="204" y="707"/>
                    </a:lnTo>
                    <a:lnTo>
                      <a:pt x="200" y="701"/>
                    </a:lnTo>
                    <a:lnTo>
                      <a:pt x="200" y="701"/>
                    </a:lnTo>
                    <a:lnTo>
                      <a:pt x="198" y="698"/>
                    </a:lnTo>
                    <a:lnTo>
                      <a:pt x="198" y="696"/>
                    </a:lnTo>
                    <a:lnTo>
                      <a:pt x="200" y="694"/>
                    </a:lnTo>
                    <a:lnTo>
                      <a:pt x="200" y="691"/>
                    </a:lnTo>
                    <a:lnTo>
                      <a:pt x="200" y="691"/>
                    </a:lnTo>
                    <a:lnTo>
                      <a:pt x="200" y="689"/>
                    </a:lnTo>
                    <a:lnTo>
                      <a:pt x="198" y="691"/>
                    </a:lnTo>
                    <a:lnTo>
                      <a:pt x="197" y="693"/>
                    </a:lnTo>
                    <a:lnTo>
                      <a:pt x="195" y="693"/>
                    </a:lnTo>
                    <a:lnTo>
                      <a:pt x="193" y="691"/>
                    </a:lnTo>
                    <a:lnTo>
                      <a:pt x="193" y="691"/>
                    </a:lnTo>
                    <a:lnTo>
                      <a:pt x="190" y="689"/>
                    </a:lnTo>
                    <a:lnTo>
                      <a:pt x="188" y="691"/>
                    </a:lnTo>
                    <a:lnTo>
                      <a:pt x="190" y="696"/>
                    </a:lnTo>
                    <a:lnTo>
                      <a:pt x="193" y="700"/>
                    </a:lnTo>
                    <a:lnTo>
                      <a:pt x="193" y="700"/>
                    </a:lnTo>
                    <a:lnTo>
                      <a:pt x="195" y="705"/>
                    </a:lnTo>
                    <a:lnTo>
                      <a:pt x="195" y="707"/>
                    </a:lnTo>
                    <a:lnTo>
                      <a:pt x="193" y="707"/>
                    </a:lnTo>
                    <a:lnTo>
                      <a:pt x="190" y="710"/>
                    </a:lnTo>
                    <a:lnTo>
                      <a:pt x="190" y="712"/>
                    </a:lnTo>
                    <a:lnTo>
                      <a:pt x="188" y="715"/>
                    </a:lnTo>
                    <a:lnTo>
                      <a:pt x="188" y="715"/>
                    </a:lnTo>
                    <a:lnTo>
                      <a:pt x="188" y="721"/>
                    </a:lnTo>
                    <a:lnTo>
                      <a:pt x="185" y="722"/>
                    </a:lnTo>
                    <a:lnTo>
                      <a:pt x="181" y="722"/>
                    </a:lnTo>
                    <a:lnTo>
                      <a:pt x="176" y="724"/>
                    </a:lnTo>
                    <a:lnTo>
                      <a:pt x="176" y="724"/>
                    </a:lnTo>
                    <a:lnTo>
                      <a:pt x="174" y="726"/>
                    </a:lnTo>
                    <a:lnTo>
                      <a:pt x="172" y="724"/>
                    </a:lnTo>
                    <a:lnTo>
                      <a:pt x="169" y="721"/>
                    </a:lnTo>
                    <a:lnTo>
                      <a:pt x="167" y="719"/>
                    </a:lnTo>
                    <a:lnTo>
                      <a:pt x="165" y="722"/>
                    </a:lnTo>
                    <a:lnTo>
                      <a:pt x="165" y="722"/>
                    </a:lnTo>
                    <a:lnTo>
                      <a:pt x="165" y="726"/>
                    </a:lnTo>
                    <a:lnTo>
                      <a:pt x="164" y="728"/>
                    </a:lnTo>
                    <a:lnTo>
                      <a:pt x="158" y="729"/>
                    </a:lnTo>
                    <a:lnTo>
                      <a:pt x="153" y="729"/>
                    </a:lnTo>
                    <a:lnTo>
                      <a:pt x="153" y="731"/>
                    </a:lnTo>
                    <a:lnTo>
                      <a:pt x="157" y="733"/>
                    </a:lnTo>
                    <a:lnTo>
                      <a:pt x="157" y="733"/>
                    </a:lnTo>
                    <a:lnTo>
                      <a:pt x="158" y="734"/>
                    </a:lnTo>
                    <a:lnTo>
                      <a:pt x="158" y="736"/>
                    </a:lnTo>
                    <a:lnTo>
                      <a:pt x="155" y="738"/>
                    </a:lnTo>
                    <a:lnTo>
                      <a:pt x="151" y="738"/>
                    </a:lnTo>
                    <a:lnTo>
                      <a:pt x="150" y="740"/>
                    </a:lnTo>
                    <a:lnTo>
                      <a:pt x="150" y="741"/>
                    </a:lnTo>
                    <a:lnTo>
                      <a:pt x="150" y="741"/>
                    </a:lnTo>
                    <a:lnTo>
                      <a:pt x="150" y="745"/>
                    </a:lnTo>
                    <a:lnTo>
                      <a:pt x="146" y="745"/>
                    </a:lnTo>
                    <a:lnTo>
                      <a:pt x="143" y="747"/>
                    </a:lnTo>
                    <a:lnTo>
                      <a:pt x="139" y="748"/>
                    </a:lnTo>
                    <a:lnTo>
                      <a:pt x="138" y="752"/>
                    </a:lnTo>
                    <a:lnTo>
                      <a:pt x="138" y="752"/>
                    </a:lnTo>
                    <a:lnTo>
                      <a:pt x="132" y="759"/>
                    </a:lnTo>
                    <a:lnTo>
                      <a:pt x="127" y="762"/>
                    </a:lnTo>
                    <a:lnTo>
                      <a:pt x="120" y="766"/>
                    </a:lnTo>
                    <a:lnTo>
                      <a:pt x="117" y="769"/>
                    </a:lnTo>
                    <a:lnTo>
                      <a:pt x="117" y="769"/>
                    </a:lnTo>
                    <a:lnTo>
                      <a:pt x="113" y="771"/>
                    </a:lnTo>
                    <a:lnTo>
                      <a:pt x="108" y="773"/>
                    </a:lnTo>
                    <a:lnTo>
                      <a:pt x="97" y="775"/>
                    </a:lnTo>
                    <a:lnTo>
                      <a:pt x="85" y="776"/>
                    </a:lnTo>
                    <a:lnTo>
                      <a:pt x="77" y="778"/>
                    </a:lnTo>
                    <a:lnTo>
                      <a:pt x="77" y="778"/>
                    </a:lnTo>
                    <a:lnTo>
                      <a:pt x="73" y="780"/>
                    </a:lnTo>
                    <a:lnTo>
                      <a:pt x="73" y="778"/>
                    </a:lnTo>
                    <a:lnTo>
                      <a:pt x="73" y="776"/>
                    </a:lnTo>
                    <a:lnTo>
                      <a:pt x="68" y="775"/>
                    </a:lnTo>
                    <a:lnTo>
                      <a:pt x="68" y="775"/>
                    </a:lnTo>
                    <a:lnTo>
                      <a:pt x="64" y="773"/>
                    </a:lnTo>
                    <a:lnTo>
                      <a:pt x="63" y="775"/>
                    </a:lnTo>
                    <a:lnTo>
                      <a:pt x="61" y="776"/>
                    </a:lnTo>
                    <a:lnTo>
                      <a:pt x="59" y="775"/>
                    </a:lnTo>
                    <a:lnTo>
                      <a:pt x="59" y="775"/>
                    </a:lnTo>
                    <a:lnTo>
                      <a:pt x="57" y="773"/>
                    </a:lnTo>
                    <a:lnTo>
                      <a:pt x="57" y="771"/>
                    </a:lnTo>
                    <a:lnTo>
                      <a:pt x="59" y="769"/>
                    </a:lnTo>
                    <a:lnTo>
                      <a:pt x="59" y="768"/>
                    </a:lnTo>
                    <a:lnTo>
                      <a:pt x="57" y="766"/>
                    </a:lnTo>
                    <a:lnTo>
                      <a:pt x="57" y="766"/>
                    </a:lnTo>
                    <a:lnTo>
                      <a:pt x="45" y="762"/>
                    </a:lnTo>
                    <a:lnTo>
                      <a:pt x="40" y="759"/>
                    </a:lnTo>
                    <a:lnTo>
                      <a:pt x="37" y="754"/>
                    </a:lnTo>
                    <a:lnTo>
                      <a:pt x="37" y="754"/>
                    </a:lnTo>
                    <a:lnTo>
                      <a:pt x="35" y="752"/>
                    </a:lnTo>
                    <a:lnTo>
                      <a:pt x="31" y="752"/>
                    </a:lnTo>
                    <a:lnTo>
                      <a:pt x="28" y="750"/>
                    </a:lnTo>
                    <a:lnTo>
                      <a:pt x="21" y="745"/>
                    </a:lnTo>
                    <a:lnTo>
                      <a:pt x="21" y="745"/>
                    </a:lnTo>
                    <a:lnTo>
                      <a:pt x="17" y="740"/>
                    </a:lnTo>
                    <a:lnTo>
                      <a:pt x="19" y="731"/>
                    </a:lnTo>
                    <a:lnTo>
                      <a:pt x="19" y="731"/>
                    </a:lnTo>
                    <a:lnTo>
                      <a:pt x="21" y="722"/>
                    </a:lnTo>
                    <a:lnTo>
                      <a:pt x="23" y="722"/>
                    </a:lnTo>
                    <a:lnTo>
                      <a:pt x="23" y="722"/>
                    </a:lnTo>
                    <a:lnTo>
                      <a:pt x="26" y="726"/>
                    </a:lnTo>
                    <a:lnTo>
                      <a:pt x="28" y="728"/>
                    </a:lnTo>
                    <a:lnTo>
                      <a:pt x="31" y="726"/>
                    </a:lnTo>
                    <a:lnTo>
                      <a:pt x="31" y="726"/>
                    </a:lnTo>
                    <a:lnTo>
                      <a:pt x="35" y="724"/>
                    </a:lnTo>
                    <a:lnTo>
                      <a:pt x="37" y="722"/>
                    </a:lnTo>
                    <a:lnTo>
                      <a:pt x="35" y="721"/>
                    </a:lnTo>
                    <a:lnTo>
                      <a:pt x="33" y="719"/>
                    </a:lnTo>
                    <a:lnTo>
                      <a:pt x="33" y="717"/>
                    </a:lnTo>
                    <a:lnTo>
                      <a:pt x="35" y="715"/>
                    </a:lnTo>
                    <a:lnTo>
                      <a:pt x="35" y="715"/>
                    </a:lnTo>
                    <a:lnTo>
                      <a:pt x="37" y="712"/>
                    </a:lnTo>
                    <a:lnTo>
                      <a:pt x="35" y="710"/>
                    </a:lnTo>
                    <a:lnTo>
                      <a:pt x="33" y="710"/>
                    </a:lnTo>
                    <a:lnTo>
                      <a:pt x="33" y="708"/>
                    </a:lnTo>
                    <a:lnTo>
                      <a:pt x="35" y="707"/>
                    </a:lnTo>
                    <a:lnTo>
                      <a:pt x="35" y="707"/>
                    </a:lnTo>
                    <a:lnTo>
                      <a:pt x="37" y="705"/>
                    </a:lnTo>
                    <a:lnTo>
                      <a:pt x="38" y="703"/>
                    </a:lnTo>
                    <a:lnTo>
                      <a:pt x="37" y="700"/>
                    </a:lnTo>
                    <a:lnTo>
                      <a:pt x="33" y="700"/>
                    </a:lnTo>
                    <a:lnTo>
                      <a:pt x="31" y="700"/>
                    </a:lnTo>
                    <a:lnTo>
                      <a:pt x="30" y="703"/>
                    </a:lnTo>
                    <a:lnTo>
                      <a:pt x="30" y="703"/>
                    </a:lnTo>
                    <a:lnTo>
                      <a:pt x="28" y="707"/>
                    </a:lnTo>
                    <a:lnTo>
                      <a:pt x="26" y="705"/>
                    </a:lnTo>
                    <a:lnTo>
                      <a:pt x="23" y="703"/>
                    </a:lnTo>
                    <a:lnTo>
                      <a:pt x="21" y="703"/>
                    </a:lnTo>
                    <a:lnTo>
                      <a:pt x="21" y="705"/>
                    </a:lnTo>
                    <a:lnTo>
                      <a:pt x="21" y="705"/>
                    </a:lnTo>
                    <a:lnTo>
                      <a:pt x="19" y="707"/>
                    </a:lnTo>
                    <a:lnTo>
                      <a:pt x="16" y="707"/>
                    </a:lnTo>
                    <a:lnTo>
                      <a:pt x="10" y="703"/>
                    </a:lnTo>
                    <a:lnTo>
                      <a:pt x="9" y="700"/>
                    </a:lnTo>
                    <a:lnTo>
                      <a:pt x="9" y="696"/>
                    </a:lnTo>
                    <a:lnTo>
                      <a:pt x="10" y="691"/>
                    </a:lnTo>
                    <a:lnTo>
                      <a:pt x="12" y="687"/>
                    </a:lnTo>
                    <a:lnTo>
                      <a:pt x="12" y="687"/>
                    </a:lnTo>
                    <a:lnTo>
                      <a:pt x="19" y="682"/>
                    </a:lnTo>
                    <a:lnTo>
                      <a:pt x="23" y="684"/>
                    </a:lnTo>
                    <a:lnTo>
                      <a:pt x="24" y="686"/>
                    </a:lnTo>
                    <a:lnTo>
                      <a:pt x="30" y="684"/>
                    </a:lnTo>
                    <a:lnTo>
                      <a:pt x="30" y="684"/>
                    </a:lnTo>
                    <a:lnTo>
                      <a:pt x="31" y="680"/>
                    </a:lnTo>
                    <a:lnTo>
                      <a:pt x="31" y="679"/>
                    </a:lnTo>
                    <a:lnTo>
                      <a:pt x="28" y="677"/>
                    </a:lnTo>
                    <a:lnTo>
                      <a:pt x="24" y="674"/>
                    </a:lnTo>
                    <a:lnTo>
                      <a:pt x="26" y="674"/>
                    </a:lnTo>
                    <a:lnTo>
                      <a:pt x="28" y="672"/>
                    </a:lnTo>
                    <a:lnTo>
                      <a:pt x="28" y="672"/>
                    </a:lnTo>
                    <a:lnTo>
                      <a:pt x="35" y="668"/>
                    </a:lnTo>
                    <a:lnTo>
                      <a:pt x="38" y="660"/>
                    </a:lnTo>
                    <a:lnTo>
                      <a:pt x="42" y="654"/>
                    </a:lnTo>
                    <a:lnTo>
                      <a:pt x="40" y="653"/>
                    </a:lnTo>
                    <a:lnTo>
                      <a:pt x="38" y="651"/>
                    </a:lnTo>
                    <a:lnTo>
                      <a:pt x="38" y="651"/>
                    </a:lnTo>
                    <a:lnTo>
                      <a:pt x="37" y="653"/>
                    </a:lnTo>
                    <a:lnTo>
                      <a:pt x="35" y="654"/>
                    </a:lnTo>
                    <a:lnTo>
                      <a:pt x="33" y="660"/>
                    </a:lnTo>
                    <a:lnTo>
                      <a:pt x="33" y="663"/>
                    </a:lnTo>
                    <a:lnTo>
                      <a:pt x="31" y="665"/>
                    </a:lnTo>
                    <a:lnTo>
                      <a:pt x="30" y="667"/>
                    </a:lnTo>
                    <a:lnTo>
                      <a:pt x="30" y="667"/>
                    </a:lnTo>
                    <a:lnTo>
                      <a:pt x="28" y="667"/>
                    </a:lnTo>
                    <a:lnTo>
                      <a:pt x="28" y="665"/>
                    </a:lnTo>
                    <a:lnTo>
                      <a:pt x="28" y="661"/>
                    </a:lnTo>
                    <a:lnTo>
                      <a:pt x="28" y="656"/>
                    </a:lnTo>
                    <a:lnTo>
                      <a:pt x="28" y="656"/>
                    </a:lnTo>
                    <a:lnTo>
                      <a:pt x="26" y="658"/>
                    </a:lnTo>
                    <a:lnTo>
                      <a:pt x="26" y="658"/>
                    </a:lnTo>
                    <a:lnTo>
                      <a:pt x="24" y="660"/>
                    </a:lnTo>
                    <a:lnTo>
                      <a:pt x="24" y="660"/>
                    </a:lnTo>
                    <a:lnTo>
                      <a:pt x="23" y="656"/>
                    </a:lnTo>
                    <a:lnTo>
                      <a:pt x="21" y="654"/>
                    </a:lnTo>
                    <a:lnTo>
                      <a:pt x="21" y="654"/>
                    </a:lnTo>
                    <a:lnTo>
                      <a:pt x="19" y="654"/>
                    </a:lnTo>
                    <a:lnTo>
                      <a:pt x="19" y="654"/>
                    </a:lnTo>
                    <a:lnTo>
                      <a:pt x="16" y="658"/>
                    </a:lnTo>
                    <a:lnTo>
                      <a:pt x="12" y="656"/>
                    </a:lnTo>
                    <a:lnTo>
                      <a:pt x="3" y="647"/>
                    </a:lnTo>
                    <a:lnTo>
                      <a:pt x="3" y="647"/>
                    </a:lnTo>
                    <a:lnTo>
                      <a:pt x="3" y="647"/>
                    </a:lnTo>
                    <a:lnTo>
                      <a:pt x="3" y="647"/>
                    </a:lnTo>
                    <a:lnTo>
                      <a:pt x="7" y="646"/>
                    </a:lnTo>
                    <a:lnTo>
                      <a:pt x="12" y="642"/>
                    </a:lnTo>
                    <a:lnTo>
                      <a:pt x="14" y="640"/>
                    </a:lnTo>
                    <a:lnTo>
                      <a:pt x="16" y="637"/>
                    </a:lnTo>
                    <a:lnTo>
                      <a:pt x="16" y="637"/>
                    </a:lnTo>
                    <a:lnTo>
                      <a:pt x="16" y="633"/>
                    </a:lnTo>
                    <a:lnTo>
                      <a:pt x="14" y="632"/>
                    </a:lnTo>
                    <a:lnTo>
                      <a:pt x="10" y="632"/>
                    </a:lnTo>
                    <a:lnTo>
                      <a:pt x="7" y="632"/>
                    </a:lnTo>
                    <a:lnTo>
                      <a:pt x="5" y="630"/>
                    </a:lnTo>
                    <a:lnTo>
                      <a:pt x="3" y="627"/>
                    </a:lnTo>
                    <a:lnTo>
                      <a:pt x="3" y="627"/>
                    </a:lnTo>
                    <a:lnTo>
                      <a:pt x="2" y="625"/>
                    </a:lnTo>
                    <a:lnTo>
                      <a:pt x="3" y="623"/>
                    </a:lnTo>
                    <a:lnTo>
                      <a:pt x="7" y="625"/>
                    </a:lnTo>
                    <a:lnTo>
                      <a:pt x="12" y="627"/>
                    </a:lnTo>
                    <a:lnTo>
                      <a:pt x="14" y="627"/>
                    </a:lnTo>
                    <a:lnTo>
                      <a:pt x="14" y="623"/>
                    </a:lnTo>
                    <a:lnTo>
                      <a:pt x="14" y="623"/>
                    </a:lnTo>
                    <a:lnTo>
                      <a:pt x="14" y="621"/>
                    </a:lnTo>
                    <a:lnTo>
                      <a:pt x="12" y="620"/>
                    </a:lnTo>
                    <a:lnTo>
                      <a:pt x="9" y="620"/>
                    </a:lnTo>
                    <a:lnTo>
                      <a:pt x="5" y="620"/>
                    </a:lnTo>
                    <a:lnTo>
                      <a:pt x="3" y="618"/>
                    </a:lnTo>
                    <a:lnTo>
                      <a:pt x="3" y="614"/>
                    </a:lnTo>
                    <a:lnTo>
                      <a:pt x="3" y="614"/>
                    </a:lnTo>
                    <a:lnTo>
                      <a:pt x="3" y="609"/>
                    </a:lnTo>
                    <a:lnTo>
                      <a:pt x="3" y="607"/>
                    </a:lnTo>
                    <a:lnTo>
                      <a:pt x="12" y="609"/>
                    </a:lnTo>
                    <a:lnTo>
                      <a:pt x="12" y="609"/>
                    </a:lnTo>
                    <a:lnTo>
                      <a:pt x="16" y="609"/>
                    </a:lnTo>
                    <a:lnTo>
                      <a:pt x="21" y="609"/>
                    </a:lnTo>
                    <a:lnTo>
                      <a:pt x="30" y="606"/>
                    </a:lnTo>
                    <a:lnTo>
                      <a:pt x="38" y="604"/>
                    </a:lnTo>
                    <a:lnTo>
                      <a:pt x="43" y="604"/>
                    </a:lnTo>
                    <a:lnTo>
                      <a:pt x="47" y="606"/>
                    </a:lnTo>
                    <a:lnTo>
                      <a:pt x="47" y="606"/>
                    </a:lnTo>
                    <a:lnTo>
                      <a:pt x="50" y="607"/>
                    </a:lnTo>
                    <a:lnTo>
                      <a:pt x="52" y="607"/>
                    </a:lnTo>
                    <a:lnTo>
                      <a:pt x="56" y="604"/>
                    </a:lnTo>
                    <a:lnTo>
                      <a:pt x="57" y="602"/>
                    </a:lnTo>
                    <a:lnTo>
                      <a:pt x="59" y="602"/>
                    </a:lnTo>
                    <a:lnTo>
                      <a:pt x="63" y="602"/>
                    </a:lnTo>
                    <a:lnTo>
                      <a:pt x="68" y="606"/>
                    </a:lnTo>
                    <a:lnTo>
                      <a:pt x="68" y="606"/>
                    </a:lnTo>
                    <a:lnTo>
                      <a:pt x="75" y="613"/>
                    </a:lnTo>
                    <a:lnTo>
                      <a:pt x="75" y="611"/>
                    </a:lnTo>
                    <a:lnTo>
                      <a:pt x="75" y="609"/>
                    </a:lnTo>
                    <a:lnTo>
                      <a:pt x="75" y="607"/>
                    </a:lnTo>
                    <a:lnTo>
                      <a:pt x="77" y="604"/>
                    </a:lnTo>
                    <a:lnTo>
                      <a:pt x="82" y="602"/>
                    </a:lnTo>
                    <a:lnTo>
                      <a:pt x="82" y="602"/>
                    </a:lnTo>
                    <a:lnTo>
                      <a:pt x="89" y="600"/>
                    </a:lnTo>
                    <a:lnTo>
                      <a:pt x="91" y="599"/>
                    </a:lnTo>
                    <a:lnTo>
                      <a:pt x="91" y="599"/>
                    </a:lnTo>
                    <a:lnTo>
                      <a:pt x="85" y="599"/>
                    </a:lnTo>
                    <a:lnTo>
                      <a:pt x="77" y="599"/>
                    </a:lnTo>
                    <a:lnTo>
                      <a:pt x="77" y="599"/>
                    </a:lnTo>
                    <a:lnTo>
                      <a:pt x="71" y="599"/>
                    </a:lnTo>
                    <a:lnTo>
                      <a:pt x="68" y="599"/>
                    </a:lnTo>
                    <a:lnTo>
                      <a:pt x="61" y="595"/>
                    </a:lnTo>
                    <a:lnTo>
                      <a:pt x="57" y="593"/>
                    </a:lnTo>
                    <a:lnTo>
                      <a:pt x="56" y="593"/>
                    </a:lnTo>
                    <a:lnTo>
                      <a:pt x="54" y="597"/>
                    </a:lnTo>
                    <a:lnTo>
                      <a:pt x="54" y="597"/>
                    </a:lnTo>
                    <a:lnTo>
                      <a:pt x="52" y="600"/>
                    </a:lnTo>
                    <a:lnTo>
                      <a:pt x="49" y="602"/>
                    </a:lnTo>
                    <a:lnTo>
                      <a:pt x="42" y="600"/>
                    </a:lnTo>
                    <a:lnTo>
                      <a:pt x="33" y="599"/>
                    </a:lnTo>
                    <a:lnTo>
                      <a:pt x="28" y="599"/>
                    </a:lnTo>
                    <a:lnTo>
                      <a:pt x="23" y="600"/>
                    </a:lnTo>
                    <a:lnTo>
                      <a:pt x="23" y="600"/>
                    </a:lnTo>
                    <a:lnTo>
                      <a:pt x="17" y="604"/>
                    </a:lnTo>
                    <a:lnTo>
                      <a:pt x="12" y="604"/>
                    </a:lnTo>
                    <a:lnTo>
                      <a:pt x="9" y="604"/>
                    </a:lnTo>
                    <a:lnTo>
                      <a:pt x="5" y="602"/>
                    </a:lnTo>
                    <a:lnTo>
                      <a:pt x="3" y="600"/>
                    </a:lnTo>
                    <a:lnTo>
                      <a:pt x="3" y="597"/>
                    </a:lnTo>
                    <a:lnTo>
                      <a:pt x="3" y="595"/>
                    </a:lnTo>
                    <a:lnTo>
                      <a:pt x="5" y="593"/>
                    </a:lnTo>
                    <a:lnTo>
                      <a:pt x="5" y="593"/>
                    </a:lnTo>
                    <a:lnTo>
                      <a:pt x="5" y="592"/>
                    </a:lnTo>
                    <a:lnTo>
                      <a:pt x="5" y="590"/>
                    </a:lnTo>
                    <a:lnTo>
                      <a:pt x="2" y="588"/>
                    </a:lnTo>
                    <a:lnTo>
                      <a:pt x="0" y="588"/>
                    </a:lnTo>
                    <a:lnTo>
                      <a:pt x="0" y="586"/>
                    </a:lnTo>
                    <a:lnTo>
                      <a:pt x="5" y="583"/>
                    </a:lnTo>
                    <a:lnTo>
                      <a:pt x="5" y="583"/>
                    </a:lnTo>
                    <a:lnTo>
                      <a:pt x="9" y="581"/>
                    </a:lnTo>
                    <a:lnTo>
                      <a:pt x="9" y="580"/>
                    </a:lnTo>
                    <a:lnTo>
                      <a:pt x="5" y="576"/>
                    </a:lnTo>
                    <a:lnTo>
                      <a:pt x="2" y="574"/>
                    </a:lnTo>
                    <a:lnTo>
                      <a:pt x="0" y="571"/>
                    </a:lnTo>
                    <a:lnTo>
                      <a:pt x="2" y="567"/>
                    </a:lnTo>
                    <a:lnTo>
                      <a:pt x="7" y="564"/>
                    </a:lnTo>
                    <a:lnTo>
                      <a:pt x="7" y="564"/>
                    </a:lnTo>
                    <a:lnTo>
                      <a:pt x="14" y="560"/>
                    </a:lnTo>
                    <a:lnTo>
                      <a:pt x="19" y="559"/>
                    </a:lnTo>
                    <a:lnTo>
                      <a:pt x="24" y="559"/>
                    </a:lnTo>
                    <a:lnTo>
                      <a:pt x="28" y="560"/>
                    </a:lnTo>
                    <a:lnTo>
                      <a:pt x="33" y="564"/>
                    </a:lnTo>
                    <a:lnTo>
                      <a:pt x="35" y="566"/>
                    </a:lnTo>
                    <a:lnTo>
                      <a:pt x="37" y="566"/>
                    </a:lnTo>
                    <a:lnTo>
                      <a:pt x="37" y="566"/>
                    </a:lnTo>
                    <a:lnTo>
                      <a:pt x="40" y="564"/>
                    </a:lnTo>
                    <a:lnTo>
                      <a:pt x="43" y="564"/>
                    </a:lnTo>
                    <a:lnTo>
                      <a:pt x="50" y="564"/>
                    </a:lnTo>
                    <a:lnTo>
                      <a:pt x="52" y="564"/>
                    </a:lnTo>
                    <a:lnTo>
                      <a:pt x="45" y="560"/>
                    </a:lnTo>
                    <a:lnTo>
                      <a:pt x="45" y="560"/>
                    </a:lnTo>
                    <a:lnTo>
                      <a:pt x="38" y="559"/>
                    </a:lnTo>
                    <a:lnTo>
                      <a:pt x="33" y="557"/>
                    </a:lnTo>
                    <a:lnTo>
                      <a:pt x="21" y="557"/>
                    </a:lnTo>
                    <a:lnTo>
                      <a:pt x="10" y="557"/>
                    </a:lnTo>
                    <a:lnTo>
                      <a:pt x="5" y="555"/>
                    </a:lnTo>
                    <a:lnTo>
                      <a:pt x="2" y="553"/>
                    </a:lnTo>
                    <a:lnTo>
                      <a:pt x="2" y="553"/>
                    </a:lnTo>
                    <a:lnTo>
                      <a:pt x="0" y="552"/>
                    </a:lnTo>
                    <a:lnTo>
                      <a:pt x="0" y="550"/>
                    </a:lnTo>
                    <a:lnTo>
                      <a:pt x="5" y="550"/>
                    </a:lnTo>
                    <a:lnTo>
                      <a:pt x="9" y="550"/>
                    </a:lnTo>
                    <a:lnTo>
                      <a:pt x="9" y="550"/>
                    </a:lnTo>
                    <a:lnTo>
                      <a:pt x="9" y="548"/>
                    </a:lnTo>
                    <a:lnTo>
                      <a:pt x="9" y="548"/>
                    </a:lnTo>
                    <a:lnTo>
                      <a:pt x="5" y="543"/>
                    </a:lnTo>
                    <a:lnTo>
                      <a:pt x="5" y="543"/>
                    </a:lnTo>
                    <a:lnTo>
                      <a:pt x="7" y="543"/>
                    </a:lnTo>
                    <a:lnTo>
                      <a:pt x="21" y="545"/>
                    </a:lnTo>
                    <a:lnTo>
                      <a:pt x="21" y="545"/>
                    </a:lnTo>
                    <a:lnTo>
                      <a:pt x="28" y="545"/>
                    </a:lnTo>
                    <a:lnTo>
                      <a:pt x="28" y="545"/>
                    </a:lnTo>
                    <a:lnTo>
                      <a:pt x="28" y="543"/>
                    </a:lnTo>
                    <a:lnTo>
                      <a:pt x="26" y="541"/>
                    </a:lnTo>
                    <a:lnTo>
                      <a:pt x="28" y="539"/>
                    </a:lnTo>
                    <a:lnTo>
                      <a:pt x="31" y="541"/>
                    </a:lnTo>
                    <a:lnTo>
                      <a:pt x="31" y="541"/>
                    </a:lnTo>
                    <a:lnTo>
                      <a:pt x="37" y="541"/>
                    </a:lnTo>
                    <a:lnTo>
                      <a:pt x="37" y="539"/>
                    </a:lnTo>
                    <a:lnTo>
                      <a:pt x="37" y="538"/>
                    </a:lnTo>
                    <a:lnTo>
                      <a:pt x="37" y="536"/>
                    </a:lnTo>
                    <a:lnTo>
                      <a:pt x="40" y="534"/>
                    </a:lnTo>
                    <a:lnTo>
                      <a:pt x="47" y="531"/>
                    </a:lnTo>
                    <a:lnTo>
                      <a:pt x="47" y="531"/>
                    </a:lnTo>
                    <a:lnTo>
                      <a:pt x="54" y="529"/>
                    </a:lnTo>
                    <a:lnTo>
                      <a:pt x="61" y="529"/>
                    </a:lnTo>
                    <a:lnTo>
                      <a:pt x="66" y="529"/>
                    </a:lnTo>
                    <a:lnTo>
                      <a:pt x="68" y="531"/>
                    </a:lnTo>
                    <a:lnTo>
                      <a:pt x="71" y="533"/>
                    </a:lnTo>
                    <a:lnTo>
                      <a:pt x="70" y="529"/>
                    </a:lnTo>
                    <a:lnTo>
                      <a:pt x="70" y="529"/>
                    </a:lnTo>
                    <a:lnTo>
                      <a:pt x="68" y="526"/>
                    </a:lnTo>
                    <a:lnTo>
                      <a:pt x="63" y="524"/>
                    </a:lnTo>
                    <a:lnTo>
                      <a:pt x="52" y="522"/>
                    </a:lnTo>
                    <a:lnTo>
                      <a:pt x="49" y="522"/>
                    </a:lnTo>
                    <a:lnTo>
                      <a:pt x="47" y="520"/>
                    </a:lnTo>
                    <a:lnTo>
                      <a:pt x="49" y="519"/>
                    </a:lnTo>
                    <a:lnTo>
                      <a:pt x="56" y="517"/>
                    </a:lnTo>
                    <a:lnTo>
                      <a:pt x="56" y="517"/>
                    </a:lnTo>
                    <a:lnTo>
                      <a:pt x="64" y="515"/>
                    </a:lnTo>
                    <a:lnTo>
                      <a:pt x="71" y="515"/>
                    </a:lnTo>
                    <a:lnTo>
                      <a:pt x="84" y="519"/>
                    </a:lnTo>
                    <a:lnTo>
                      <a:pt x="89" y="520"/>
                    </a:lnTo>
                    <a:lnTo>
                      <a:pt x="87" y="519"/>
                    </a:lnTo>
                    <a:lnTo>
                      <a:pt x="87" y="519"/>
                    </a:lnTo>
                    <a:lnTo>
                      <a:pt x="85" y="515"/>
                    </a:lnTo>
                    <a:lnTo>
                      <a:pt x="87" y="512"/>
                    </a:lnTo>
                    <a:lnTo>
                      <a:pt x="89" y="508"/>
                    </a:lnTo>
                    <a:lnTo>
                      <a:pt x="91" y="506"/>
                    </a:lnTo>
                    <a:lnTo>
                      <a:pt x="85" y="508"/>
                    </a:lnTo>
                    <a:lnTo>
                      <a:pt x="85" y="508"/>
                    </a:lnTo>
                    <a:lnTo>
                      <a:pt x="78" y="508"/>
                    </a:lnTo>
                    <a:lnTo>
                      <a:pt x="75" y="506"/>
                    </a:lnTo>
                    <a:lnTo>
                      <a:pt x="71" y="505"/>
                    </a:lnTo>
                    <a:lnTo>
                      <a:pt x="71" y="503"/>
                    </a:lnTo>
                    <a:lnTo>
                      <a:pt x="70" y="499"/>
                    </a:lnTo>
                    <a:lnTo>
                      <a:pt x="71" y="496"/>
                    </a:lnTo>
                    <a:lnTo>
                      <a:pt x="71" y="496"/>
                    </a:lnTo>
                    <a:lnTo>
                      <a:pt x="77" y="496"/>
                    </a:lnTo>
                    <a:lnTo>
                      <a:pt x="84" y="496"/>
                    </a:lnTo>
                    <a:lnTo>
                      <a:pt x="92" y="498"/>
                    </a:lnTo>
                    <a:lnTo>
                      <a:pt x="103" y="498"/>
                    </a:lnTo>
                    <a:lnTo>
                      <a:pt x="103" y="498"/>
                    </a:lnTo>
                    <a:lnTo>
                      <a:pt x="106" y="496"/>
                    </a:lnTo>
                    <a:lnTo>
                      <a:pt x="106" y="494"/>
                    </a:lnTo>
                    <a:lnTo>
                      <a:pt x="104" y="491"/>
                    </a:lnTo>
                    <a:lnTo>
                      <a:pt x="103" y="489"/>
                    </a:lnTo>
                    <a:lnTo>
                      <a:pt x="110" y="491"/>
                    </a:lnTo>
                    <a:lnTo>
                      <a:pt x="110" y="491"/>
                    </a:lnTo>
                    <a:lnTo>
                      <a:pt x="117" y="492"/>
                    </a:lnTo>
                    <a:lnTo>
                      <a:pt x="115" y="491"/>
                    </a:lnTo>
                    <a:lnTo>
                      <a:pt x="113" y="489"/>
                    </a:lnTo>
                    <a:lnTo>
                      <a:pt x="113" y="487"/>
                    </a:lnTo>
                    <a:lnTo>
                      <a:pt x="115" y="487"/>
                    </a:lnTo>
                    <a:lnTo>
                      <a:pt x="120" y="485"/>
                    </a:lnTo>
                    <a:lnTo>
                      <a:pt x="120" y="485"/>
                    </a:lnTo>
                    <a:lnTo>
                      <a:pt x="125" y="485"/>
                    </a:lnTo>
                    <a:lnTo>
                      <a:pt x="129" y="484"/>
                    </a:lnTo>
                    <a:lnTo>
                      <a:pt x="127" y="482"/>
                    </a:lnTo>
                    <a:lnTo>
                      <a:pt x="125" y="480"/>
                    </a:lnTo>
                    <a:lnTo>
                      <a:pt x="120" y="477"/>
                    </a:lnTo>
                    <a:lnTo>
                      <a:pt x="120" y="475"/>
                    </a:lnTo>
                    <a:lnTo>
                      <a:pt x="122" y="473"/>
                    </a:lnTo>
                    <a:lnTo>
                      <a:pt x="122" y="473"/>
                    </a:lnTo>
                    <a:lnTo>
                      <a:pt x="136" y="468"/>
                    </a:lnTo>
                    <a:lnTo>
                      <a:pt x="141" y="466"/>
                    </a:lnTo>
                    <a:lnTo>
                      <a:pt x="146" y="468"/>
                    </a:lnTo>
                    <a:lnTo>
                      <a:pt x="146" y="468"/>
                    </a:lnTo>
                    <a:lnTo>
                      <a:pt x="148" y="470"/>
                    </a:lnTo>
                    <a:lnTo>
                      <a:pt x="148" y="466"/>
                    </a:lnTo>
                    <a:lnTo>
                      <a:pt x="150" y="463"/>
                    </a:lnTo>
                    <a:lnTo>
                      <a:pt x="151" y="463"/>
                    </a:lnTo>
                    <a:lnTo>
                      <a:pt x="155" y="461"/>
                    </a:lnTo>
                    <a:lnTo>
                      <a:pt x="155" y="461"/>
                    </a:lnTo>
                    <a:lnTo>
                      <a:pt x="160" y="461"/>
                    </a:lnTo>
                    <a:lnTo>
                      <a:pt x="164" y="458"/>
                    </a:lnTo>
                    <a:lnTo>
                      <a:pt x="167" y="458"/>
                    </a:lnTo>
                    <a:lnTo>
                      <a:pt x="171" y="463"/>
                    </a:lnTo>
                    <a:lnTo>
                      <a:pt x="171" y="463"/>
                    </a:lnTo>
                    <a:lnTo>
                      <a:pt x="174" y="470"/>
                    </a:lnTo>
                    <a:lnTo>
                      <a:pt x="174" y="473"/>
                    </a:lnTo>
                    <a:lnTo>
                      <a:pt x="174" y="475"/>
                    </a:lnTo>
                    <a:lnTo>
                      <a:pt x="178" y="472"/>
                    </a:lnTo>
                    <a:lnTo>
                      <a:pt x="178" y="472"/>
                    </a:lnTo>
                    <a:lnTo>
                      <a:pt x="181" y="470"/>
                    </a:lnTo>
                    <a:lnTo>
                      <a:pt x="186" y="468"/>
                    </a:lnTo>
                    <a:lnTo>
                      <a:pt x="193" y="468"/>
                    </a:lnTo>
                    <a:lnTo>
                      <a:pt x="202" y="470"/>
                    </a:lnTo>
                    <a:lnTo>
                      <a:pt x="207" y="470"/>
                    </a:lnTo>
                    <a:lnTo>
                      <a:pt x="207" y="470"/>
                    </a:lnTo>
                    <a:lnTo>
                      <a:pt x="209" y="468"/>
                    </a:lnTo>
                    <a:lnTo>
                      <a:pt x="207" y="466"/>
                    </a:lnTo>
                    <a:lnTo>
                      <a:pt x="204" y="465"/>
                    </a:lnTo>
                    <a:lnTo>
                      <a:pt x="204" y="465"/>
                    </a:lnTo>
                    <a:lnTo>
                      <a:pt x="205" y="463"/>
                    </a:lnTo>
                    <a:lnTo>
                      <a:pt x="205" y="463"/>
                    </a:lnTo>
                    <a:lnTo>
                      <a:pt x="205" y="463"/>
                    </a:lnTo>
                    <a:lnTo>
                      <a:pt x="205" y="461"/>
                    </a:lnTo>
                    <a:lnTo>
                      <a:pt x="204" y="461"/>
                    </a:lnTo>
                    <a:lnTo>
                      <a:pt x="202" y="461"/>
                    </a:lnTo>
                    <a:lnTo>
                      <a:pt x="202" y="461"/>
                    </a:lnTo>
                    <a:lnTo>
                      <a:pt x="207" y="458"/>
                    </a:lnTo>
                    <a:lnTo>
                      <a:pt x="207" y="458"/>
                    </a:lnTo>
                    <a:lnTo>
                      <a:pt x="225" y="449"/>
                    </a:lnTo>
                    <a:lnTo>
                      <a:pt x="228" y="447"/>
                    </a:lnTo>
                    <a:lnTo>
                      <a:pt x="225" y="445"/>
                    </a:lnTo>
                    <a:lnTo>
                      <a:pt x="225" y="445"/>
                    </a:lnTo>
                    <a:lnTo>
                      <a:pt x="219" y="444"/>
                    </a:lnTo>
                    <a:lnTo>
                      <a:pt x="218" y="442"/>
                    </a:lnTo>
                    <a:lnTo>
                      <a:pt x="219" y="440"/>
                    </a:lnTo>
                    <a:lnTo>
                      <a:pt x="223" y="438"/>
                    </a:lnTo>
                    <a:lnTo>
                      <a:pt x="228" y="435"/>
                    </a:lnTo>
                    <a:lnTo>
                      <a:pt x="228" y="435"/>
                    </a:lnTo>
                    <a:lnTo>
                      <a:pt x="226" y="433"/>
                    </a:lnTo>
                    <a:lnTo>
                      <a:pt x="226" y="433"/>
                    </a:lnTo>
                    <a:lnTo>
                      <a:pt x="221" y="433"/>
                    </a:lnTo>
                    <a:lnTo>
                      <a:pt x="219" y="433"/>
                    </a:lnTo>
                    <a:lnTo>
                      <a:pt x="216" y="437"/>
                    </a:lnTo>
                    <a:lnTo>
                      <a:pt x="209" y="440"/>
                    </a:lnTo>
                    <a:lnTo>
                      <a:pt x="209" y="440"/>
                    </a:lnTo>
                    <a:lnTo>
                      <a:pt x="205" y="442"/>
                    </a:lnTo>
                    <a:lnTo>
                      <a:pt x="207" y="442"/>
                    </a:lnTo>
                    <a:lnTo>
                      <a:pt x="211" y="442"/>
                    </a:lnTo>
                    <a:lnTo>
                      <a:pt x="214" y="442"/>
                    </a:lnTo>
                    <a:lnTo>
                      <a:pt x="214" y="444"/>
                    </a:lnTo>
                    <a:lnTo>
                      <a:pt x="214" y="445"/>
                    </a:lnTo>
                    <a:lnTo>
                      <a:pt x="209" y="451"/>
                    </a:lnTo>
                    <a:lnTo>
                      <a:pt x="209" y="451"/>
                    </a:lnTo>
                    <a:lnTo>
                      <a:pt x="197" y="459"/>
                    </a:lnTo>
                    <a:lnTo>
                      <a:pt x="186" y="463"/>
                    </a:lnTo>
                    <a:lnTo>
                      <a:pt x="178" y="465"/>
                    </a:lnTo>
                    <a:lnTo>
                      <a:pt x="176" y="465"/>
                    </a:lnTo>
                    <a:lnTo>
                      <a:pt x="174" y="461"/>
                    </a:lnTo>
                    <a:lnTo>
                      <a:pt x="174" y="461"/>
                    </a:lnTo>
                    <a:lnTo>
                      <a:pt x="174" y="459"/>
                    </a:lnTo>
                    <a:lnTo>
                      <a:pt x="172" y="458"/>
                    </a:lnTo>
                    <a:lnTo>
                      <a:pt x="171" y="458"/>
                    </a:lnTo>
                    <a:lnTo>
                      <a:pt x="171" y="454"/>
                    </a:lnTo>
                    <a:lnTo>
                      <a:pt x="171" y="454"/>
                    </a:lnTo>
                    <a:lnTo>
                      <a:pt x="171" y="452"/>
                    </a:lnTo>
                    <a:lnTo>
                      <a:pt x="169" y="452"/>
                    </a:lnTo>
                    <a:lnTo>
                      <a:pt x="165" y="454"/>
                    </a:lnTo>
                    <a:lnTo>
                      <a:pt x="162" y="456"/>
                    </a:lnTo>
                    <a:lnTo>
                      <a:pt x="160" y="454"/>
                    </a:lnTo>
                    <a:lnTo>
                      <a:pt x="162" y="451"/>
                    </a:lnTo>
                    <a:lnTo>
                      <a:pt x="162" y="451"/>
                    </a:lnTo>
                    <a:lnTo>
                      <a:pt x="164" y="449"/>
                    </a:lnTo>
                    <a:lnTo>
                      <a:pt x="165" y="445"/>
                    </a:lnTo>
                    <a:lnTo>
                      <a:pt x="171" y="442"/>
                    </a:lnTo>
                    <a:lnTo>
                      <a:pt x="178" y="437"/>
                    </a:lnTo>
                    <a:lnTo>
                      <a:pt x="179" y="433"/>
                    </a:lnTo>
                    <a:lnTo>
                      <a:pt x="181" y="426"/>
                    </a:lnTo>
                    <a:lnTo>
                      <a:pt x="181" y="426"/>
                    </a:lnTo>
                    <a:lnTo>
                      <a:pt x="183" y="425"/>
                    </a:lnTo>
                    <a:lnTo>
                      <a:pt x="185" y="421"/>
                    </a:lnTo>
                    <a:lnTo>
                      <a:pt x="190" y="421"/>
                    </a:lnTo>
                    <a:lnTo>
                      <a:pt x="193" y="419"/>
                    </a:lnTo>
                    <a:lnTo>
                      <a:pt x="195" y="418"/>
                    </a:lnTo>
                    <a:lnTo>
                      <a:pt x="195" y="414"/>
                    </a:lnTo>
                    <a:lnTo>
                      <a:pt x="195" y="414"/>
                    </a:lnTo>
                    <a:lnTo>
                      <a:pt x="195" y="412"/>
                    </a:lnTo>
                    <a:lnTo>
                      <a:pt x="197" y="409"/>
                    </a:lnTo>
                    <a:lnTo>
                      <a:pt x="200" y="407"/>
                    </a:lnTo>
                    <a:lnTo>
                      <a:pt x="207" y="405"/>
                    </a:lnTo>
                    <a:lnTo>
                      <a:pt x="207" y="405"/>
                    </a:lnTo>
                    <a:lnTo>
                      <a:pt x="209" y="405"/>
                    </a:lnTo>
                    <a:lnTo>
                      <a:pt x="209" y="404"/>
                    </a:lnTo>
                    <a:lnTo>
                      <a:pt x="209" y="402"/>
                    </a:lnTo>
                    <a:lnTo>
                      <a:pt x="211" y="400"/>
                    </a:lnTo>
                    <a:lnTo>
                      <a:pt x="211" y="400"/>
                    </a:lnTo>
                    <a:lnTo>
                      <a:pt x="214" y="402"/>
                    </a:lnTo>
                    <a:lnTo>
                      <a:pt x="214" y="402"/>
                    </a:lnTo>
                    <a:lnTo>
                      <a:pt x="216" y="405"/>
                    </a:lnTo>
                    <a:lnTo>
                      <a:pt x="219" y="409"/>
                    </a:lnTo>
                    <a:lnTo>
                      <a:pt x="221" y="411"/>
                    </a:lnTo>
                    <a:lnTo>
                      <a:pt x="223" y="411"/>
                    </a:lnTo>
                    <a:lnTo>
                      <a:pt x="223" y="411"/>
                    </a:lnTo>
                    <a:lnTo>
                      <a:pt x="228" y="411"/>
                    </a:lnTo>
                    <a:lnTo>
                      <a:pt x="230" y="409"/>
                    </a:lnTo>
                    <a:lnTo>
                      <a:pt x="230" y="407"/>
                    </a:lnTo>
                    <a:lnTo>
                      <a:pt x="233" y="402"/>
                    </a:lnTo>
                    <a:lnTo>
                      <a:pt x="233" y="402"/>
                    </a:lnTo>
                    <a:lnTo>
                      <a:pt x="233" y="402"/>
                    </a:lnTo>
                    <a:lnTo>
                      <a:pt x="233" y="400"/>
                    </a:lnTo>
                    <a:lnTo>
                      <a:pt x="230" y="398"/>
                    </a:lnTo>
                    <a:lnTo>
                      <a:pt x="228" y="397"/>
                    </a:lnTo>
                    <a:lnTo>
                      <a:pt x="228" y="395"/>
                    </a:lnTo>
                    <a:lnTo>
                      <a:pt x="230" y="393"/>
                    </a:lnTo>
                    <a:lnTo>
                      <a:pt x="230" y="393"/>
                    </a:lnTo>
                    <a:lnTo>
                      <a:pt x="235" y="391"/>
                    </a:lnTo>
                    <a:lnTo>
                      <a:pt x="235" y="390"/>
                    </a:lnTo>
                    <a:lnTo>
                      <a:pt x="235" y="388"/>
                    </a:lnTo>
                    <a:lnTo>
                      <a:pt x="230" y="390"/>
                    </a:lnTo>
                    <a:lnTo>
                      <a:pt x="230" y="390"/>
                    </a:lnTo>
                    <a:lnTo>
                      <a:pt x="225" y="393"/>
                    </a:lnTo>
                    <a:lnTo>
                      <a:pt x="223" y="393"/>
                    </a:lnTo>
                    <a:lnTo>
                      <a:pt x="225" y="391"/>
                    </a:lnTo>
                    <a:lnTo>
                      <a:pt x="225" y="390"/>
                    </a:lnTo>
                    <a:lnTo>
                      <a:pt x="223" y="388"/>
                    </a:lnTo>
                    <a:lnTo>
                      <a:pt x="221" y="386"/>
                    </a:lnTo>
                    <a:lnTo>
                      <a:pt x="221" y="386"/>
                    </a:lnTo>
                    <a:lnTo>
                      <a:pt x="214" y="386"/>
                    </a:lnTo>
                    <a:lnTo>
                      <a:pt x="211" y="386"/>
                    </a:lnTo>
                    <a:lnTo>
                      <a:pt x="207" y="386"/>
                    </a:lnTo>
                    <a:lnTo>
                      <a:pt x="207" y="385"/>
                    </a:lnTo>
                    <a:lnTo>
                      <a:pt x="207" y="385"/>
                    </a:lnTo>
                    <a:lnTo>
                      <a:pt x="209" y="383"/>
                    </a:lnTo>
                    <a:lnTo>
                      <a:pt x="212" y="381"/>
                    </a:lnTo>
                    <a:lnTo>
                      <a:pt x="223" y="383"/>
                    </a:lnTo>
                    <a:lnTo>
                      <a:pt x="223" y="383"/>
                    </a:lnTo>
                    <a:lnTo>
                      <a:pt x="225" y="383"/>
                    </a:lnTo>
                    <a:lnTo>
                      <a:pt x="228" y="381"/>
                    </a:lnTo>
                    <a:lnTo>
                      <a:pt x="232" y="379"/>
                    </a:lnTo>
                    <a:lnTo>
                      <a:pt x="235" y="379"/>
                    </a:lnTo>
                    <a:lnTo>
                      <a:pt x="235" y="379"/>
                    </a:lnTo>
                    <a:lnTo>
                      <a:pt x="240" y="378"/>
                    </a:lnTo>
                    <a:lnTo>
                      <a:pt x="244" y="376"/>
                    </a:lnTo>
                    <a:lnTo>
                      <a:pt x="245" y="374"/>
                    </a:lnTo>
                    <a:lnTo>
                      <a:pt x="252" y="374"/>
                    </a:lnTo>
                    <a:lnTo>
                      <a:pt x="252" y="374"/>
                    </a:lnTo>
                    <a:lnTo>
                      <a:pt x="258" y="372"/>
                    </a:lnTo>
                    <a:lnTo>
                      <a:pt x="261" y="369"/>
                    </a:lnTo>
                    <a:lnTo>
                      <a:pt x="261" y="365"/>
                    </a:lnTo>
                    <a:lnTo>
                      <a:pt x="259" y="362"/>
                    </a:lnTo>
                    <a:lnTo>
                      <a:pt x="259" y="362"/>
                    </a:lnTo>
                    <a:lnTo>
                      <a:pt x="258" y="360"/>
                    </a:lnTo>
                    <a:lnTo>
                      <a:pt x="259" y="360"/>
                    </a:lnTo>
                    <a:lnTo>
                      <a:pt x="261" y="357"/>
                    </a:lnTo>
                    <a:lnTo>
                      <a:pt x="266" y="353"/>
                    </a:lnTo>
                    <a:lnTo>
                      <a:pt x="266" y="351"/>
                    </a:lnTo>
                    <a:lnTo>
                      <a:pt x="266" y="348"/>
                    </a:lnTo>
                    <a:lnTo>
                      <a:pt x="266" y="348"/>
                    </a:lnTo>
                    <a:lnTo>
                      <a:pt x="266" y="346"/>
                    </a:lnTo>
                    <a:lnTo>
                      <a:pt x="263" y="346"/>
                    </a:lnTo>
                    <a:lnTo>
                      <a:pt x="261" y="344"/>
                    </a:lnTo>
                    <a:lnTo>
                      <a:pt x="259" y="341"/>
                    </a:lnTo>
                    <a:lnTo>
                      <a:pt x="259" y="341"/>
                    </a:lnTo>
                    <a:lnTo>
                      <a:pt x="259" y="336"/>
                    </a:lnTo>
                    <a:lnTo>
                      <a:pt x="263" y="336"/>
                    </a:lnTo>
                    <a:lnTo>
                      <a:pt x="266" y="334"/>
                    </a:lnTo>
                    <a:lnTo>
                      <a:pt x="268" y="332"/>
                    </a:lnTo>
                    <a:lnTo>
                      <a:pt x="270" y="329"/>
                    </a:lnTo>
                    <a:lnTo>
                      <a:pt x="270" y="329"/>
                    </a:lnTo>
                    <a:lnTo>
                      <a:pt x="273" y="324"/>
                    </a:lnTo>
                    <a:lnTo>
                      <a:pt x="277" y="320"/>
                    </a:lnTo>
                    <a:lnTo>
                      <a:pt x="280" y="320"/>
                    </a:lnTo>
                    <a:lnTo>
                      <a:pt x="282" y="317"/>
                    </a:lnTo>
                    <a:lnTo>
                      <a:pt x="282" y="317"/>
                    </a:lnTo>
                    <a:lnTo>
                      <a:pt x="282" y="315"/>
                    </a:lnTo>
                    <a:lnTo>
                      <a:pt x="279" y="313"/>
                    </a:lnTo>
                    <a:lnTo>
                      <a:pt x="273" y="313"/>
                    </a:lnTo>
                    <a:lnTo>
                      <a:pt x="270" y="313"/>
                    </a:lnTo>
                    <a:lnTo>
                      <a:pt x="275" y="311"/>
                    </a:lnTo>
                    <a:lnTo>
                      <a:pt x="275" y="311"/>
                    </a:lnTo>
                    <a:lnTo>
                      <a:pt x="282" y="308"/>
                    </a:lnTo>
                    <a:lnTo>
                      <a:pt x="289" y="308"/>
                    </a:lnTo>
                    <a:lnTo>
                      <a:pt x="305" y="304"/>
                    </a:lnTo>
                    <a:lnTo>
                      <a:pt x="305" y="304"/>
                    </a:lnTo>
                    <a:lnTo>
                      <a:pt x="313" y="303"/>
                    </a:lnTo>
                    <a:lnTo>
                      <a:pt x="322" y="299"/>
                    </a:lnTo>
                    <a:lnTo>
                      <a:pt x="324" y="297"/>
                    </a:lnTo>
                    <a:lnTo>
                      <a:pt x="320" y="297"/>
                    </a:lnTo>
                    <a:lnTo>
                      <a:pt x="320" y="297"/>
                    </a:lnTo>
                    <a:lnTo>
                      <a:pt x="298" y="303"/>
                    </a:lnTo>
                    <a:lnTo>
                      <a:pt x="289" y="304"/>
                    </a:lnTo>
                    <a:lnTo>
                      <a:pt x="284" y="304"/>
                    </a:lnTo>
                    <a:lnTo>
                      <a:pt x="284" y="304"/>
                    </a:lnTo>
                    <a:lnTo>
                      <a:pt x="284" y="304"/>
                    </a:lnTo>
                    <a:lnTo>
                      <a:pt x="284" y="303"/>
                    </a:lnTo>
                    <a:lnTo>
                      <a:pt x="289" y="301"/>
                    </a:lnTo>
                    <a:lnTo>
                      <a:pt x="292" y="299"/>
                    </a:lnTo>
                    <a:lnTo>
                      <a:pt x="289" y="299"/>
                    </a:lnTo>
                    <a:lnTo>
                      <a:pt x="289" y="299"/>
                    </a:lnTo>
                    <a:lnTo>
                      <a:pt x="284" y="297"/>
                    </a:lnTo>
                    <a:lnTo>
                      <a:pt x="284" y="296"/>
                    </a:lnTo>
                    <a:lnTo>
                      <a:pt x="286" y="292"/>
                    </a:lnTo>
                    <a:lnTo>
                      <a:pt x="286" y="290"/>
                    </a:lnTo>
                    <a:lnTo>
                      <a:pt x="284" y="289"/>
                    </a:lnTo>
                    <a:lnTo>
                      <a:pt x="284" y="289"/>
                    </a:lnTo>
                    <a:lnTo>
                      <a:pt x="282" y="285"/>
                    </a:lnTo>
                    <a:lnTo>
                      <a:pt x="284" y="285"/>
                    </a:lnTo>
                    <a:lnTo>
                      <a:pt x="286" y="285"/>
                    </a:lnTo>
                    <a:lnTo>
                      <a:pt x="289" y="285"/>
                    </a:lnTo>
                    <a:lnTo>
                      <a:pt x="289" y="285"/>
                    </a:lnTo>
                    <a:lnTo>
                      <a:pt x="291" y="285"/>
                    </a:lnTo>
                    <a:lnTo>
                      <a:pt x="291" y="285"/>
                    </a:lnTo>
                    <a:lnTo>
                      <a:pt x="291" y="284"/>
                    </a:lnTo>
                    <a:lnTo>
                      <a:pt x="292" y="282"/>
                    </a:lnTo>
                    <a:lnTo>
                      <a:pt x="292" y="282"/>
                    </a:lnTo>
                    <a:lnTo>
                      <a:pt x="294" y="280"/>
                    </a:lnTo>
                    <a:lnTo>
                      <a:pt x="291" y="278"/>
                    </a:lnTo>
                    <a:lnTo>
                      <a:pt x="289" y="278"/>
                    </a:lnTo>
                    <a:lnTo>
                      <a:pt x="292" y="275"/>
                    </a:lnTo>
                    <a:lnTo>
                      <a:pt x="292" y="275"/>
                    </a:lnTo>
                    <a:lnTo>
                      <a:pt x="296" y="271"/>
                    </a:lnTo>
                    <a:lnTo>
                      <a:pt x="298" y="271"/>
                    </a:lnTo>
                    <a:lnTo>
                      <a:pt x="301" y="271"/>
                    </a:lnTo>
                    <a:lnTo>
                      <a:pt x="305" y="270"/>
                    </a:lnTo>
                    <a:lnTo>
                      <a:pt x="305" y="270"/>
                    </a:lnTo>
                    <a:lnTo>
                      <a:pt x="306" y="268"/>
                    </a:lnTo>
                    <a:lnTo>
                      <a:pt x="306" y="266"/>
                    </a:lnTo>
                    <a:lnTo>
                      <a:pt x="303" y="263"/>
                    </a:lnTo>
                    <a:lnTo>
                      <a:pt x="301" y="259"/>
                    </a:lnTo>
                    <a:lnTo>
                      <a:pt x="308" y="259"/>
                    </a:lnTo>
                    <a:lnTo>
                      <a:pt x="308" y="259"/>
                    </a:lnTo>
                    <a:lnTo>
                      <a:pt x="313" y="257"/>
                    </a:lnTo>
                    <a:lnTo>
                      <a:pt x="317" y="257"/>
                    </a:lnTo>
                    <a:lnTo>
                      <a:pt x="319" y="256"/>
                    </a:lnTo>
                    <a:lnTo>
                      <a:pt x="319" y="254"/>
                    </a:lnTo>
                    <a:lnTo>
                      <a:pt x="319" y="250"/>
                    </a:lnTo>
                    <a:lnTo>
                      <a:pt x="319" y="250"/>
                    </a:lnTo>
                    <a:lnTo>
                      <a:pt x="320" y="249"/>
                    </a:lnTo>
                    <a:lnTo>
                      <a:pt x="320" y="249"/>
                    </a:lnTo>
                    <a:lnTo>
                      <a:pt x="324" y="249"/>
                    </a:lnTo>
                    <a:lnTo>
                      <a:pt x="326" y="247"/>
                    </a:lnTo>
                    <a:lnTo>
                      <a:pt x="327" y="247"/>
                    </a:lnTo>
                    <a:lnTo>
                      <a:pt x="331" y="247"/>
                    </a:lnTo>
                    <a:lnTo>
                      <a:pt x="331" y="247"/>
                    </a:lnTo>
                    <a:lnTo>
                      <a:pt x="336" y="245"/>
                    </a:lnTo>
                    <a:lnTo>
                      <a:pt x="341" y="245"/>
                    </a:lnTo>
                    <a:lnTo>
                      <a:pt x="346" y="243"/>
                    </a:lnTo>
                    <a:lnTo>
                      <a:pt x="353" y="242"/>
                    </a:lnTo>
                    <a:lnTo>
                      <a:pt x="353" y="242"/>
                    </a:lnTo>
                    <a:lnTo>
                      <a:pt x="359" y="243"/>
                    </a:lnTo>
                    <a:lnTo>
                      <a:pt x="362" y="245"/>
                    </a:lnTo>
                    <a:lnTo>
                      <a:pt x="367" y="249"/>
                    </a:lnTo>
                    <a:lnTo>
                      <a:pt x="371" y="250"/>
                    </a:lnTo>
                    <a:lnTo>
                      <a:pt x="369" y="247"/>
                    </a:lnTo>
                    <a:lnTo>
                      <a:pt x="369" y="247"/>
                    </a:lnTo>
                    <a:lnTo>
                      <a:pt x="369" y="245"/>
                    </a:lnTo>
                    <a:lnTo>
                      <a:pt x="371" y="243"/>
                    </a:lnTo>
                    <a:lnTo>
                      <a:pt x="374" y="242"/>
                    </a:lnTo>
                    <a:lnTo>
                      <a:pt x="360" y="240"/>
                    </a:lnTo>
                    <a:lnTo>
                      <a:pt x="360" y="240"/>
                    </a:lnTo>
                    <a:lnTo>
                      <a:pt x="350" y="240"/>
                    </a:lnTo>
                    <a:lnTo>
                      <a:pt x="343" y="240"/>
                    </a:lnTo>
                    <a:lnTo>
                      <a:pt x="339" y="242"/>
                    </a:lnTo>
                    <a:lnTo>
                      <a:pt x="336" y="242"/>
                    </a:lnTo>
                    <a:lnTo>
                      <a:pt x="336" y="242"/>
                    </a:lnTo>
                    <a:lnTo>
                      <a:pt x="333" y="240"/>
                    </a:lnTo>
                    <a:lnTo>
                      <a:pt x="333" y="238"/>
                    </a:lnTo>
                    <a:lnTo>
                      <a:pt x="338" y="233"/>
                    </a:lnTo>
                    <a:lnTo>
                      <a:pt x="338" y="233"/>
                    </a:lnTo>
                    <a:lnTo>
                      <a:pt x="341" y="231"/>
                    </a:lnTo>
                    <a:lnTo>
                      <a:pt x="345" y="231"/>
                    </a:lnTo>
                    <a:lnTo>
                      <a:pt x="346" y="233"/>
                    </a:lnTo>
                    <a:lnTo>
                      <a:pt x="348" y="233"/>
                    </a:lnTo>
                    <a:lnTo>
                      <a:pt x="348" y="233"/>
                    </a:lnTo>
                    <a:lnTo>
                      <a:pt x="348" y="231"/>
                    </a:lnTo>
                    <a:lnTo>
                      <a:pt x="348" y="230"/>
                    </a:lnTo>
                    <a:lnTo>
                      <a:pt x="343" y="228"/>
                    </a:lnTo>
                    <a:lnTo>
                      <a:pt x="343" y="226"/>
                    </a:lnTo>
                    <a:lnTo>
                      <a:pt x="343" y="224"/>
                    </a:lnTo>
                    <a:lnTo>
                      <a:pt x="352" y="223"/>
                    </a:lnTo>
                    <a:lnTo>
                      <a:pt x="352" y="223"/>
                    </a:lnTo>
                    <a:lnTo>
                      <a:pt x="359" y="221"/>
                    </a:lnTo>
                    <a:lnTo>
                      <a:pt x="360" y="221"/>
                    </a:lnTo>
                    <a:lnTo>
                      <a:pt x="360" y="219"/>
                    </a:lnTo>
                    <a:lnTo>
                      <a:pt x="359" y="217"/>
                    </a:lnTo>
                    <a:lnTo>
                      <a:pt x="364" y="214"/>
                    </a:lnTo>
                    <a:lnTo>
                      <a:pt x="364" y="214"/>
                    </a:lnTo>
                    <a:lnTo>
                      <a:pt x="373" y="212"/>
                    </a:lnTo>
                    <a:lnTo>
                      <a:pt x="380" y="212"/>
                    </a:lnTo>
                    <a:lnTo>
                      <a:pt x="381" y="210"/>
                    </a:lnTo>
                    <a:lnTo>
                      <a:pt x="374" y="209"/>
                    </a:lnTo>
                    <a:lnTo>
                      <a:pt x="374" y="209"/>
                    </a:lnTo>
                    <a:lnTo>
                      <a:pt x="371" y="209"/>
                    </a:lnTo>
                    <a:lnTo>
                      <a:pt x="366" y="209"/>
                    </a:lnTo>
                    <a:lnTo>
                      <a:pt x="360" y="212"/>
                    </a:lnTo>
                    <a:lnTo>
                      <a:pt x="355" y="217"/>
                    </a:lnTo>
                    <a:lnTo>
                      <a:pt x="352" y="217"/>
                    </a:lnTo>
                    <a:lnTo>
                      <a:pt x="346" y="217"/>
                    </a:lnTo>
                    <a:lnTo>
                      <a:pt x="346" y="217"/>
                    </a:lnTo>
                    <a:lnTo>
                      <a:pt x="343" y="216"/>
                    </a:lnTo>
                    <a:lnTo>
                      <a:pt x="345" y="214"/>
                    </a:lnTo>
                    <a:lnTo>
                      <a:pt x="348" y="212"/>
                    </a:lnTo>
                    <a:lnTo>
                      <a:pt x="348" y="212"/>
                    </a:lnTo>
                    <a:lnTo>
                      <a:pt x="346" y="210"/>
                    </a:lnTo>
                    <a:lnTo>
                      <a:pt x="346" y="210"/>
                    </a:lnTo>
                    <a:lnTo>
                      <a:pt x="345" y="209"/>
                    </a:lnTo>
                    <a:lnTo>
                      <a:pt x="346" y="205"/>
                    </a:lnTo>
                    <a:lnTo>
                      <a:pt x="357" y="202"/>
                    </a:lnTo>
                    <a:lnTo>
                      <a:pt x="373" y="200"/>
                    </a:lnTo>
                    <a:lnTo>
                      <a:pt x="381" y="198"/>
                    </a:lnTo>
                    <a:lnTo>
                      <a:pt x="381" y="198"/>
                    </a:lnTo>
                    <a:lnTo>
                      <a:pt x="385" y="198"/>
                    </a:lnTo>
                    <a:lnTo>
                      <a:pt x="387" y="196"/>
                    </a:lnTo>
                    <a:lnTo>
                      <a:pt x="383" y="195"/>
                    </a:lnTo>
                    <a:lnTo>
                      <a:pt x="378" y="193"/>
                    </a:lnTo>
                    <a:lnTo>
                      <a:pt x="378" y="193"/>
                    </a:lnTo>
                    <a:lnTo>
                      <a:pt x="371" y="193"/>
                    </a:lnTo>
                    <a:lnTo>
                      <a:pt x="367" y="195"/>
                    </a:lnTo>
                    <a:lnTo>
                      <a:pt x="366" y="195"/>
                    </a:lnTo>
                    <a:lnTo>
                      <a:pt x="364" y="193"/>
                    </a:lnTo>
                    <a:lnTo>
                      <a:pt x="364" y="193"/>
                    </a:lnTo>
                    <a:lnTo>
                      <a:pt x="364" y="191"/>
                    </a:lnTo>
                    <a:lnTo>
                      <a:pt x="366" y="190"/>
                    </a:lnTo>
                    <a:lnTo>
                      <a:pt x="369" y="188"/>
                    </a:lnTo>
                    <a:lnTo>
                      <a:pt x="374" y="186"/>
                    </a:lnTo>
                    <a:lnTo>
                      <a:pt x="378" y="186"/>
                    </a:lnTo>
                    <a:lnTo>
                      <a:pt x="378" y="186"/>
                    </a:lnTo>
                    <a:lnTo>
                      <a:pt x="380" y="190"/>
                    </a:lnTo>
                    <a:lnTo>
                      <a:pt x="380" y="190"/>
                    </a:lnTo>
                    <a:lnTo>
                      <a:pt x="381" y="188"/>
                    </a:lnTo>
                    <a:lnTo>
                      <a:pt x="385" y="184"/>
                    </a:lnTo>
                    <a:lnTo>
                      <a:pt x="385" y="184"/>
                    </a:lnTo>
                    <a:lnTo>
                      <a:pt x="387" y="181"/>
                    </a:lnTo>
                    <a:lnTo>
                      <a:pt x="390" y="181"/>
                    </a:lnTo>
                    <a:lnTo>
                      <a:pt x="390" y="184"/>
                    </a:lnTo>
                    <a:lnTo>
                      <a:pt x="390" y="190"/>
                    </a:lnTo>
                    <a:lnTo>
                      <a:pt x="390" y="190"/>
                    </a:lnTo>
                    <a:lnTo>
                      <a:pt x="392" y="195"/>
                    </a:lnTo>
                    <a:lnTo>
                      <a:pt x="393" y="200"/>
                    </a:lnTo>
                    <a:lnTo>
                      <a:pt x="395" y="202"/>
                    </a:lnTo>
                    <a:lnTo>
                      <a:pt x="397" y="198"/>
                    </a:lnTo>
                    <a:lnTo>
                      <a:pt x="397" y="198"/>
                    </a:lnTo>
                    <a:lnTo>
                      <a:pt x="397" y="195"/>
                    </a:lnTo>
                    <a:lnTo>
                      <a:pt x="399" y="191"/>
                    </a:lnTo>
                    <a:lnTo>
                      <a:pt x="402" y="188"/>
                    </a:lnTo>
                    <a:lnTo>
                      <a:pt x="404" y="184"/>
                    </a:lnTo>
                    <a:lnTo>
                      <a:pt x="399" y="183"/>
                    </a:lnTo>
                    <a:lnTo>
                      <a:pt x="399" y="183"/>
                    </a:lnTo>
                    <a:lnTo>
                      <a:pt x="395" y="183"/>
                    </a:lnTo>
                    <a:lnTo>
                      <a:pt x="395" y="183"/>
                    </a:lnTo>
                    <a:lnTo>
                      <a:pt x="395" y="181"/>
                    </a:lnTo>
                    <a:lnTo>
                      <a:pt x="393" y="179"/>
                    </a:lnTo>
                    <a:lnTo>
                      <a:pt x="393" y="179"/>
                    </a:lnTo>
                    <a:lnTo>
                      <a:pt x="390" y="177"/>
                    </a:lnTo>
                    <a:lnTo>
                      <a:pt x="392" y="176"/>
                    </a:lnTo>
                    <a:lnTo>
                      <a:pt x="399" y="172"/>
                    </a:lnTo>
                    <a:lnTo>
                      <a:pt x="406" y="172"/>
                    </a:lnTo>
                    <a:lnTo>
                      <a:pt x="406" y="172"/>
                    </a:lnTo>
                    <a:lnTo>
                      <a:pt x="413" y="172"/>
                    </a:lnTo>
                    <a:lnTo>
                      <a:pt x="416" y="172"/>
                    </a:lnTo>
                    <a:lnTo>
                      <a:pt x="418" y="174"/>
                    </a:lnTo>
                    <a:lnTo>
                      <a:pt x="425" y="174"/>
                    </a:lnTo>
                    <a:lnTo>
                      <a:pt x="425" y="174"/>
                    </a:lnTo>
                    <a:lnTo>
                      <a:pt x="434" y="170"/>
                    </a:lnTo>
                    <a:lnTo>
                      <a:pt x="440" y="165"/>
                    </a:lnTo>
                    <a:lnTo>
                      <a:pt x="442" y="162"/>
                    </a:lnTo>
                    <a:lnTo>
                      <a:pt x="440" y="162"/>
                    </a:lnTo>
                    <a:lnTo>
                      <a:pt x="437" y="163"/>
                    </a:lnTo>
                    <a:lnTo>
                      <a:pt x="437" y="163"/>
                    </a:lnTo>
                    <a:lnTo>
                      <a:pt x="427" y="169"/>
                    </a:lnTo>
                    <a:lnTo>
                      <a:pt x="425" y="169"/>
                    </a:lnTo>
                    <a:lnTo>
                      <a:pt x="425" y="165"/>
                    </a:lnTo>
                    <a:lnTo>
                      <a:pt x="425" y="165"/>
                    </a:lnTo>
                    <a:lnTo>
                      <a:pt x="423" y="165"/>
                    </a:lnTo>
                    <a:lnTo>
                      <a:pt x="421" y="165"/>
                    </a:lnTo>
                    <a:lnTo>
                      <a:pt x="413" y="167"/>
                    </a:lnTo>
                    <a:lnTo>
                      <a:pt x="409" y="169"/>
                    </a:lnTo>
                    <a:lnTo>
                      <a:pt x="406" y="169"/>
                    </a:lnTo>
                    <a:lnTo>
                      <a:pt x="406" y="165"/>
                    </a:lnTo>
                    <a:lnTo>
                      <a:pt x="407" y="162"/>
                    </a:lnTo>
                    <a:lnTo>
                      <a:pt x="407" y="162"/>
                    </a:lnTo>
                    <a:lnTo>
                      <a:pt x="413" y="155"/>
                    </a:lnTo>
                    <a:lnTo>
                      <a:pt x="418" y="153"/>
                    </a:lnTo>
                    <a:lnTo>
                      <a:pt x="423" y="153"/>
                    </a:lnTo>
                    <a:lnTo>
                      <a:pt x="428" y="151"/>
                    </a:lnTo>
                    <a:lnTo>
                      <a:pt x="428" y="151"/>
                    </a:lnTo>
                    <a:lnTo>
                      <a:pt x="432" y="149"/>
                    </a:lnTo>
                    <a:lnTo>
                      <a:pt x="434" y="148"/>
                    </a:lnTo>
                    <a:lnTo>
                      <a:pt x="437" y="144"/>
                    </a:lnTo>
                    <a:lnTo>
                      <a:pt x="444" y="142"/>
                    </a:lnTo>
                    <a:lnTo>
                      <a:pt x="444" y="142"/>
                    </a:lnTo>
                    <a:lnTo>
                      <a:pt x="449" y="141"/>
                    </a:lnTo>
                    <a:lnTo>
                      <a:pt x="446" y="139"/>
                    </a:lnTo>
                    <a:lnTo>
                      <a:pt x="442" y="137"/>
                    </a:lnTo>
                    <a:lnTo>
                      <a:pt x="440" y="136"/>
                    </a:lnTo>
                    <a:lnTo>
                      <a:pt x="442" y="132"/>
                    </a:lnTo>
                    <a:lnTo>
                      <a:pt x="442" y="132"/>
                    </a:lnTo>
                    <a:lnTo>
                      <a:pt x="446" y="130"/>
                    </a:lnTo>
                    <a:lnTo>
                      <a:pt x="449" y="127"/>
                    </a:lnTo>
                    <a:lnTo>
                      <a:pt x="456" y="125"/>
                    </a:lnTo>
                    <a:lnTo>
                      <a:pt x="461" y="123"/>
                    </a:lnTo>
                    <a:lnTo>
                      <a:pt x="461" y="122"/>
                    </a:lnTo>
                    <a:lnTo>
                      <a:pt x="461" y="118"/>
                    </a:lnTo>
                    <a:lnTo>
                      <a:pt x="461" y="118"/>
                    </a:lnTo>
                    <a:lnTo>
                      <a:pt x="460" y="115"/>
                    </a:lnTo>
                    <a:lnTo>
                      <a:pt x="461" y="111"/>
                    </a:lnTo>
                    <a:lnTo>
                      <a:pt x="463" y="109"/>
                    </a:lnTo>
                    <a:lnTo>
                      <a:pt x="465" y="108"/>
                    </a:lnTo>
                    <a:lnTo>
                      <a:pt x="463" y="104"/>
                    </a:lnTo>
                    <a:lnTo>
                      <a:pt x="463" y="104"/>
                    </a:lnTo>
                    <a:lnTo>
                      <a:pt x="463" y="102"/>
                    </a:lnTo>
                    <a:lnTo>
                      <a:pt x="463" y="102"/>
                    </a:lnTo>
                    <a:lnTo>
                      <a:pt x="467" y="102"/>
                    </a:lnTo>
                    <a:lnTo>
                      <a:pt x="475" y="109"/>
                    </a:lnTo>
                    <a:lnTo>
                      <a:pt x="475" y="109"/>
                    </a:lnTo>
                    <a:lnTo>
                      <a:pt x="479" y="115"/>
                    </a:lnTo>
                    <a:lnTo>
                      <a:pt x="482" y="115"/>
                    </a:lnTo>
                    <a:lnTo>
                      <a:pt x="484" y="113"/>
                    </a:lnTo>
                    <a:lnTo>
                      <a:pt x="481" y="109"/>
                    </a:lnTo>
                    <a:lnTo>
                      <a:pt x="481" y="109"/>
                    </a:lnTo>
                    <a:lnTo>
                      <a:pt x="474" y="104"/>
                    </a:lnTo>
                    <a:lnTo>
                      <a:pt x="474" y="102"/>
                    </a:lnTo>
                    <a:lnTo>
                      <a:pt x="474" y="102"/>
                    </a:lnTo>
                    <a:lnTo>
                      <a:pt x="481" y="99"/>
                    </a:lnTo>
                    <a:lnTo>
                      <a:pt x="481" y="99"/>
                    </a:lnTo>
                    <a:lnTo>
                      <a:pt x="486" y="99"/>
                    </a:lnTo>
                    <a:lnTo>
                      <a:pt x="489" y="102"/>
                    </a:lnTo>
                    <a:lnTo>
                      <a:pt x="491" y="108"/>
                    </a:lnTo>
                    <a:lnTo>
                      <a:pt x="494" y="109"/>
                    </a:lnTo>
                    <a:lnTo>
                      <a:pt x="500" y="111"/>
                    </a:lnTo>
                    <a:lnTo>
                      <a:pt x="500" y="111"/>
                    </a:lnTo>
                    <a:lnTo>
                      <a:pt x="505" y="113"/>
                    </a:lnTo>
                    <a:lnTo>
                      <a:pt x="503" y="115"/>
                    </a:lnTo>
                    <a:lnTo>
                      <a:pt x="503" y="116"/>
                    </a:lnTo>
                    <a:lnTo>
                      <a:pt x="503" y="116"/>
                    </a:lnTo>
                    <a:lnTo>
                      <a:pt x="512" y="122"/>
                    </a:lnTo>
                    <a:lnTo>
                      <a:pt x="512" y="122"/>
                    </a:lnTo>
                    <a:lnTo>
                      <a:pt x="510" y="115"/>
                    </a:lnTo>
                    <a:lnTo>
                      <a:pt x="508" y="111"/>
                    </a:lnTo>
                    <a:lnTo>
                      <a:pt x="505" y="108"/>
                    </a:lnTo>
                    <a:lnTo>
                      <a:pt x="501" y="108"/>
                    </a:lnTo>
                    <a:lnTo>
                      <a:pt x="494" y="106"/>
                    </a:lnTo>
                    <a:lnTo>
                      <a:pt x="493" y="104"/>
                    </a:lnTo>
                    <a:lnTo>
                      <a:pt x="493" y="101"/>
                    </a:lnTo>
                    <a:lnTo>
                      <a:pt x="493" y="101"/>
                    </a:lnTo>
                    <a:lnTo>
                      <a:pt x="493" y="99"/>
                    </a:lnTo>
                    <a:lnTo>
                      <a:pt x="493" y="97"/>
                    </a:lnTo>
                    <a:lnTo>
                      <a:pt x="489" y="95"/>
                    </a:lnTo>
                    <a:lnTo>
                      <a:pt x="489" y="94"/>
                    </a:lnTo>
                    <a:lnTo>
                      <a:pt x="491" y="92"/>
                    </a:lnTo>
                    <a:lnTo>
                      <a:pt x="501" y="85"/>
                    </a:lnTo>
                    <a:lnTo>
                      <a:pt x="501" y="85"/>
                    </a:lnTo>
                    <a:lnTo>
                      <a:pt x="507" y="83"/>
                    </a:lnTo>
                    <a:lnTo>
                      <a:pt x="514" y="82"/>
                    </a:lnTo>
                    <a:lnTo>
                      <a:pt x="517" y="82"/>
                    </a:lnTo>
                    <a:lnTo>
                      <a:pt x="519" y="83"/>
                    </a:lnTo>
                    <a:lnTo>
                      <a:pt x="519" y="85"/>
                    </a:lnTo>
                    <a:lnTo>
                      <a:pt x="517" y="90"/>
                    </a:lnTo>
                    <a:lnTo>
                      <a:pt x="517" y="90"/>
                    </a:lnTo>
                    <a:lnTo>
                      <a:pt x="515" y="94"/>
                    </a:lnTo>
                    <a:lnTo>
                      <a:pt x="515" y="97"/>
                    </a:lnTo>
                    <a:lnTo>
                      <a:pt x="517" y="97"/>
                    </a:lnTo>
                    <a:lnTo>
                      <a:pt x="521" y="95"/>
                    </a:lnTo>
                    <a:lnTo>
                      <a:pt x="521" y="95"/>
                    </a:lnTo>
                    <a:lnTo>
                      <a:pt x="522" y="92"/>
                    </a:lnTo>
                    <a:lnTo>
                      <a:pt x="522" y="92"/>
                    </a:lnTo>
                    <a:lnTo>
                      <a:pt x="522" y="89"/>
                    </a:lnTo>
                    <a:lnTo>
                      <a:pt x="524" y="83"/>
                    </a:lnTo>
                    <a:lnTo>
                      <a:pt x="524" y="83"/>
                    </a:lnTo>
                    <a:lnTo>
                      <a:pt x="531" y="75"/>
                    </a:lnTo>
                    <a:lnTo>
                      <a:pt x="533" y="75"/>
                    </a:lnTo>
                    <a:lnTo>
                      <a:pt x="535" y="76"/>
                    </a:lnTo>
                    <a:lnTo>
                      <a:pt x="535" y="76"/>
                    </a:lnTo>
                    <a:lnTo>
                      <a:pt x="535" y="76"/>
                    </a:lnTo>
                    <a:lnTo>
                      <a:pt x="536" y="76"/>
                    </a:lnTo>
                    <a:lnTo>
                      <a:pt x="538" y="73"/>
                    </a:lnTo>
                    <a:lnTo>
                      <a:pt x="540" y="73"/>
                    </a:lnTo>
                    <a:lnTo>
                      <a:pt x="541" y="76"/>
                    </a:lnTo>
                    <a:lnTo>
                      <a:pt x="541" y="76"/>
                    </a:lnTo>
                    <a:lnTo>
                      <a:pt x="541" y="83"/>
                    </a:lnTo>
                    <a:lnTo>
                      <a:pt x="540" y="92"/>
                    </a:lnTo>
                    <a:lnTo>
                      <a:pt x="536" y="102"/>
                    </a:lnTo>
                    <a:lnTo>
                      <a:pt x="529" y="115"/>
                    </a:lnTo>
                    <a:lnTo>
                      <a:pt x="529" y="115"/>
                    </a:lnTo>
                    <a:lnTo>
                      <a:pt x="536" y="109"/>
                    </a:lnTo>
                    <a:lnTo>
                      <a:pt x="541" y="104"/>
                    </a:lnTo>
                    <a:lnTo>
                      <a:pt x="545" y="99"/>
                    </a:lnTo>
                    <a:lnTo>
                      <a:pt x="547" y="94"/>
                    </a:lnTo>
                    <a:lnTo>
                      <a:pt x="547" y="87"/>
                    </a:lnTo>
                    <a:lnTo>
                      <a:pt x="548" y="85"/>
                    </a:lnTo>
                    <a:lnTo>
                      <a:pt x="550" y="85"/>
                    </a:lnTo>
                    <a:lnTo>
                      <a:pt x="550" y="85"/>
                    </a:lnTo>
                    <a:lnTo>
                      <a:pt x="561" y="76"/>
                    </a:lnTo>
                    <a:lnTo>
                      <a:pt x="566" y="73"/>
                    </a:lnTo>
                    <a:lnTo>
                      <a:pt x="568" y="73"/>
                    </a:lnTo>
                    <a:lnTo>
                      <a:pt x="568" y="75"/>
                    </a:lnTo>
                    <a:lnTo>
                      <a:pt x="568" y="75"/>
                    </a:lnTo>
                    <a:lnTo>
                      <a:pt x="566" y="76"/>
                    </a:lnTo>
                    <a:lnTo>
                      <a:pt x="568" y="78"/>
                    </a:lnTo>
                    <a:lnTo>
                      <a:pt x="569" y="78"/>
                    </a:lnTo>
                    <a:lnTo>
                      <a:pt x="573" y="76"/>
                    </a:lnTo>
                    <a:lnTo>
                      <a:pt x="573" y="75"/>
                    </a:lnTo>
                    <a:lnTo>
                      <a:pt x="573" y="73"/>
                    </a:lnTo>
                    <a:lnTo>
                      <a:pt x="573" y="73"/>
                    </a:lnTo>
                    <a:lnTo>
                      <a:pt x="571" y="71"/>
                    </a:lnTo>
                    <a:lnTo>
                      <a:pt x="573" y="69"/>
                    </a:lnTo>
                    <a:lnTo>
                      <a:pt x="578" y="69"/>
                    </a:lnTo>
                    <a:lnTo>
                      <a:pt x="587" y="75"/>
                    </a:lnTo>
                    <a:lnTo>
                      <a:pt x="587" y="75"/>
                    </a:lnTo>
                    <a:lnTo>
                      <a:pt x="601" y="85"/>
                    </a:lnTo>
                    <a:lnTo>
                      <a:pt x="602" y="87"/>
                    </a:lnTo>
                    <a:lnTo>
                      <a:pt x="601" y="83"/>
                    </a:lnTo>
                    <a:lnTo>
                      <a:pt x="601" y="83"/>
                    </a:lnTo>
                    <a:lnTo>
                      <a:pt x="595" y="76"/>
                    </a:lnTo>
                    <a:lnTo>
                      <a:pt x="595" y="75"/>
                    </a:lnTo>
                    <a:lnTo>
                      <a:pt x="597" y="73"/>
                    </a:lnTo>
                    <a:lnTo>
                      <a:pt x="597" y="73"/>
                    </a:lnTo>
                    <a:lnTo>
                      <a:pt x="599" y="71"/>
                    </a:lnTo>
                    <a:lnTo>
                      <a:pt x="597" y="69"/>
                    </a:lnTo>
                    <a:lnTo>
                      <a:pt x="594" y="69"/>
                    </a:lnTo>
                    <a:lnTo>
                      <a:pt x="592" y="68"/>
                    </a:lnTo>
                    <a:lnTo>
                      <a:pt x="592" y="68"/>
                    </a:lnTo>
                    <a:lnTo>
                      <a:pt x="588" y="66"/>
                    </a:lnTo>
                    <a:lnTo>
                      <a:pt x="585" y="64"/>
                    </a:lnTo>
                    <a:lnTo>
                      <a:pt x="582" y="64"/>
                    </a:lnTo>
                    <a:lnTo>
                      <a:pt x="580" y="62"/>
                    </a:lnTo>
                    <a:lnTo>
                      <a:pt x="580" y="62"/>
                    </a:lnTo>
                    <a:lnTo>
                      <a:pt x="580" y="61"/>
                    </a:lnTo>
                    <a:lnTo>
                      <a:pt x="578" y="61"/>
                    </a:lnTo>
                    <a:lnTo>
                      <a:pt x="573" y="59"/>
                    </a:lnTo>
                    <a:lnTo>
                      <a:pt x="573" y="57"/>
                    </a:lnTo>
                    <a:lnTo>
                      <a:pt x="573" y="57"/>
                    </a:lnTo>
                    <a:lnTo>
                      <a:pt x="576" y="52"/>
                    </a:lnTo>
                    <a:lnTo>
                      <a:pt x="576" y="52"/>
                    </a:lnTo>
                    <a:lnTo>
                      <a:pt x="582" y="52"/>
                    </a:lnTo>
                    <a:lnTo>
                      <a:pt x="585" y="52"/>
                    </a:lnTo>
                    <a:lnTo>
                      <a:pt x="588" y="54"/>
                    </a:lnTo>
                    <a:lnTo>
                      <a:pt x="590" y="57"/>
                    </a:lnTo>
                    <a:lnTo>
                      <a:pt x="594" y="61"/>
                    </a:lnTo>
                    <a:lnTo>
                      <a:pt x="594" y="57"/>
                    </a:lnTo>
                    <a:lnTo>
                      <a:pt x="594" y="57"/>
                    </a:lnTo>
                    <a:lnTo>
                      <a:pt x="595" y="50"/>
                    </a:lnTo>
                    <a:lnTo>
                      <a:pt x="595" y="50"/>
                    </a:lnTo>
                    <a:lnTo>
                      <a:pt x="597" y="50"/>
                    </a:lnTo>
                    <a:lnTo>
                      <a:pt x="602" y="52"/>
                    </a:lnTo>
                    <a:lnTo>
                      <a:pt x="606" y="52"/>
                    </a:lnTo>
                    <a:lnTo>
                      <a:pt x="606" y="52"/>
                    </a:lnTo>
                    <a:lnTo>
                      <a:pt x="608" y="52"/>
                    </a:lnTo>
                    <a:lnTo>
                      <a:pt x="609" y="52"/>
                    </a:lnTo>
                    <a:lnTo>
                      <a:pt x="611" y="54"/>
                    </a:lnTo>
                    <a:lnTo>
                      <a:pt x="615" y="54"/>
                    </a:lnTo>
                    <a:lnTo>
                      <a:pt x="615" y="54"/>
                    </a:lnTo>
                    <a:lnTo>
                      <a:pt x="620" y="54"/>
                    </a:lnTo>
                    <a:lnTo>
                      <a:pt x="629" y="55"/>
                    </a:lnTo>
                    <a:lnTo>
                      <a:pt x="634" y="59"/>
                    </a:lnTo>
                    <a:lnTo>
                      <a:pt x="635" y="61"/>
                    </a:lnTo>
                    <a:lnTo>
                      <a:pt x="634" y="64"/>
                    </a:lnTo>
                    <a:lnTo>
                      <a:pt x="634" y="64"/>
                    </a:lnTo>
                    <a:lnTo>
                      <a:pt x="634" y="66"/>
                    </a:lnTo>
                    <a:lnTo>
                      <a:pt x="634" y="68"/>
                    </a:lnTo>
                    <a:lnTo>
                      <a:pt x="639" y="71"/>
                    </a:lnTo>
                    <a:lnTo>
                      <a:pt x="646" y="71"/>
                    </a:lnTo>
                    <a:lnTo>
                      <a:pt x="649" y="71"/>
                    </a:lnTo>
                    <a:lnTo>
                      <a:pt x="649" y="71"/>
                    </a:lnTo>
                    <a:lnTo>
                      <a:pt x="651" y="71"/>
                    </a:lnTo>
                    <a:lnTo>
                      <a:pt x="649" y="69"/>
                    </a:lnTo>
                    <a:lnTo>
                      <a:pt x="644" y="68"/>
                    </a:lnTo>
                    <a:lnTo>
                      <a:pt x="641" y="66"/>
                    </a:lnTo>
                    <a:lnTo>
                      <a:pt x="641" y="64"/>
                    </a:lnTo>
                    <a:lnTo>
                      <a:pt x="642" y="64"/>
                    </a:lnTo>
                    <a:lnTo>
                      <a:pt x="642" y="64"/>
                    </a:lnTo>
                    <a:lnTo>
                      <a:pt x="644" y="62"/>
                    </a:lnTo>
                    <a:lnTo>
                      <a:pt x="644" y="61"/>
                    </a:lnTo>
                    <a:lnTo>
                      <a:pt x="642" y="59"/>
                    </a:lnTo>
                    <a:lnTo>
                      <a:pt x="642" y="57"/>
                    </a:lnTo>
                    <a:lnTo>
                      <a:pt x="642" y="57"/>
                    </a:lnTo>
                    <a:lnTo>
                      <a:pt x="644" y="55"/>
                    </a:lnTo>
                    <a:lnTo>
                      <a:pt x="648" y="54"/>
                    </a:lnTo>
                    <a:lnTo>
                      <a:pt x="648" y="54"/>
                    </a:lnTo>
                    <a:lnTo>
                      <a:pt x="653" y="50"/>
                    </a:lnTo>
                    <a:lnTo>
                      <a:pt x="653" y="48"/>
                    </a:lnTo>
                    <a:lnTo>
                      <a:pt x="656" y="45"/>
                    </a:lnTo>
                    <a:lnTo>
                      <a:pt x="667" y="40"/>
                    </a:lnTo>
                    <a:lnTo>
                      <a:pt x="667" y="40"/>
                    </a:lnTo>
                    <a:lnTo>
                      <a:pt x="674" y="35"/>
                    </a:lnTo>
                    <a:lnTo>
                      <a:pt x="677" y="31"/>
                    </a:lnTo>
                    <a:lnTo>
                      <a:pt x="679" y="29"/>
                    </a:lnTo>
                    <a:lnTo>
                      <a:pt x="681" y="28"/>
                    </a:lnTo>
                    <a:lnTo>
                      <a:pt x="681" y="26"/>
                    </a:lnTo>
                    <a:lnTo>
                      <a:pt x="686" y="28"/>
                    </a:lnTo>
                    <a:lnTo>
                      <a:pt x="686" y="28"/>
                    </a:lnTo>
                    <a:lnTo>
                      <a:pt x="695" y="29"/>
                    </a:lnTo>
                    <a:lnTo>
                      <a:pt x="696" y="29"/>
                    </a:lnTo>
                    <a:lnTo>
                      <a:pt x="693" y="28"/>
                    </a:lnTo>
                    <a:lnTo>
                      <a:pt x="686" y="24"/>
                    </a:lnTo>
                    <a:lnTo>
                      <a:pt x="686" y="24"/>
                    </a:lnTo>
                    <a:lnTo>
                      <a:pt x="679" y="21"/>
                    </a:lnTo>
                    <a:lnTo>
                      <a:pt x="677" y="17"/>
                    </a:lnTo>
                    <a:lnTo>
                      <a:pt x="681" y="15"/>
                    </a:lnTo>
                    <a:lnTo>
                      <a:pt x="686" y="17"/>
                    </a:lnTo>
                    <a:lnTo>
                      <a:pt x="686" y="17"/>
                    </a:lnTo>
                    <a:lnTo>
                      <a:pt x="689" y="21"/>
                    </a:lnTo>
                    <a:lnTo>
                      <a:pt x="691" y="19"/>
                    </a:lnTo>
                    <a:lnTo>
                      <a:pt x="691" y="15"/>
                    </a:lnTo>
                    <a:lnTo>
                      <a:pt x="689" y="12"/>
                    </a:lnTo>
                    <a:lnTo>
                      <a:pt x="689" y="12"/>
                    </a:lnTo>
                    <a:lnTo>
                      <a:pt x="688" y="10"/>
                    </a:lnTo>
                    <a:lnTo>
                      <a:pt x="689" y="8"/>
                    </a:lnTo>
                    <a:lnTo>
                      <a:pt x="693" y="8"/>
                    </a:lnTo>
                    <a:lnTo>
                      <a:pt x="696" y="10"/>
                    </a:lnTo>
                    <a:lnTo>
                      <a:pt x="696" y="10"/>
                    </a:lnTo>
                    <a:lnTo>
                      <a:pt x="698" y="12"/>
                    </a:lnTo>
                    <a:lnTo>
                      <a:pt x="702" y="10"/>
                    </a:lnTo>
                    <a:lnTo>
                      <a:pt x="703" y="10"/>
                    </a:lnTo>
                    <a:lnTo>
                      <a:pt x="707" y="10"/>
                    </a:lnTo>
                    <a:lnTo>
                      <a:pt x="707" y="10"/>
                    </a:lnTo>
                    <a:lnTo>
                      <a:pt x="710" y="15"/>
                    </a:lnTo>
                    <a:lnTo>
                      <a:pt x="712" y="19"/>
                    </a:lnTo>
                    <a:lnTo>
                      <a:pt x="714" y="19"/>
                    </a:lnTo>
                    <a:lnTo>
                      <a:pt x="714" y="19"/>
                    </a:lnTo>
                    <a:lnTo>
                      <a:pt x="716" y="14"/>
                    </a:lnTo>
                    <a:lnTo>
                      <a:pt x="716" y="14"/>
                    </a:lnTo>
                    <a:lnTo>
                      <a:pt x="717" y="8"/>
                    </a:lnTo>
                    <a:lnTo>
                      <a:pt x="719" y="8"/>
                    </a:lnTo>
                    <a:lnTo>
                      <a:pt x="723" y="12"/>
                    </a:lnTo>
                    <a:lnTo>
                      <a:pt x="724" y="14"/>
                    </a:lnTo>
                    <a:lnTo>
                      <a:pt x="730" y="14"/>
                    </a:lnTo>
                    <a:lnTo>
                      <a:pt x="730" y="14"/>
                    </a:lnTo>
                    <a:lnTo>
                      <a:pt x="735" y="14"/>
                    </a:lnTo>
                    <a:lnTo>
                      <a:pt x="736" y="15"/>
                    </a:lnTo>
                    <a:lnTo>
                      <a:pt x="735" y="15"/>
                    </a:lnTo>
                    <a:lnTo>
                      <a:pt x="719" y="29"/>
                    </a:lnTo>
                    <a:lnTo>
                      <a:pt x="719" y="29"/>
                    </a:lnTo>
                    <a:lnTo>
                      <a:pt x="712" y="36"/>
                    </a:lnTo>
                    <a:lnTo>
                      <a:pt x="712" y="38"/>
                    </a:lnTo>
                    <a:lnTo>
                      <a:pt x="712" y="40"/>
                    </a:lnTo>
                    <a:lnTo>
                      <a:pt x="714" y="42"/>
                    </a:lnTo>
                    <a:lnTo>
                      <a:pt x="710" y="47"/>
                    </a:lnTo>
                    <a:lnTo>
                      <a:pt x="710" y="47"/>
                    </a:lnTo>
                    <a:lnTo>
                      <a:pt x="709" y="48"/>
                    </a:lnTo>
                    <a:lnTo>
                      <a:pt x="709" y="50"/>
                    </a:lnTo>
                    <a:lnTo>
                      <a:pt x="709" y="52"/>
                    </a:lnTo>
                    <a:lnTo>
                      <a:pt x="705" y="57"/>
                    </a:lnTo>
                    <a:lnTo>
                      <a:pt x="705" y="57"/>
                    </a:lnTo>
                    <a:lnTo>
                      <a:pt x="702" y="62"/>
                    </a:lnTo>
                    <a:lnTo>
                      <a:pt x="702" y="64"/>
                    </a:lnTo>
                    <a:lnTo>
                      <a:pt x="702" y="66"/>
                    </a:lnTo>
                    <a:lnTo>
                      <a:pt x="705" y="64"/>
                    </a:lnTo>
                    <a:lnTo>
                      <a:pt x="705" y="64"/>
                    </a:lnTo>
                    <a:lnTo>
                      <a:pt x="707" y="62"/>
                    </a:lnTo>
                    <a:lnTo>
                      <a:pt x="710" y="64"/>
                    </a:lnTo>
                    <a:lnTo>
                      <a:pt x="712" y="64"/>
                    </a:lnTo>
                    <a:lnTo>
                      <a:pt x="717" y="59"/>
                    </a:lnTo>
                    <a:lnTo>
                      <a:pt x="717" y="59"/>
                    </a:lnTo>
                    <a:lnTo>
                      <a:pt x="721" y="54"/>
                    </a:lnTo>
                    <a:lnTo>
                      <a:pt x="721" y="50"/>
                    </a:lnTo>
                    <a:lnTo>
                      <a:pt x="721" y="47"/>
                    </a:lnTo>
                    <a:lnTo>
                      <a:pt x="726" y="42"/>
                    </a:lnTo>
                    <a:lnTo>
                      <a:pt x="726" y="42"/>
                    </a:lnTo>
                    <a:lnTo>
                      <a:pt x="747" y="21"/>
                    </a:lnTo>
                    <a:lnTo>
                      <a:pt x="756" y="14"/>
                    </a:lnTo>
                    <a:lnTo>
                      <a:pt x="759" y="10"/>
                    </a:lnTo>
                    <a:lnTo>
                      <a:pt x="763" y="10"/>
                    </a:lnTo>
                    <a:lnTo>
                      <a:pt x="763" y="10"/>
                    </a:lnTo>
                    <a:lnTo>
                      <a:pt x="764" y="12"/>
                    </a:lnTo>
                    <a:lnTo>
                      <a:pt x="764" y="14"/>
                    </a:lnTo>
                    <a:lnTo>
                      <a:pt x="763" y="21"/>
                    </a:lnTo>
                    <a:lnTo>
                      <a:pt x="761" y="26"/>
                    </a:lnTo>
                    <a:lnTo>
                      <a:pt x="761" y="29"/>
                    </a:lnTo>
                    <a:lnTo>
                      <a:pt x="761" y="29"/>
                    </a:lnTo>
                    <a:lnTo>
                      <a:pt x="761" y="35"/>
                    </a:lnTo>
                    <a:lnTo>
                      <a:pt x="757" y="42"/>
                    </a:lnTo>
                    <a:lnTo>
                      <a:pt x="757" y="47"/>
                    </a:lnTo>
                    <a:lnTo>
                      <a:pt x="757" y="47"/>
                    </a:lnTo>
                    <a:lnTo>
                      <a:pt x="761" y="45"/>
                    </a:lnTo>
                    <a:lnTo>
                      <a:pt x="761" y="45"/>
                    </a:lnTo>
                    <a:lnTo>
                      <a:pt x="770" y="42"/>
                    </a:lnTo>
                    <a:lnTo>
                      <a:pt x="773" y="42"/>
                    </a:lnTo>
                    <a:lnTo>
                      <a:pt x="775" y="40"/>
                    </a:lnTo>
                    <a:lnTo>
                      <a:pt x="773" y="36"/>
                    </a:lnTo>
                    <a:lnTo>
                      <a:pt x="773" y="36"/>
                    </a:lnTo>
                    <a:lnTo>
                      <a:pt x="773" y="33"/>
                    </a:lnTo>
                    <a:lnTo>
                      <a:pt x="775" y="31"/>
                    </a:lnTo>
                    <a:lnTo>
                      <a:pt x="777" y="29"/>
                    </a:lnTo>
                    <a:lnTo>
                      <a:pt x="778" y="28"/>
                    </a:lnTo>
                    <a:lnTo>
                      <a:pt x="778" y="28"/>
                    </a:lnTo>
                    <a:lnTo>
                      <a:pt x="778" y="24"/>
                    </a:lnTo>
                    <a:lnTo>
                      <a:pt x="782" y="24"/>
                    </a:lnTo>
                    <a:lnTo>
                      <a:pt x="785" y="22"/>
                    </a:lnTo>
                    <a:lnTo>
                      <a:pt x="785" y="19"/>
                    </a:lnTo>
                    <a:lnTo>
                      <a:pt x="785" y="19"/>
                    </a:lnTo>
                    <a:lnTo>
                      <a:pt x="789" y="17"/>
                    </a:lnTo>
                    <a:lnTo>
                      <a:pt x="790" y="15"/>
                    </a:lnTo>
                    <a:lnTo>
                      <a:pt x="785" y="14"/>
                    </a:lnTo>
                    <a:lnTo>
                      <a:pt x="785" y="14"/>
                    </a:lnTo>
                    <a:lnTo>
                      <a:pt x="782" y="14"/>
                    </a:lnTo>
                    <a:lnTo>
                      <a:pt x="780" y="12"/>
                    </a:lnTo>
                    <a:lnTo>
                      <a:pt x="780" y="10"/>
                    </a:lnTo>
                    <a:lnTo>
                      <a:pt x="780" y="8"/>
                    </a:lnTo>
                    <a:lnTo>
                      <a:pt x="784" y="5"/>
                    </a:lnTo>
                    <a:lnTo>
                      <a:pt x="785" y="5"/>
                    </a:lnTo>
                    <a:lnTo>
                      <a:pt x="789" y="7"/>
                    </a:lnTo>
                    <a:lnTo>
                      <a:pt x="789" y="7"/>
                    </a:lnTo>
                    <a:lnTo>
                      <a:pt x="790" y="7"/>
                    </a:lnTo>
                    <a:lnTo>
                      <a:pt x="792" y="7"/>
                    </a:lnTo>
                    <a:lnTo>
                      <a:pt x="794" y="3"/>
                    </a:lnTo>
                    <a:lnTo>
                      <a:pt x="796" y="0"/>
                    </a:lnTo>
                    <a:lnTo>
                      <a:pt x="797" y="0"/>
                    </a:lnTo>
                    <a:lnTo>
                      <a:pt x="801" y="1"/>
                    </a:lnTo>
                    <a:lnTo>
                      <a:pt x="801" y="1"/>
                    </a:lnTo>
                    <a:lnTo>
                      <a:pt x="803" y="3"/>
                    </a:lnTo>
                    <a:lnTo>
                      <a:pt x="806" y="5"/>
                    </a:lnTo>
                    <a:lnTo>
                      <a:pt x="811" y="3"/>
                    </a:lnTo>
                    <a:lnTo>
                      <a:pt x="817" y="3"/>
                    </a:lnTo>
                    <a:lnTo>
                      <a:pt x="817" y="3"/>
                    </a:lnTo>
                    <a:lnTo>
                      <a:pt x="817" y="5"/>
                    </a:lnTo>
                    <a:lnTo>
                      <a:pt x="817" y="5"/>
                    </a:lnTo>
                    <a:lnTo>
                      <a:pt x="818" y="7"/>
                    </a:lnTo>
                    <a:lnTo>
                      <a:pt x="818" y="8"/>
                    </a:lnTo>
                    <a:lnTo>
                      <a:pt x="822" y="8"/>
                    </a:lnTo>
                    <a:lnTo>
                      <a:pt x="827" y="7"/>
                    </a:lnTo>
                    <a:lnTo>
                      <a:pt x="829" y="8"/>
                    </a:lnTo>
                    <a:lnTo>
                      <a:pt x="829" y="10"/>
                    </a:lnTo>
                    <a:lnTo>
                      <a:pt x="829" y="10"/>
                    </a:lnTo>
                    <a:lnTo>
                      <a:pt x="829" y="12"/>
                    </a:lnTo>
                    <a:lnTo>
                      <a:pt x="827" y="14"/>
                    </a:lnTo>
                    <a:lnTo>
                      <a:pt x="822" y="17"/>
                    </a:lnTo>
                    <a:lnTo>
                      <a:pt x="815" y="19"/>
                    </a:lnTo>
                    <a:lnTo>
                      <a:pt x="813" y="21"/>
                    </a:lnTo>
                    <a:lnTo>
                      <a:pt x="813" y="21"/>
                    </a:lnTo>
                    <a:lnTo>
                      <a:pt x="811" y="26"/>
                    </a:lnTo>
                    <a:lnTo>
                      <a:pt x="813" y="26"/>
                    </a:lnTo>
                    <a:lnTo>
                      <a:pt x="818" y="24"/>
                    </a:lnTo>
                    <a:lnTo>
                      <a:pt x="818" y="24"/>
                    </a:lnTo>
                    <a:lnTo>
                      <a:pt x="822" y="26"/>
                    </a:lnTo>
                    <a:lnTo>
                      <a:pt x="820" y="28"/>
                    </a:lnTo>
                    <a:lnTo>
                      <a:pt x="817" y="31"/>
                    </a:lnTo>
                    <a:lnTo>
                      <a:pt x="811" y="35"/>
                    </a:lnTo>
                    <a:lnTo>
                      <a:pt x="811" y="35"/>
                    </a:lnTo>
                    <a:lnTo>
                      <a:pt x="806" y="38"/>
                    </a:lnTo>
                    <a:lnTo>
                      <a:pt x="806" y="40"/>
                    </a:lnTo>
                    <a:lnTo>
                      <a:pt x="810" y="42"/>
                    </a:lnTo>
                    <a:lnTo>
                      <a:pt x="815" y="40"/>
                    </a:lnTo>
                    <a:lnTo>
                      <a:pt x="815" y="40"/>
                    </a:lnTo>
                    <a:lnTo>
                      <a:pt x="818" y="40"/>
                    </a:lnTo>
                    <a:lnTo>
                      <a:pt x="820" y="40"/>
                    </a:lnTo>
                    <a:lnTo>
                      <a:pt x="825" y="42"/>
                    </a:lnTo>
                    <a:lnTo>
                      <a:pt x="827" y="43"/>
                    </a:lnTo>
                    <a:lnTo>
                      <a:pt x="825" y="38"/>
                    </a:lnTo>
                    <a:lnTo>
                      <a:pt x="825" y="38"/>
                    </a:lnTo>
                    <a:lnTo>
                      <a:pt x="825" y="29"/>
                    </a:lnTo>
                    <a:lnTo>
                      <a:pt x="827" y="24"/>
                    </a:lnTo>
                    <a:lnTo>
                      <a:pt x="829" y="21"/>
                    </a:lnTo>
                    <a:lnTo>
                      <a:pt x="832" y="17"/>
                    </a:lnTo>
                    <a:lnTo>
                      <a:pt x="837" y="15"/>
                    </a:lnTo>
                    <a:lnTo>
                      <a:pt x="843" y="15"/>
                    </a:lnTo>
                    <a:lnTo>
                      <a:pt x="848" y="15"/>
                    </a:lnTo>
                    <a:lnTo>
                      <a:pt x="848" y="15"/>
                    </a:lnTo>
                    <a:lnTo>
                      <a:pt x="853" y="17"/>
                    </a:lnTo>
                    <a:lnTo>
                      <a:pt x="857" y="21"/>
                    </a:lnTo>
                    <a:lnTo>
                      <a:pt x="857" y="22"/>
                    </a:lnTo>
                    <a:lnTo>
                      <a:pt x="857" y="24"/>
                    </a:lnTo>
                    <a:lnTo>
                      <a:pt x="857" y="26"/>
                    </a:lnTo>
                    <a:lnTo>
                      <a:pt x="864" y="26"/>
                    </a:lnTo>
                    <a:lnTo>
                      <a:pt x="864" y="26"/>
                    </a:lnTo>
                    <a:lnTo>
                      <a:pt x="871" y="24"/>
                    </a:lnTo>
                    <a:lnTo>
                      <a:pt x="872" y="26"/>
                    </a:lnTo>
                    <a:lnTo>
                      <a:pt x="872" y="28"/>
                    </a:lnTo>
                    <a:lnTo>
                      <a:pt x="878" y="26"/>
                    </a:lnTo>
                    <a:lnTo>
                      <a:pt x="878" y="26"/>
                    </a:lnTo>
                    <a:lnTo>
                      <a:pt x="881" y="26"/>
                    </a:lnTo>
                    <a:lnTo>
                      <a:pt x="883" y="26"/>
                    </a:lnTo>
                    <a:lnTo>
                      <a:pt x="888" y="29"/>
                    </a:lnTo>
                    <a:lnTo>
                      <a:pt x="890" y="33"/>
                    </a:lnTo>
                    <a:lnTo>
                      <a:pt x="893" y="35"/>
                    </a:lnTo>
                    <a:lnTo>
                      <a:pt x="897" y="35"/>
                    </a:lnTo>
                    <a:lnTo>
                      <a:pt x="897" y="35"/>
                    </a:lnTo>
                    <a:lnTo>
                      <a:pt x="900" y="36"/>
                    </a:lnTo>
                    <a:lnTo>
                      <a:pt x="902" y="40"/>
                    </a:lnTo>
                    <a:lnTo>
                      <a:pt x="905" y="42"/>
                    </a:lnTo>
                    <a:lnTo>
                      <a:pt x="911" y="43"/>
                    </a:lnTo>
                    <a:lnTo>
                      <a:pt x="911" y="43"/>
                    </a:lnTo>
                    <a:lnTo>
                      <a:pt x="914" y="43"/>
                    </a:lnTo>
                    <a:lnTo>
                      <a:pt x="916" y="45"/>
                    </a:lnTo>
                    <a:lnTo>
                      <a:pt x="918" y="47"/>
                    </a:lnTo>
                    <a:lnTo>
                      <a:pt x="918" y="48"/>
                    </a:lnTo>
                    <a:lnTo>
                      <a:pt x="916" y="52"/>
                    </a:lnTo>
                    <a:lnTo>
                      <a:pt x="914" y="54"/>
                    </a:lnTo>
                    <a:lnTo>
                      <a:pt x="911" y="54"/>
                    </a:lnTo>
                    <a:lnTo>
                      <a:pt x="907" y="54"/>
                    </a:lnTo>
                    <a:lnTo>
                      <a:pt x="907" y="54"/>
                    </a:lnTo>
                    <a:lnTo>
                      <a:pt x="902" y="54"/>
                    </a:lnTo>
                    <a:lnTo>
                      <a:pt x="898" y="55"/>
                    </a:lnTo>
                    <a:lnTo>
                      <a:pt x="891" y="61"/>
                    </a:lnTo>
                    <a:lnTo>
                      <a:pt x="886" y="64"/>
                    </a:lnTo>
                    <a:lnTo>
                      <a:pt x="881" y="66"/>
                    </a:lnTo>
                    <a:lnTo>
                      <a:pt x="872" y="66"/>
                    </a:lnTo>
                    <a:lnTo>
                      <a:pt x="864" y="64"/>
                    </a:lnTo>
                    <a:lnTo>
                      <a:pt x="864" y="64"/>
                    </a:lnTo>
                    <a:lnTo>
                      <a:pt x="844" y="61"/>
                    </a:lnTo>
                    <a:lnTo>
                      <a:pt x="834" y="61"/>
                    </a:lnTo>
                    <a:lnTo>
                      <a:pt x="831" y="62"/>
                    </a:lnTo>
                    <a:lnTo>
                      <a:pt x="834" y="64"/>
                    </a:lnTo>
                    <a:lnTo>
                      <a:pt x="834" y="64"/>
                    </a:lnTo>
                    <a:lnTo>
                      <a:pt x="839" y="64"/>
                    </a:lnTo>
                    <a:lnTo>
                      <a:pt x="844" y="66"/>
                    </a:lnTo>
                    <a:lnTo>
                      <a:pt x="850" y="69"/>
                    </a:lnTo>
                    <a:lnTo>
                      <a:pt x="858" y="71"/>
                    </a:lnTo>
                    <a:lnTo>
                      <a:pt x="858" y="71"/>
                    </a:lnTo>
                    <a:lnTo>
                      <a:pt x="864" y="71"/>
                    </a:lnTo>
                    <a:lnTo>
                      <a:pt x="867" y="73"/>
                    </a:lnTo>
                    <a:lnTo>
                      <a:pt x="869" y="75"/>
                    </a:lnTo>
                    <a:lnTo>
                      <a:pt x="871" y="76"/>
                    </a:lnTo>
                    <a:lnTo>
                      <a:pt x="871" y="82"/>
                    </a:lnTo>
                    <a:lnTo>
                      <a:pt x="869" y="85"/>
                    </a:lnTo>
                    <a:lnTo>
                      <a:pt x="869" y="85"/>
                    </a:lnTo>
                    <a:lnTo>
                      <a:pt x="867" y="87"/>
                    </a:lnTo>
                    <a:lnTo>
                      <a:pt x="869" y="89"/>
                    </a:lnTo>
                    <a:lnTo>
                      <a:pt x="878" y="87"/>
                    </a:lnTo>
                    <a:lnTo>
                      <a:pt x="878" y="87"/>
                    </a:lnTo>
                    <a:lnTo>
                      <a:pt x="883" y="85"/>
                    </a:lnTo>
                    <a:lnTo>
                      <a:pt x="884" y="82"/>
                    </a:lnTo>
                    <a:lnTo>
                      <a:pt x="888" y="78"/>
                    </a:lnTo>
                    <a:lnTo>
                      <a:pt x="890" y="80"/>
                    </a:lnTo>
                    <a:lnTo>
                      <a:pt x="890" y="80"/>
                    </a:lnTo>
                    <a:lnTo>
                      <a:pt x="893" y="83"/>
                    </a:lnTo>
                    <a:lnTo>
                      <a:pt x="897" y="83"/>
                    </a:lnTo>
                    <a:lnTo>
                      <a:pt x="902" y="83"/>
                    </a:lnTo>
                    <a:lnTo>
                      <a:pt x="909" y="83"/>
                    </a:lnTo>
                    <a:lnTo>
                      <a:pt x="909" y="83"/>
                    </a:lnTo>
                    <a:lnTo>
                      <a:pt x="912" y="90"/>
                    </a:lnTo>
                    <a:lnTo>
                      <a:pt x="912" y="90"/>
                    </a:lnTo>
                    <a:lnTo>
                      <a:pt x="912" y="94"/>
                    </a:lnTo>
                    <a:lnTo>
                      <a:pt x="912" y="97"/>
                    </a:lnTo>
                    <a:lnTo>
                      <a:pt x="911" y="99"/>
                    </a:lnTo>
                    <a:lnTo>
                      <a:pt x="909" y="99"/>
                    </a:lnTo>
                    <a:lnTo>
                      <a:pt x="902" y="99"/>
                    </a:lnTo>
                    <a:lnTo>
                      <a:pt x="895" y="97"/>
                    </a:lnTo>
                    <a:lnTo>
                      <a:pt x="895" y="97"/>
                    </a:lnTo>
                    <a:lnTo>
                      <a:pt x="888" y="94"/>
                    </a:lnTo>
                    <a:lnTo>
                      <a:pt x="886" y="95"/>
                    </a:lnTo>
                    <a:lnTo>
                      <a:pt x="884" y="99"/>
                    </a:lnTo>
                    <a:lnTo>
                      <a:pt x="884" y="99"/>
                    </a:lnTo>
                    <a:lnTo>
                      <a:pt x="881" y="102"/>
                    </a:lnTo>
                    <a:lnTo>
                      <a:pt x="878" y="104"/>
                    </a:lnTo>
                    <a:lnTo>
                      <a:pt x="867" y="108"/>
                    </a:lnTo>
                    <a:lnTo>
                      <a:pt x="858" y="111"/>
                    </a:lnTo>
                    <a:lnTo>
                      <a:pt x="855" y="115"/>
                    </a:lnTo>
                    <a:lnTo>
                      <a:pt x="853" y="118"/>
                    </a:lnTo>
                    <a:lnTo>
                      <a:pt x="853" y="118"/>
                    </a:lnTo>
                    <a:lnTo>
                      <a:pt x="853" y="125"/>
                    </a:lnTo>
                    <a:lnTo>
                      <a:pt x="851" y="130"/>
                    </a:lnTo>
                    <a:lnTo>
                      <a:pt x="848" y="130"/>
                    </a:lnTo>
                    <a:lnTo>
                      <a:pt x="843" y="130"/>
                    </a:lnTo>
                    <a:lnTo>
                      <a:pt x="843" y="130"/>
                    </a:lnTo>
                    <a:close/>
                    <a:moveTo>
                      <a:pt x="320" y="176"/>
                    </a:moveTo>
                    <a:lnTo>
                      <a:pt x="320" y="176"/>
                    </a:lnTo>
                    <a:lnTo>
                      <a:pt x="322" y="174"/>
                    </a:lnTo>
                    <a:lnTo>
                      <a:pt x="324" y="174"/>
                    </a:lnTo>
                    <a:lnTo>
                      <a:pt x="326" y="176"/>
                    </a:lnTo>
                    <a:lnTo>
                      <a:pt x="326" y="177"/>
                    </a:lnTo>
                    <a:lnTo>
                      <a:pt x="326" y="177"/>
                    </a:lnTo>
                    <a:lnTo>
                      <a:pt x="324" y="179"/>
                    </a:lnTo>
                    <a:lnTo>
                      <a:pt x="322" y="179"/>
                    </a:lnTo>
                    <a:lnTo>
                      <a:pt x="320" y="177"/>
                    </a:lnTo>
                    <a:lnTo>
                      <a:pt x="320" y="176"/>
                    </a:lnTo>
                    <a:lnTo>
                      <a:pt x="320" y="176"/>
                    </a:lnTo>
                    <a:close/>
                    <a:moveTo>
                      <a:pt x="508" y="59"/>
                    </a:moveTo>
                    <a:lnTo>
                      <a:pt x="508" y="59"/>
                    </a:lnTo>
                    <a:lnTo>
                      <a:pt x="512" y="59"/>
                    </a:lnTo>
                    <a:lnTo>
                      <a:pt x="514" y="59"/>
                    </a:lnTo>
                    <a:lnTo>
                      <a:pt x="517" y="61"/>
                    </a:lnTo>
                    <a:lnTo>
                      <a:pt x="517" y="62"/>
                    </a:lnTo>
                    <a:lnTo>
                      <a:pt x="517" y="62"/>
                    </a:lnTo>
                    <a:lnTo>
                      <a:pt x="515" y="62"/>
                    </a:lnTo>
                    <a:lnTo>
                      <a:pt x="512" y="62"/>
                    </a:lnTo>
                    <a:lnTo>
                      <a:pt x="508" y="61"/>
                    </a:lnTo>
                    <a:lnTo>
                      <a:pt x="508" y="59"/>
                    </a:lnTo>
                    <a:lnTo>
                      <a:pt x="508" y="59"/>
                    </a:lnTo>
                    <a:close/>
                    <a:moveTo>
                      <a:pt x="399" y="134"/>
                    </a:moveTo>
                    <a:lnTo>
                      <a:pt x="399" y="134"/>
                    </a:lnTo>
                    <a:lnTo>
                      <a:pt x="402" y="134"/>
                    </a:lnTo>
                    <a:lnTo>
                      <a:pt x="406" y="134"/>
                    </a:lnTo>
                    <a:lnTo>
                      <a:pt x="409" y="136"/>
                    </a:lnTo>
                    <a:lnTo>
                      <a:pt x="409" y="137"/>
                    </a:lnTo>
                    <a:lnTo>
                      <a:pt x="409" y="137"/>
                    </a:lnTo>
                    <a:lnTo>
                      <a:pt x="409" y="137"/>
                    </a:lnTo>
                    <a:lnTo>
                      <a:pt x="406" y="139"/>
                    </a:lnTo>
                    <a:lnTo>
                      <a:pt x="402" y="137"/>
                    </a:lnTo>
                    <a:lnTo>
                      <a:pt x="399" y="136"/>
                    </a:lnTo>
                    <a:lnTo>
                      <a:pt x="399" y="134"/>
                    </a:lnTo>
                    <a:lnTo>
                      <a:pt x="399" y="134"/>
                    </a:lnTo>
                    <a:close/>
                    <a:moveTo>
                      <a:pt x="355" y="200"/>
                    </a:moveTo>
                    <a:lnTo>
                      <a:pt x="355" y="200"/>
                    </a:lnTo>
                    <a:lnTo>
                      <a:pt x="352" y="200"/>
                    </a:lnTo>
                    <a:lnTo>
                      <a:pt x="352" y="196"/>
                    </a:lnTo>
                    <a:lnTo>
                      <a:pt x="353" y="195"/>
                    </a:lnTo>
                    <a:lnTo>
                      <a:pt x="355" y="195"/>
                    </a:lnTo>
                    <a:lnTo>
                      <a:pt x="355" y="195"/>
                    </a:lnTo>
                    <a:lnTo>
                      <a:pt x="359" y="198"/>
                    </a:lnTo>
                    <a:lnTo>
                      <a:pt x="359" y="198"/>
                    </a:lnTo>
                    <a:lnTo>
                      <a:pt x="355" y="200"/>
                    </a:lnTo>
                    <a:lnTo>
                      <a:pt x="355" y="200"/>
                    </a:lnTo>
                    <a:close/>
                    <a:moveTo>
                      <a:pt x="418" y="146"/>
                    </a:moveTo>
                    <a:lnTo>
                      <a:pt x="418" y="146"/>
                    </a:lnTo>
                    <a:lnTo>
                      <a:pt x="420" y="144"/>
                    </a:lnTo>
                    <a:lnTo>
                      <a:pt x="421" y="144"/>
                    </a:lnTo>
                    <a:lnTo>
                      <a:pt x="427" y="144"/>
                    </a:lnTo>
                    <a:lnTo>
                      <a:pt x="428" y="146"/>
                    </a:lnTo>
                    <a:lnTo>
                      <a:pt x="428" y="148"/>
                    </a:lnTo>
                    <a:lnTo>
                      <a:pt x="427" y="148"/>
                    </a:lnTo>
                    <a:lnTo>
                      <a:pt x="427" y="148"/>
                    </a:lnTo>
                    <a:lnTo>
                      <a:pt x="420" y="149"/>
                    </a:lnTo>
                    <a:lnTo>
                      <a:pt x="418" y="148"/>
                    </a:lnTo>
                    <a:lnTo>
                      <a:pt x="418" y="146"/>
                    </a:lnTo>
                    <a:lnTo>
                      <a:pt x="418" y="146"/>
                    </a:lnTo>
                    <a:close/>
                    <a:moveTo>
                      <a:pt x="430" y="141"/>
                    </a:moveTo>
                    <a:lnTo>
                      <a:pt x="430" y="141"/>
                    </a:lnTo>
                    <a:lnTo>
                      <a:pt x="430" y="139"/>
                    </a:lnTo>
                    <a:lnTo>
                      <a:pt x="430" y="137"/>
                    </a:lnTo>
                    <a:lnTo>
                      <a:pt x="434" y="136"/>
                    </a:lnTo>
                    <a:lnTo>
                      <a:pt x="437" y="137"/>
                    </a:lnTo>
                    <a:lnTo>
                      <a:pt x="437" y="137"/>
                    </a:lnTo>
                    <a:lnTo>
                      <a:pt x="439" y="139"/>
                    </a:lnTo>
                    <a:lnTo>
                      <a:pt x="437" y="141"/>
                    </a:lnTo>
                    <a:lnTo>
                      <a:pt x="434" y="141"/>
                    </a:lnTo>
                    <a:lnTo>
                      <a:pt x="430" y="141"/>
                    </a:lnTo>
                    <a:lnTo>
                      <a:pt x="430" y="141"/>
                    </a:lnTo>
                    <a:close/>
                    <a:moveTo>
                      <a:pt x="484" y="66"/>
                    </a:moveTo>
                    <a:lnTo>
                      <a:pt x="484" y="66"/>
                    </a:lnTo>
                    <a:lnTo>
                      <a:pt x="484" y="64"/>
                    </a:lnTo>
                    <a:lnTo>
                      <a:pt x="486" y="62"/>
                    </a:lnTo>
                    <a:lnTo>
                      <a:pt x="487" y="62"/>
                    </a:lnTo>
                    <a:lnTo>
                      <a:pt x="487" y="62"/>
                    </a:lnTo>
                    <a:lnTo>
                      <a:pt x="489" y="62"/>
                    </a:lnTo>
                    <a:lnTo>
                      <a:pt x="491" y="62"/>
                    </a:lnTo>
                    <a:lnTo>
                      <a:pt x="493" y="61"/>
                    </a:lnTo>
                    <a:lnTo>
                      <a:pt x="494" y="62"/>
                    </a:lnTo>
                    <a:lnTo>
                      <a:pt x="494" y="62"/>
                    </a:lnTo>
                    <a:lnTo>
                      <a:pt x="493" y="64"/>
                    </a:lnTo>
                    <a:lnTo>
                      <a:pt x="489" y="68"/>
                    </a:lnTo>
                    <a:lnTo>
                      <a:pt x="486" y="68"/>
                    </a:lnTo>
                    <a:lnTo>
                      <a:pt x="484" y="68"/>
                    </a:lnTo>
                    <a:lnTo>
                      <a:pt x="484" y="66"/>
                    </a:lnTo>
                    <a:lnTo>
                      <a:pt x="484" y="66"/>
                    </a:lnTo>
                    <a:close/>
                    <a:moveTo>
                      <a:pt x="500" y="61"/>
                    </a:moveTo>
                    <a:lnTo>
                      <a:pt x="500" y="61"/>
                    </a:lnTo>
                    <a:lnTo>
                      <a:pt x="498" y="61"/>
                    </a:lnTo>
                    <a:lnTo>
                      <a:pt x="498" y="59"/>
                    </a:lnTo>
                    <a:lnTo>
                      <a:pt x="500" y="55"/>
                    </a:lnTo>
                    <a:lnTo>
                      <a:pt x="501" y="54"/>
                    </a:lnTo>
                    <a:lnTo>
                      <a:pt x="505" y="54"/>
                    </a:lnTo>
                    <a:lnTo>
                      <a:pt x="505" y="54"/>
                    </a:lnTo>
                    <a:lnTo>
                      <a:pt x="505" y="55"/>
                    </a:lnTo>
                    <a:lnTo>
                      <a:pt x="505" y="57"/>
                    </a:lnTo>
                    <a:lnTo>
                      <a:pt x="503" y="61"/>
                    </a:lnTo>
                    <a:lnTo>
                      <a:pt x="500" y="61"/>
                    </a:lnTo>
                    <a:lnTo>
                      <a:pt x="500" y="61"/>
                    </a:lnTo>
                    <a:close/>
                    <a:moveTo>
                      <a:pt x="515" y="76"/>
                    </a:moveTo>
                    <a:lnTo>
                      <a:pt x="515" y="76"/>
                    </a:lnTo>
                    <a:lnTo>
                      <a:pt x="519" y="73"/>
                    </a:lnTo>
                    <a:lnTo>
                      <a:pt x="522" y="71"/>
                    </a:lnTo>
                    <a:lnTo>
                      <a:pt x="526" y="69"/>
                    </a:lnTo>
                    <a:lnTo>
                      <a:pt x="528" y="71"/>
                    </a:lnTo>
                    <a:lnTo>
                      <a:pt x="528" y="71"/>
                    </a:lnTo>
                    <a:lnTo>
                      <a:pt x="524" y="75"/>
                    </a:lnTo>
                    <a:lnTo>
                      <a:pt x="521" y="76"/>
                    </a:lnTo>
                    <a:lnTo>
                      <a:pt x="517" y="78"/>
                    </a:lnTo>
                    <a:lnTo>
                      <a:pt x="515" y="78"/>
                    </a:lnTo>
                    <a:lnTo>
                      <a:pt x="515" y="76"/>
                    </a:lnTo>
                    <a:lnTo>
                      <a:pt x="515" y="76"/>
                    </a:lnTo>
                    <a:close/>
                    <a:moveTo>
                      <a:pt x="559" y="68"/>
                    </a:moveTo>
                    <a:lnTo>
                      <a:pt x="559" y="68"/>
                    </a:lnTo>
                    <a:lnTo>
                      <a:pt x="562" y="66"/>
                    </a:lnTo>
                    <a:lnTo>
                      <a:pt x="564" y="68"/>
                    </a:lnTo>
                    <a:lnTo>
                      <a:pt x="568" y="69"/>
                    </a:lnTo>
                    <a:lnTo>
                      <a:pt x="566" y="71"/>
                    </a:lnTo>
                    <a:lnTo>
                      <a:pt x="566" y="71"/>
                    </a:lnTo>
                    <a:lnTo>
                      <a:pt x="566" y="71"/>
                    </a:lnTo>
                    <a:lnTo>
                      <a:pt x="561" y="71"/>
                    </a:lnTo>
                    <a:lnTo>
                      <a:pt x="559" y="71"/>
                    </a:lnTo>
                    <a:lnTo>
                      <a:pt x="559" y="68"/>
                    </a:lnTo>
                    <a:lnTo>
                      <a:pt x="559" y="68"/>
                    </a:lnTo>
                    <a:close/>
                    <a:moveTo>
                      <a:pt x="555" y="73"/>
                    </a:moveTo>
                    <a:lnTo>
                      <a:pt x="555" y="73"/>
                    </a:lnTo>
                    <a:lnTo>
                      <a:pt x="557" y="75"/>
                    </a:lnTo>
                    <a:lnTo>
                      <a:pt x="555" y="78"/>
                    </a:lnTo>
                    <a:lnTo>
                      <a:pt x="552" y="82"/>
                    </a:lnTo>
                    <a:lnTo>
                      <a:pt x="552" y="82"/>
                    </a:lnTo>
                    <a:lnTo>
                      <a:pt x="550" y="82"/>
                    </a:lnTo>
                    <a:lnTo>
                      <a:pt x="550" y="80"/>
                    </a:lnTo>
                    <a:lnTo>
                      <a:pt x="552" y="76"/>
                    </a:lnTo>
                    <a:lnTo>
                      <a:pt x="554" y="73"/>
                    </a:lnTo>
                    <a:lnTo>
                      <a:pt x="555" y="73"/>
                    </a:lnTo>
                    <a:lnTo>
                      <a:pt x="555" y="73"/>
                    </a:lnTo>
                    <a:close/>
                    <a:moveTo>
                      <a:pt x="669" y="10"/>
                    </a:moveTo>
                    <a:lnTo>
                      <a:pt x="669" y="10"/>
                    </a:lnTo>
                    <a:lnTo>
                      <a:pt x="669" y="7"/>
                    </a:lnTo>
                    <a:lnTo>
                      <a:pt x="670" y="7"/>
                    </a:lnTo>
                    <a:lnTo>
                      <a:pt x="674" y="7"/>
                    </a:lnTo>
                    <a:lnTo>
                      <a:pt x="677" y="8"/>
                    </a:lnTo>
                    <a:lnTo>
                      <a:pt x="677" y="8"/>
                    </a:lnTo>
                    <a:lnTo>
                      <a:pt x="679" y="10"/>
                    </a:lnTo>
                    <a:lnTo>
                      <a:pt x="676" y="12"/>
                    </a:lnTo>
                    <a:lnTo>
                      <a:pt x="672" y="12"/>
                    </a:lnTo>
                    <a:lnTo>
                      <a:pt x="669" y="10"/>
                    </a:lnTo>
                    <a:lnTo>
                      <a:pt x="669" y="1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42"/>
              <p:cNvSpPr/>
              <p:nvPr/>
            </p:nvSpPr>
            <p:spPr>
              <a:xfrm>
                <a:off x="-2857876" y="2498070"/>
                <a:ext cx="791799" cy="669680"/>
              </a:xfrm>
              <a:custGeom>
                <a:rect b="b" l="l" r="r" t="t"/>
                <a:pathLst>
                  <a:path extrusionOk="0" h="372" w="442">
                    <a:moveTo>
                      <a:pt x="18" y="92"/>
                    </a:moveTo>
                    <a:lnTo>
                      <a:pt x="18" y="92"/>
                    </a:lnTo>
                    <a:lnTo>
                      <a:pt x="26" y="83"/>
                    </a:lnTo>
                    <a:lnTo>
                      <a:pt x="33" y="78"/>
                    </a:lnTo>
                    <a:lnTo>
                      <a:pt x="37" y="78"/>
                    </a:lnTo>
                    <a:lnTo>
                      <a:pt x="40" y="80"/>
                    </a:lnTo>
                    <a:lnTo>
                      <a:pt x="40" y="80"/>
                    </a:lnTo>
                    <a:lnTo>
                      <a:pt x="42" y="82"/>
                    </a:lnTo>
                    <a:lnTo>
                      <a:pt x="42" y="82"/>
                    </a:lnTo>
                    <a:lnTo>
                      <a:pt x="40" y="87"/>
                    </a:lnTo>
                    <a:lnTo>
                      <a:pt x="37" y="90"/>
                    </a:lnTo>
                    <a:lnTo>
                      <a:pt x="37" y="90"/>
                    </a:lnTo>
                    <a:lnTo>
                      <a:pt x="39" y="92"/>
                    </a:lnTo>
                    <a:lnTo>
                      <a:pt x="39" y="92"/>
                    </a:lnTo>
                    <a:lnTo>
                      <a:pt x="40" y="94"/>
                    </a:lnTo>
                    <a:lnTo>
                      <a:pt x="42" y="94"/>
                    </a:lnTo>
                    <a:lnTo>
                      <a:pt x="46" y="90"/>
                    </a:lnTo>
                    <a:lnTo>
                      <a:pt x="51" y="88"/>
                    </a:lnTo>
                    <a:lnTo>
                      <a:pt x="54" y="88"/>
                    </a:lnTo>
                    <a:lnTo>
                      <a:pt x="59" y="90"/>
                    </a:lnTo>
                    <a:lnTo>
                      <a:pt x="59" y="90"/>
                    </a:lnTo>
                    <a:lnTo>
                      <a:pt x="66" y="94"/>
                    </a:lnTo>
                    <a:lnTo>
                      <a:pt x="68" y="92"/>
                    </a:lnTo>
                    <a:lnTo>
                      <a:pt x="70" y="90"/>
                    </a:lnTo>
                    <a:lnTo>
                      <a:pt x="73" y="87"/>
                    </a:lnTo>
                    <a:lnTo>
                      <a:pt x="79" y="87"/>
                    </a:lnTo>
                    <a:lnTo>
                      <a:pt x="86" y="87"/>
                    </a:lnTo>
                    <a:lnTo>
                      <a:pt x="86" y="87"/>
                    </a:lnTo>
                    <a:lnTo>
                      <a:pt x="91" y="88"/>
                    </a:lnTo>
                    <a:lnTo>
                      <a:pt x="94" y="90"/>
                    </a:lnTo>
                    <a:lnTo>
                      <a:pt x="96" y="92"/>
                    </a:lnTo>
                    <a:lnTo>
                      <a:pt x="96" y="94"/>
                    </a:lnTo>
                    <a:lnTo>
                      <a:pt x="96" y="97"/>
                    </a:lnTo>
                    <a:lnTo>
                      <a:pt x="98" y="99"/>
                    </a:lnTo>
                    <a:lnTo>
                      <a:pt x="103" y="101"/>
                    </a:lnTo>
                    <a:lnTo>
                      <a:pt x="103" y="101"/>
                    </a:lnTo>
                    <a:lnTo>
                      <a:pt x="106" y="102"/>
                    </a:lnTo>
                    <a:lnTo>
                      <a:pt x="108" y="108"/>
                    </a:lnTo>
                    <a:lnTo>
                      <a:pt x="105" y="111"/>
                    </a:lnTo>
                    <a:lnTo>
                      <a:pt x="101" y="118"/>
                    </a:lnTo>
                    <a:lnTo>
                      <a:pt x="91" y="129"/>
                    </a:lnTo>
                    <a:lnTo>
                      <a:pt x="87" y="134"/>
                    </a:lnTo>
                    <a:lnTo>
                      <a:pt x="86" y="139"/>
                    </a:lnTo>
                    <a:lnTo>
                      <a:pt x="86" y="139"/>
                    </a:lnTo>
                    <a:lnTo>
                      <a:pt x="87" y="149"/>
                    </a:lnTo>
                    <a:lnTo>
                      <a:pt x="86" y="156"/>
                    </a:lnTo>
                    <a:lnTo>
                      <a:pt x="84" y="165"/>
                    </a:lnTo>
                    <a:lnTo>
                      <a:pt x="80" y="172"/>
                    </a:lnTo>
                    <a:lnTo>
                      <a:pt x="80" y="176"/>
                    </a:lnTo>
                    <a:lnTo>
                      <a:pt x="82" y="179"/>
                    </a:lnTo>
                    <a:lnTo>
                      <a:pt x="82" y="179"/>
                    </a:lnTo>
                    <a:lnTo>
                      <a:pt x="84" y="186"/>
                    </a:lnTo>
                    <a:lnTo>
                      <a:pt x="84" y="191"/>
                    </a:lnTo>
                    <a:lnTo>
                      <a:pt x="79" y="195"/>
                    </a:lnTo>
                    <a:lnTo>
                      <a:pt x="70" y="196"/>
                    </a:lnTo>
                    <a:lnTo>
                      <a:pt x="70" y="196"/>
                    </a:lnTo>
                    <a:lnTo>
                      <a:pt x="65" y="198"/>
                    </a:lnTo>
                    <a:lnTo>
                      <a:pt x="63" y="200"/>
                    </a:lnTo>
                    <a:lnTo>
                      <a:pt x="65" y="202"/>
                    </a:lnTo>
                    <a:lnTo>
                      <a:pt x="68" y="207"/>
                    </a:lnTo>
                    <a:lnTo>
                      <a:pt x="70" y="216"/>
                    </a:lnTo>
                    <a:lnTo>
                      <a:pt x="70" y="216"/>
                    </a:lnTo>
                    <a:lnTo>
                      <a:pt x="72" y="221"/>
                    </a:lnTo>
                    <a:lnTo>
                      <a:pt x="75" y="223"/>
                    </a:lnTo>
                    <a:lnTo>
                      <a:pt x="80" y="224"/>
                    </a:lnTo>
                    <a:lnTo>
                      <a:pt x="82" y="226"/>
                    </a:lnTo>
                    <a:lnTo>
                      <a:pt x="82" y="228"/>
                    </a:lnTo>
                    <a:lnTo>
                      <a:pt x="77" y="236"/>
                    </a:lnTo>
                    <a:lnTo>
                      <a:pt x="77" y="236"/>
                    </a:lnTo>
                    <a:lnTo>
                      <a:pt x="72" y="243"/>
                    </a:lnTo>
                    <a:lnTo>
                      <a:pt x="70" y="249"/>
                    </a:lnTo>
                    <a:lnTo>
                      <a:pt x="68" y="254"/>
                    </a:lnTo>
                    <a:lnTo>
                      <a:pt x="68" y="257"/>
                    </a:lnTo>
                    <a:lnTo>
                      <a:pt x="70" y="261"/>
                    </a:lnTo>
                    <a:lnTo>
                      <a:pt x="72" y="263"/>
                    </a:lnTo>
                    <a:lnTo>
                      <a:pt x="77" y="266"/>
                    </a:lnTo>
                    <a:lnTo>
                      <a:pt x="77" y="266"/>
                    </a:lnTo>
                    <a:lnTo>
                      <a:pt x="80" y="268"/>
                    </a:lnTo>
                    <a:lnTo>
                      <a:pt x="82" y="268"/>
                    </a:lnTo>
                    <a:lnTo>
                      <a:pt x="80" y="271"/>
                    </a:lnTo>
                    <a:lnTo>
                      <a:pt x="73" y="278"/>
                    </a:lnTo>
                    <a:lnTo>
                      <a:pt x="73" y="278"/>
                    </a:lnTo>
                    <a:lnTo>
                      <a:pt x="70" y="282"/>
                    </a:lnTo>
                    <a:lnTo>
                      <a:pt x="66" y="287"/>
                    </a:lnTo>
                    <a:lnTo>
                      <a:pt x="65" y="297"/>
                    </a:lnTo>
                    <a:lnTo>
                      <a:pt x="65" y="308"/>
                    </a:lnTo>
                    <a:lnTo>
                      <a:pt x="66" y="317"/>
                    </a:lnTo>
                    <a:lnTo>
                      <a:pt x="66" y="317"/>
                    </a:lnTo>
                    <a:lnTo>
                      <a:pt x="72" y="315"/>
                    </a:lnTo>
                    <a:lnTo>
                      <a:pt x="77" y="315"/>
                    </a:lnTo>
                    <a:lnTo>
                      <a:pt x="84" y="317"/>
                    </a:lnTo>
                    <a:lnTo>
                      <a:pt x="89" y="318"/>
                    </a:lnTo>
                    <a:lnTo>
                      <a:pt x="96" y="327"/>
                    </a:lnTo>
                    <a:lnTo>
                      <a:pt x="98" y="331"/>
                    </a:lnTo>
                    <a:lnTo>
                      <a:pt x="99" y="334"/>
                    </a:lnTo>
                    <a:lnTo>
                      <a:pt x="99" y="334"/>
                    </a:lnTo>
                    <a:lnTo>
                      <a:pt x="101" y="341"/>
                    </a:lnTo>
                    <a:lnTo>
                      <a:pt x="105" y="348"/>
                    </a:lnTo>
                    <a:lnTo>
                      <a:pt x="110" y="357"/>
                    </a:lnTo>
                    <a:lnTo>
                      <a:pt x="117" y="364"/>
                    </a:lnTo>
                    <a:lnTo>
                      <a:pt x="117" y="364"/>
                    </a:lnTo>
                    <a:lnTo>
                      <a:pt x="124" y="371"/>
                    </a:lnTo>
                    <a:lnTo>
                      <a:pt x="129" y="372"/>
                    </a:lnTo>
                    <a:lnTo>
                      <a:pt x="131" y="372"/>
                    </a:lnTo>
                    <a:lnTo>
                      <a:pt x="134" y="369"/>
                    </a:lnTo>
                    <a:lnTo>
                      <a:pt x="134" y="369"/>
                    </a:lnTo>
                    <a:lnTo>
                      <a:pt x="138" y="365"/>
                    </a:lnTo>
                    <a:lnTo>
                      <a:pt x="140" y="362"/>
                    </a:lnTo>
                    <a:lnTo>
                      <a:pt x="143" y="357"/>
                    </a:lnTo>
                    <a:lnTo>
                      <a:pt x="143" y="357"/>
                    </a:lnTo>
                    <a:lnTo>
                      <a:pt x="146" y="353"/>
                    </a:lnTo>
                    <a:lnTo>
                      <a:pt x="148" y="351"/>
                    </a:lnTo>
                    <a:lnTo>
                      <a:pt x="157" y="350"/>
                    </a:lnTo>
                    <a:lnTo>
                      <a:pt x="164" y="348"/>
                    </a:lnTo>
                    <a:lnTo>
                      <a:pt x="167" y="348"/>
                    </a:lnTo>
                    <a:lnTo>
                      <a:pt x="167" y="344"/>
                    </a:lnTo>
                    <a:lnTo>
                      <a:pt x="167" y="344"/>
                    </a:lnTo>
                    <a:lnTo>
                      <a:pt x="173" y="339"/>
                    </a:lnTo>
                    <a:lnTo>
                      <a:pt x="180" y="336"/>
                    </a:lnTo>
                    <a:lnTo>
                      <a:pt x="188" y="334"/>
                    </a:lnTo>
                    <a:lnTo>
                      <a:pt x="194" y="336"/>
                    </a:lnTo>
                    <a:lnTo>
                      <a:pt x="199" y="337"/>
                    </a:lnTo>
                    <a:lnTo>
                      <a:pt x="199" y="337"/>
                    </a:lnTo>
                    <a:lnTo>
                      <a:pt x="206" y="339"/>
                    </a:lnTo>
                    <a:lnTo>
                      <a:pt x="213" y="339"/>
                    </a:lnTo>
                    <a:lnTo>
                      <a:pt x="228" y="337"/>
                    </a:lnTo>
                    <a:lnTo>
                      <a:pt x="241" y="334"/>
                    </a:lnTo>
                    <a:lnTo>
                      <a:pt x="244" y="334"/>
                    </a:lnTo>
                    <a:lnTo>
                      <a:pt x="247" y="336"/>
                    </a:lnTo>
                    <a:lnTo>
                      <a:pt x="247" y="336"/>
                    </a:lnTo>
                    <a:lnTo>
                      <a:pt x="251" y="337"/>
                    </a:lnTo>
                    <a:lnTo>
                      <a:pt x="254" y="334"/>
                    </a:lnTo>
                    <a:lnTo>
                      <a:pt x="260" y="322"/>
                    </a:lnTo>
                    <a:lnTo>
                      <a:pt x="263" y="315"/>
                    </a:lnTo>
                    <a:lnTo>
                      <a:pt x="268" y="308"/>
                    </a:lnTo>
                    <a:lnTo>
                      <a:pt x="275" y="303"/>
                    </a:lnTo>
                    <a:lnTo>
                      <a:pt x="286" y="299"/>
                    </a:lnTo>
                    <a:lnTo>
                      <a:pt x="286" y="299"/>
                    </a:lnTo>
                    <a:lnTo>
                      <a:pt x="298" y="299"/>
                    </a:lnTo>
                    <a:lnTo>
                      <a:pt x="300" y="296"/>
                    </a:lnTo>
                    <a:lnTo>
                      <a:pt x="300" y="292"/>
                    </a:lnTo>
                    <a:lnTo>
                      <a:pt x="300" y="292"/>
                    </a:lnTo>
                    <a:lnTo>
                      <a:pt x="300" y="282"/>
                    </a:lnTo>
                    <a:lnTo>
                      <a:pt x="303" y="273"/>
                    </a:lnTo>
                    <a:lnTo>
                      <a:pt x="308" y="266"/>
                    </a:lnTo>
                    <a:lnTo>
                      <a:pt x="315" y="259"/>
                    </a:lnTo>
                    <a:lnTo>
                      <a:pt x="328" y="249"/>
                    </a:lnTo>
                    <a:lnTo>
                      <a:pt x="333" y="245"/>
                    </a:lnTo>
                    <a:lnTo>
                      <a:pt x="333" y="242"/>
                    </a:lnTo>
                    <a:lnTo>
                      <a:pt x="333" y="242"/>
                    </a:lnTo>
                    <a:lnTo>
                      <a:pt x="331" y="238"/>
                    </a:lnTo>
                    <a:lnTo>
                      <a:pt x="326" y="235"/>
                    </a:lnTo>
                    <a:lnTo>
                      <a:pt x="321" y="230"/>
                    </a:lnTo>
                    <a:lnTo>
                      <a:pt x="319" y="224"/>
                    </a:lnTo>
                    <a:lnTo>
                      <a:pt x="315" y="217"/>
                    </a:lnTo>
                    <a:lnTo>
                      <a:pt x="315" y="217"/>
                    </a:lnTo>
                    <a:lnTo>
                      <a:pt x="315" y="210"/>
                    </a:lnTo>
                    <a:lnTo>
                      <a:pt x="317" y="202"/>
                    </a:lnTo>
                    <a:lnTo>
                      <a:pt x="322" y="191"/>
                    </a:lnTo>
                    <a:lnTo>
                      <a:pt x="328" y="181"/>
                    </a:lnTo>
                    <a:lnTo>
                      <a:pt x="342" y="163"/>
                    </a:lnTo>
                    <a:lnTo>
                      <a:pt x="347" y="158"/>
                    </a:lnTo>
                    <a:lnTo>
                      <a:pt x="350" y="155"/>
                    </a:lnTo>
                    <a:lnTo>
                      <a:pt x="350" y="155"/>
                    </a:lnTo>
                    <a:lnTo>
                      <a:pt x="359" y="149"/>
                    </a:lnTo>
                    <a:lnTo>
                      <a:pt x="359" y="148"/>
                    </a:lnTo>
                    <a:lnTo>
                      <a:pt x="359" y="148"/>
                    </a:lnTo>
                    <a:lnTo>
                      <a:pt x="355" y="144"/>
                    </a:lnTo>
                    <a:lnTo>
                      <a:pt x="354" y="142"/>
                    </a:lnTo>
                    <a:lnTo>
                      <a:pt x="354" y="139"/>
                    </a:lnTo>
                    <a:lnTo>
                      <a:pt x="354" y="139"/>
                    </a:lnTo>
                    <a:lnTo>
                      <a:pt x="357" y="136"/>
                    </a:lnTo>
                    <a:lnTo>
                      <a:pt x="364" y="132"/>
                    </a:lnTo>
                    <a:lnTo>
                      <a:pt x="380" y="127"/>
                    </a:lnTo>
                    <a:lnTo>
                      <a:pt x="395" y="123"/>
                    </a:lnTo>
                    <a:lnTo>
                      <a:pt x="401" y="120"/>
                    </a:lnTo>
                    <a:lnTo>
                      <a:pt x="404" y="116"/>
                    </a:lnTo>
                    <a:lnTo>
                      <a:pt x="404" y="116"/>
                    </a:lnTo>
                    <a:lnTo>
                      <a:pt x="406" y="113"/>
                    </a:lnTo>
                    <a:lnTo>
                      <a:pt x="411" y="109"/>
                    </a:lnTo>
                    <a:lnTo>
                      <a:pt x="425" y="102"/>
                    </a:lnTo>
                    <a:lnTo>
                      <a:pt x="432" y="97"/>
                    </a:lnTo>
                    <a:lnTo>
                      <a:pt x="437" y="94"/>
                    </a:lnTo>
                    <a:lnTo>
                      <a:pt x="441" y="87"/>
                    </a:lnTo>
                    <a:lnTo>
                      <a:pt x="439" y="83"/>
                    </a:lnTo>
                    <a:lnTo>
                      <a:pt x="439" y="80"/>
                    </a:lnTo>
                    <a:lnTo>
                      <a:pt x="439" y="80"/>
                    </a:lnTo>
                    <a:lnTo>
                      <a:pt x="437" y="78"/>
                    </a:lnTo>
                    <a:lnTo>
                      <a:pt x="439" y="76"/>
                    </a:lnTo>
                    <a:lnTo>
                      <a:pt x="442" y="73"/>
                    </a:lnTo>
                    <a:lnTo>
                      <a:pt x="442" y="71"/>
                    </a:lnTo>
                    <a:lnTo>
                      <a:pt x="442" y="69"/>
                    </a:lnTo>
                    <a:lnTo>
                      <a:pt x="441" y="66"/>
                    </a:lnTo>
                    <a:lnTo>
                      <a:pt x="436" y="62"/>
                    </a:lnTo>
                    <a:lnTo>
                      <a:pt x="436" y="62"/>
                    </a:lnTo>
                    <a:lnTo>
                      <a:pt x="430" y="62"/>
                    </a:lnTo>
                    <a:lnTo>
                      <a:pt x="427" y="64"/>
                    </a:lnTo>
                    <a:lnTo>
                      <a:pt x="423" y="66"/>
                    </a:lnTo>
                    <a:lnTo>
                      <a:pt x="422" y="68"/>
                    </a:lnTo>
                    <a:lnTo>
                      <a:pt x="416" y="66"/>
                    </a:lnTo>
                    <a:lnTo>
                      <a:pt x="416" y="66"/>
                    </a:lnTo>
                    <a:lnTo>
                      <a:pt x="413" y="66"/>
                    </a:lnTo>
                    <a:lnTo>
                      <a:pt x="409" y="64"/>
                    </a:lnTo>
                    <a:lnTo>
                      <a:pt x="406" y="66"/>
                    </a:lnTo>
                    <a:lnTo>
                      <a:pt x="399" y="66"/>
                    </a:lnTo>
                    <a:lnTo>
                      <a:pt x="387" y="61"/>
                    </a:lnTo>
                    <a:lnTo>
                      <a:pt x="387" y="61"/>
                    </a:lnTo>
                    <a:lnTo>
                      <a:pt x="385" y="62"/>
                    </a:lnTo>
                    <a:lnTo>
                      <a:pt x="382" y="62"/>
                    </a:lnTo>
                    <a:lnTo>
                      <a:pt x="378" y="59"/>
                    </a:lnTo>
                    <a:lnTo>
                      <a:pt x="378" y="55"/>
                    </a:lnTo>
                    <a:lnTo>
                      <a:pt x="378" y="55"/>
                    </a:lnTo>
                    <a:lnTo>
                      <a:pt x="366" y="48"/>
                    </a:lnTo>
                    <a:lnTo>
                      <a:pt x="359" y="45"/>
                    </a:lnTo>
                    <a:lnTo>
                      <a:pt x="354" y="43"/>
                    </a:lnTo>
                    <a:lnTo>
                      <a:pt x="352" y="45"/>
                    </a:lnTo>
                    <a:lnTo>
                      <a:pt x="350" y="48"/>
                    </a:lnTo>
                    <a:lnTo>
                      <a:pt x="348" y="50"/>
                    </a:lnTo>
                    <a:lnTo>
                      <a:pt x="345" y="50"/>
                    </a:lnTo>
                    <a:lnTo>
                      <a:pt x="345" y="50"/>
                    </a:lnTo>
                    <a:lnTo>
                      <a:pt x="336" y="48"/>
                    </a:lnTo>
                    <a:lnTo>
                      <a:pt x="331" y="50"/>
                    </a:lnTo>
                    <a:lnTo>
                      <a:pt x="328" y="50"/>
                    </a:lnTo>
                    <a:lnTo>
                      <a:pt x="324" y="48"/>
                    </a:lnTo>
                    <a:lnTo>
                      <a:pt x="324" y="48"/>
                    </a:lnTo>
                    <a:lnTo>
                      <a:pt x="321" y="47"/>
                    </a:lnTo>
                    <a:lnTo>
                      <a:pt x="319" y="45"/>
                    </a:lnTo>
                    <a:lnTo>
                      <a:pt x="314" y="45"/>
                    </a:lnTo>
                    <a:lnTo>
                      <a:pt x="308" y="45"/>
                    </a:lnTo>
                    <a:lnTo>
                      <a:pt x="307" y="45"/>
                    </a:lnTo>
                    <a:lnTo>
                      <a:pt x="305" y="43"/>
                    </a:lnTo>
                    <a:lnTo>
                      <a:pt x="305" y="43"/>
                    </a:lnTo>
                    <a:lnTo>
                      <a:pt x="301" y="38"/>
                    </a:lnTo>
                    <a:lnTo>
                      <a:pt x="298" y="36"/>
                    </a:lnTo>
                    <a:lnTo>
                      <a:pt x="288" y="33"/>
                    </a:lnTo>
                    <a:lnTo>
                      <a:pt x="281" y="31"/>
                    </a:lnTo>
                    <a:lnTo>
                      <a:pt x="279" y="29"/>
                    </a:lnTo>
                    <a:lnTo>
                      <a:pt x="279" y="26"/>
                    </a:lnTo>
                    <a:lnTo>
                      <a:pt x="279" y="26"/>
                    </a:lnTo>
                    <a:lnTo>
                      <a:pt x="279" y="24"/>
                    </a:lnTo>
                    <a:lnTo>
                      <a:pt x="277" y="22"/>
                    </a:lnTo>
                    <a:lnTo>
                      <a:pt x="274" y="21"/>
                    </a:lnTo>
                    <a:lnTo>
                      <a:pt x="270" y="21"/>
                    </a:lnTo>
                    <a:lnTo>
                      <a:pt x="265" y="17"/>
                    </a:lnTo>
                    <a:lnTo>
                      <a:pt x="265" y="17"/>
                    </a:lnTo>
                    <a:lnTo>
                      <a:pt x="256" y="19"/>
                    </a:lnTo>
                    <a:lnTo>
                      <a:pt x="249" y="21"/>
                    </a:lnTo>
                    <a:lnTo>
                      <a:pt x="242" y="17"/>
                    </a:lnTo>
                    <a:lnTo>
                      <a:pt x="242" y="17"/>
                    </a:lnTo>
                    <a:lnTo>
                      <a:pt x="232" y="15"/>
                    </a:lnTo>
                    <a:lnTo>
                      <a:pt x="227" y="15"/>
                    </a:lnTo>
                    <a:lnTo>
                      <a:pt x="220" y="17"/>
                    </a:lnTo>
                    <a:lnTo>
                      <a:pt x="209" y="14"/>
                    </a:lnTo>
                    <a:lnTo>
                      <a:pt x="209" y="14"/>
                    </a:lnTo>
                    <a:lnTo>
                      <a:pt x="200" y="12"/>
                    </a:lnTo>
                    <a:lnTo>
                      <a:pt x="194" y="12"/>
                    </a:lnTo>
                    <a:lnTo>
                      <a:pt x="178" y="14"/>
                    </a:lnTo>
                    <a:lnTo>
                      <a:pt x="160" y="14"/>
                    </a:lnTo>
                    <a:lnTo>
                      <a:pt x="150" y="12"/>
                    </a:lnTo>
                    <a:lnTo>
                      <a:pt x="138" y="10"/>
                    </a:lnTo>
                    <a:lnTo>
                      <a:pt x="138" y="10"/>
                    </a:lnTo>
                    <a:lnTo>
                      <a:pt x="126" y="7"/>
                    </a:lnTo>
                    <a:lnTo>
                      <a:pt x="119" y="7"/>
                    </a:lnTo>
                    <a:lnTo>
                      <a:pt x="108" y="8"/>
                    </a:lnTo>
                    <a:lnTo>
                      <a:pt x="93" y="8"/>
                    </a:lnTo>
                    <a:lnTo>
                      <a:pt x="93" y="8"/>
                    </a:lnTo>
                    <a:lnTo>
                      <a:pt x="82" y="8"/>
                    </a:lnTo>
                    <a:lnTo>
                      <a:pt x="75" y="7"/>
                    </a:lnTo>
                    <a:lnTo>
                      <a:pt x="65" y="3"/>
                    </a:lnTo>
                    <a:lnTo>
                      <a:pt x="54" y="0"/>
                    </a:lnTo>
                    <a:lnTo>
                      <a:pt x="49" y="0"/>
                    </a:lnTo>
                    <a:lnTo>
                      <a:pt x="44" y="3"/>
                    </a:lnTo>
                    <a:lnTo>
                      <a:pt x="44" y="3"/>
                    </a:lnTo>
                    <a:lnTo>
                      <a:pt x="39" y="5"/>
                    </a:lnTo>
                    <a:lnTo>
                      <a:pt x="35" y="8"/>
                    </a:lnTo>
                    <a:lnTo>
                      <a:pt x="35" y="14"/>
                    </a:lnTo>
                    <a:lnTo>
                      <a:pt x="33" y="19"/>
                    </a:lnTo>
                    <a:lnTo>
                      <a:pt x="32" y="19"/>
                    </a:lnTo>
                    <a:lnTo>
                      <a:pt x="26" y="21"/>
                    </a:lnTo>
                    <a:lnTo>
                      <a:pt x="26" y="21"/>
                    </a:lnTo>
                    <a:lnTo>
                      <a:pt x="21" y="21"/>
                    </a:lnTo>
                    <a:lnTo>
                      <a:pt x="16" y="22"/>
                    </a:lnTo>
                    <a:lnTo>
                      <a:pt x="5" y="29"/>
                    </a:lnTo>
                    <a:lnTo>
                      <a:pt x="4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2" y="41"/>
                    </a:lnTo>
                    <a:lnTo>
                      <a:pt x="2" y="41"/>
                    </a:lnTo>
                    <a:lnTo>
                      <a:pt x="7" y="45"/>
                    </a:lnTo>
                    <a:lnTo>
                      <a:pt x="7" y="48"/>
                    </a:lnTo>
                    <a:lnTo>
                      <a:pt x="9" y="54"/>
                    </a:lnTo>
                    <a:lnTo>
                      <a:pt x="12" y="61"/>
                    </a:lnTo>
                    <a:lnTo>
                      <a:pt x="12" y="61"/>
                    </a:lnTo>
                    <a:lnTo>
                      <a:pt x="14" y="68"/>
                    </a:lnTo>
                    <a:lnTo>
                      <a:pt x="14" y="75"/>
                    </a:lnTo>
                    <a:lnTo>
                      <a:pt x="16" y="83"/>
                    </a:lnTo>
                    <a:lnTo>
                      <a:pt x="18" y="92"/>
                    </a:lnTo>
                    <a:lnTo>
                      <a:pt x="18" y="92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42"/>
              <p:cNvSpPr/>
              <p:nvPr/>
            </p:nvSpPr>
            <p:spPr>
              <a:xfrm>
                <a:off x="-2783028" y="201463"/>
                <a:ext cx="693316" cy="342717"/>
              </a:xfrm>
              <a:custGeom>
                <a:rect b="b" l="l" r="r" t="t"/>
                <a:pathLst>
                  <a:path extrusionOk="0" h="194" w="388">
                    <a:moveTo>
                      <a:pt x="348" y="49"/>
                    </a:moveTo>
                    <a:lnTo>
                      <a:pt x="348" y="49"/>
                    </a:lnTo>
                    <a:lnTo>
                      <a:pt x="353" y="49"/>
                    </a:lnTo>
                    <a:lnTo>
                      <a:pt x="357" y="49"/>
                    </a:lnTo>
                    <a:lnTo>
                      <a:pt x="360" y="52"/>
                    </a:lnTo>
                    <a:lnTo>
                      <a:pt x="364" y="58"/>
                    </a:lnTo>
                    <a:lnTo>
                      <a:pt x="369" y="59"/>
                    </a:lnTo>
                    <a:lnTo>
                      <a:pt x="374" y="59"/>
                    </a:lnTo>
                    <a:lnTo>
                      <a:pt x="374" y="59"/>
                    </a:lnTo>
                    <a:lnTo>
                      <a:pt x="381" y="61"/>
                    </a:lnTo>
                    <a:lnTo>
                      <a:pt x="385" y="65"/>
                    </a:lnTo>
                    <a:lnTo>
                      <a:pt x="388" y="70"/>
                    </a:lnTo>
                    <a:lnTo>
                      <a:pt x="388" y="77"/>
                    </a:lnTo>
                    <a:lnTo>
                      <a:pt x="388" y="82"/>
                    </a:lnTo>
                    <a:lnTo>
                      <a:pt x="387" y="89"/>
                    </a:lnTo>
                    <a:lnTo>
                      <a:pt x="381" y="101"/>
                    </a:lnTo>
                    <a:lnTo>
                      <a:pt x="381" y="101"/>
                    </a:lnTo>
                    <a:lnTo>
                      <a:pt x="376" y="106"/>
                    </a:lnTo>
                    <a:lnTo>
                      <a:pt x="371" y="110"/>
                    </a:lnTo>
                    <a:lnTo>
                      <a:pt x="364" y="115"/>
                    </a:lnTo>
                    <a:lnTo>
                      <a:pt x="355" y="124"/>
                    </a:lnTo>
                    <a:lnTo>
                      <a:pt x="355" y="124"/>
                    </a:lnTo>
                    <a:lnTo>
                      <a:pt x="352" y="131"/>
                    </a:lnTo>
                    <a:lnTo>
                      <a:pt x="347" y="134"/>
                    </a:lnTo>
                    <a:lnTo>
                      <a:pt x="343" y="136"/>
                    </a:lnTo>
                    <a:lnTo>
                      <a:pt x="338" y="136"/>
                    </a:lnTo>
                    <a:lnTo>
                      <a:pt x="326" y="138"/>
                    </a:lnTo>
                    <a:lnTo>
                      <a:pt x="319" y="141"/>
                    </a:lnTo>
                    <a:lnTo>
                      <a:pt x="310" y="145"/>
                    </a:lnTo>
                    <a:lnTo>
                      <a:pt x="310" y="145"/>
                    </a:lnTo>
                    <a:lnTo>
                      <a:pt x="282" y="162"/>
                    </a:lnTo>
                    <a:lnTo>
                      <a:pt x="268" y="167"/>
                    </a:lnTo>
                    <a:lnTo>
                      <a:pt x="261" y="169"/>
                    </a:lnTo>
                    <a:lnTo>
                      <a:pt x="254" y="169"/>
                    </a:lnTo>
                    <a:lnTo>
                      <a:pt x="254" y="169"/>
                    </a:lnTo>
                    <a:lnTo>
                      <a:pt x="247" y="169"/>
                    </a:lnTo>
                    <a:lnTo>
                      <a:pt x="242" y="171"/>
                    </a:lnTo>
                    <a:lnTo>
                      <a:pt x="240" y="174"/>
                    </a:lnTo>
                    <a:lnTo>
                      <a:pt x="237" y="176"/>
                    </a:lnTo>
                    <a:lnTo>
                      <a:pt x="232" y="185"/>
                    </a:lnTo>
                    <a:lnTo>
                      <a:pt x="226" y="188"/>
                    </a:lnTo>
                    <a:lnTo>
                      <a:pt x="218" y="190"/>
                    </a:lnTo>
                    <a:lnTo>
                      <a:pt x="218" y="190"/>
                    </a:lnTo>
                    <a:lnTo>
                      <a:pt x="209" y="194"/>
                    </a:lnTo>
                    <a:lnTo>
                      <a:pt x="202" y="194"/>
                    </a:lnTo>
                    <a:lnTo>
                      <a:pt x="199" y="192"/>
                    </a:lnTo>
                    <a:lnTo>
                      <a:pt x="193" y="190"/>
                    </a:lnTo>
                    <a:lnTo>
                      <a:pt x="185" y="185"/>
                    </a:lnTo>
                    <a:lnTo>
                      <a:pt x="179" y="183"/>
                    </a:lnTo>
                    <a:lnTo>
                      <a:pt x="171" y="183"/>
                    </a:lnTo>
                    <a:lnTo>
                      <a:pt x="171" y="183"/>
                    </a:lnTo>
                    <a:lnTo>
                      <a:pt x="162" y="181"/>
                    </a:lnTo>
                    <a:lnTo>
                      <a:pt x="155" y="180"/>
                    </a:lnTo>
                    <a:lnTo>
                      <a:pt x="143" y="173"/>
                    </a:lnTo>
                    <a:lnTo>
                      <a:pt x="136" y="169"/>
                    </a:lnTo>
                    <a:lnTo>
                      <a:pt x="129" y="167"/>
                    </a:lnTo>
                    <a:lnTo>
                      <a:pt x="118" y="166"/>
                    </a:lnTo>
                    <a:lnTo>
                      <a:pt x="108" y="164"/>
                    </a:lnTo>
                    <a:lnTo>
                      <a:pt x="108" y="164"/>
                    </a:lnTo>
                    <a:lnTo>
                      <a:pt x="87" y="166"/>
                    </a:lnTo>
                    <a:lnTo>
                      <a:pt x="75" y="167"/>
                    </a:lnTo>
                    <a:lnTo>
                      <a:pt x="71" y="166"/>
                    </a:lnTo>
                    <a:lnTo>
                      <a:pt x="68" y="164"/>
                    </a:lnTo>
                    <a:lnTo>
                      <a:pt x="66" y="160"/>
                    </a:lnTo>
                    <a:lnTo>
                      <a:pt x="64" y="157"/>
                    </a:lnTo>
                    <a:lnTo>
                      <a:pt x="64" y="157"/>
                    </a:lnTo>
                    <a:lnTo>
                      <a:pt x="66" y="152"/>
                    </a:lnTo>
                    <a:lnTo>
                      <a:pt x="68" y="150"/>
                    </a:lnTo>
                    <a:lnTo>
                      <a:pt x="75" y="152"/>
                    </a:lnTo>
                    <a:lnTo>
                      <a:pt x="82" y="153"/>
                    </a:lnTo>
                    <a:lnTo>
                      <a:pt x="87" y="153"/>
                    </a:lnTo>
                    <a:lnTo>
                      <a:pt x="91" y="150"/>
                    </a:lnTo>
                    <a:lnTo>
                      <a:pt x="91" y="150"/>
                    </a:lnTo>
                    <a:lnTo>
                      <a:pt x="94" y="143"/>
                    </a:lnTo>
                    <a:lnTo>
                      <a:pt x="92" y="136"/>
                    </a:lnTo>
                    <a:lnTo>
                      <a:pt x="89" y="129"/>
                    </a:lnTo>
                    <a:lnTo>
                      <a:pt x="82" y="126"/>
                    </a:lnTo>
                    <a:lnTo>
                      <a:pt x="82" y="126"/>
                    </a:lnTo>
                    <a:lnTo>
                      <a:pt x="80" y="126"/>
                    </a:lnTo>
                    <a:lnTo>
                      <a:pt x="78" y="122"/>
                    </a:lnTo>
                    <a:lnTo>
                      <a:pt x="78" y="117"/>
                    </a:lnTo>
                    <a:lnTo>
                      <a:pt x="78" y="115"/>
                    </a:lnTo>
                    <a:lnTo>
                      <a:pt x="77" y="112"/>
                    </a:lnTo>
                    <a:lnTo>
                      <a:pt x="73" y="110"/>
                    </a:lnTo>
                    <a:lnTo>
                      <a:pt x="68" y="110"/>
                    </a:lnTo>
                    <a:lnTo>
                      <a:pt x="68" y="110"/>
                    </a:lnTo>
                    <a:lnTo>
                      <a:pt x="57" y="108"/>
                    </a:lnTo>
                    <a:lnTo>
                      <a:pt x="49" y="108"/>
                    </a:lnTo>
                    <a:lnTo>
                      <a:pt x="35" y="110"/>
                    </a:lnTo>
                    <a:lnTo>
                      <a:pt x="24" y="110"/>
                    </a:lnTo>
                    <a:lnTo>
                      <a:pt x="23" y="110"/>
                    </a:lnTo>
                    <a:lnTo>
                      <a:pt x="21" y="106"/>
                    </a:lnTo>
                    <a:lnTo>
                      <a:pt x="21" y="106"/>
                    </a:lnTo>
                    <a:lnTo>
                      <a:pt x="21" y="103"/>
                    </a:lnTo>
                    <a:lnTo>
                      <a:pt x="23" y="101"/>
                    </a:lnTo>
                    <a:lnTo>
                      <a:pt x="31" y="99"/>
                    </a:lnTo>
                    <a:lnTo>
                      <a:pt x="42" y="98"/>
                    </a:lnTo>
                    <a:lnTo>
                      <a:pt x="49" y="98"/>
                    </a:lnTo>
                    <a:lnTo>
                      <a:pt x="52" y="94"/>
                    </a:lnTo>
                    <a:lnTo>
                      <a:pt x="52" y="94"/>
                    </a:lnTo>
                    <a:lnTo>
                      <a:pt x="57" y="93"/>
                    </a:lnTo>
                    <a:lnTo>
                      <a:pt x="61" y="93"/>
                    </a:lnTo>
                    <a:lnTo>
                      <a:pt x="68" y="94"/>
                    </a:lnTo>
                    <a:lnTo>
                      <a:pt x="77" y="96"/>
                    </a:lnTo>
                    <a:lnTo>
                      <a:pt x="82" y="96"/>
                    </a:lnTo>
                    <a:lnTo>
                      <a:pt x="89" y="94"/>
                    </a:lnTo>
                    <a:lnTo>
                      <a:pt x="89" y="94"/>
                    </a:lnTo>
                    <a:lnTo>
                      <a:pt x="94" y="91"/>
                    </a:lnTo>
                    <a:lnTo>
                      <a:pt x="94" y="89"/>
                    </a:lnTo>
                    <a:lnTo>
                      <a:pt x="89" y="89"/>
                    </a:lnTo>
                    <a:lnTo>
                      <a:pt x="78" y="89"/>
                    </a:lnTo>
                    <a:lnTo>
                      <a:pt x="75" y="87"/>
                    </a:lnTo>
                    <a:lnTo>
                      <a:pt x="73" y="84"/>
                    </a:lnTo>
                    <a:lnTo>
                      <a:pt x="73" y="84"/>
                    </a:lnTo>
                    <a:lnTo>
                      <a:pt x="75" y="82"/>
                    </a:lnTo>
                    <a:lnTo>
                      <a:pt x="78" y="79"/>
                    </a:lnTo>
                    <a:lnTo>
                      <a:pt x="89" y="73"/>
                    </a:lnTo>
                    <a:lnTo>
                      <a:pt x="92" y="72"/>
                    </a:lnTo>
                    <a:lnTo>
                      <a:pt x="94" y="70"/>
                    </a:lnTo>
                    <a:lnTo>
                      <a:pt x="91" y="68"/>
                    </a:lnTo>
                    <a:lnTo>
                      <a:pt x="82" y="66"/>
                    </a:lnTo>
                    <a:lnTo>
                      <a:pt x="82" y="66"/>
                    </a:lnTo>
                    <a:lnTo>
                      <a:pt x="54" y="65"/>
                    </a:lnTo>
                    <a:lnTo>
                      <a:pt x="45" y="66"/>
                    </a:lnTo>
                    <a:lnTo>
                      <a:pt x="33" y="70"/>
                    </a:lnTo>
                    <a:lnTo>
                      <a:pt x="33" y="70"/>
                    </a:lnTo>
                    <a:lnTo>
                      <a:pt x="26" y="72"/>
                    </a:lnTo>
                    <a:lnTo>
                      <a:pt x="19" y="72"/>
                    </a:lnTo>
                    <a:lnTo>
                      <a:pt x="7" y="68"/>
                    </a:lnTo>
                    <a:lnTo>
                      <a:pt x="4" y="66"/>
                    </a:lnTo>
                    <a:lnTo>
                      <a:pt x="2" y="65"/>
                    </a:lnTo>
                    <a:lnTo>
                      <a:pt x="0" y="61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5" y="59"/>
                    </a:lnTo>
                    <a:lnTo>
                      <a:pt x="9" y="59"/>
                    </a:lnTo>
                    <a:lnTo>
                      <a:pt x="14" y="59"/>
                    </a:lnTo>
                    <a:lnTo>
                      <a:pt x="17" y="59"/>
                    </a:lnTo>
                    <a:lnTo>
                      <a:pt x="17" y="56"/>
                    </a:lnTo>
                    <a:lnTo>
                      <a:pt x="17" y="56"/>
                    </a:lnTo>
                    <a:lnTo>
                      <a:pt x="17" y="52"/>
                    </a:lnTo>
                    <a:lnTo>
                      <a:pt x="19" y="51"/>
                    </a:lnTo>
                    <a:lnTo>
                      <a:pt x="23" y="51"/>
                    </a:lnTo>
                    <a:lnTo>
                      <a:pt x="26" y="49"/>
                    </a:lnTo>
                    <a:lnTo>
                      <a:pt x="28" y="46"/>
                    </a:lnTo>
                    <a:lnTo>
                      <a:pt x="28" y="42"/>
                    </a:lnTo>
                    <a:lnTo>
                      <a:pt x="28" y="42"/>
                    </a:lnTo>
                    <a:lnTo>
                      <a:pt x="30" y="32"/>
                    </a:lnTo>
                    <a:lnTo>
                      <a:pt x="35" y="25"/>
                    </a:lnTo>
                    <a:lnTo>
                      <a:pt x="38" y="23"/>
                    </a:lnTo>
                    <a:lnTo>
                      <a:pt x="42" y="23"/>
                    </a:lnTo>
                    <a:lnTo>
                      <a:pt x="45" y="23"/>
                    </a:lnTo>
                    <a:lnTo>
                      <a:pt x="51" y="26"/>
                    </a:lnTo>
                    <a:lnTo>
                      <a:pt x="51" y="26"/>
                    </a:lnTo>
                    <a:lnTo>
                      <a:pt x="61" y="33"/>
                    </a:lnTo>
                    <a:lnTo>
                      <a:pt x="71" y="40"/>
                    </a:lnTo>
                    <a:lnTo>
                      <a:pt x="78" y="42"/>
                    </a:lnTo>
                    <a:lnTo>
                      <a:pt x="80" y="40"/>
                    </a:lnTo>
                    <a:lnTo>
                      <a:pt x="80" y="39"/>
                    </a:lnTo>
                    <a:lnTo>
                      <a:pt x="80" y="39"/>
                    </a:lnTo>
                    <a:lnTo>
                      <a:pt x="73" y="32"/>
                    </a:lnTo>
                    <a:lnTo>
                      <a:pt x="66" y="28"/>
                    </a:lnTo>
                    <a:lnTo>
                      <a:pt x="57" y="25"/>
                    </a:lnTo>
                    <a:lnTo>
                      <a:pt x="51" y="19"/>
                    </a:lnTo>
                    <a:lnTo>
                      <a:pt x="51" y="19"/>
                    </a:lnTo>
                    <a:lnTo>
                      <a:pt x="49" y="16"/>
                    </a:lnTo>
                    <a:lnTo>
                      <a:pt x="49" y="14"/>
                    </a:lnTo>
                    <a:lnTo>
                      <a:pt x="51" y="11"/>
                    </a:lnTo>
                    <a:lnTo>
                      <a:pt x="54" y="9"/>
                    </a:lnTo>
                    <a:lnTo>
                      <a:pt x="57" y="7"/>
                    </a:lnTo>
                    <a:lnTo>
                      <a:pt x="63" y="7"/>
                    </a:lnTo>
                    <a:lnTo>
                      <a:pt x="70" y="7"/>
                    </a:lnTo>
                    <a:lnTo>
                      <a:pt x="77" y="9"/>
                    </a:lnTo>
                    <a:lnTo>
                      <a:pt x="77" y="9"/>
                    </a:lnTo>
                    <a:lnTo>
                      <a:pt x="87" y="14"/>
                    </a:lnTo>
                    <a:lnTo>
                      <a:pt x="91" y="18"/>
                    </a:lnTo>
                    <a:lnTo>
                      <a:pt x="96" y="23"/>
                    </a:lnTo>
                    <a:lnTo>
                      <a:pt x="106" y="30"/>
                    </a:lnTo>
                    <a:lnTo>
                      <a:pt x="106" y="30"/>
                    </a:lnTo>
                    <a:lnTo>
                      <a:pt x="111" y="35"/>
                    </a:lnTo>
                    <a:lnTo>
                      <a:pt x="115" y="39"/>
                    </a:lnTo>
                    <a:lnTo>
                      <a:pt x="115" y="40"/>
                    </a:lnTo>
                    <a:lnTo>
                      <a:pt x="115" y="44"/>
                    </a:lnTo>
                    <a:lnTo>
                      <a:pt x="113" y="52"/>
                    </a:lnTo>
                    <a:lnTo>
                      <a:pt x="113" y="58"/>
                    </a:lnTo>
                    <a:lnTo>
                      <a:pt x="117" y="65"/>
                    </a:lnTo>
                    <a:lnTo>
                      <a:pt x="117" y="65"/>
                    </a:lnTo>
                    <a:lnTo>
                      <a:pt x="120" y="70"/>
                    </a:lnTo>
                    <a:lnTo>
                      <a:pt x="122" y="70"/>
                    </a:lnTo>
                    <a:lnTo>
                      <a:pt x="122" y="70"/>
                    </a:lnTo>
                    <a:lnTo>
                      <a:pt x="125" y="68"/>
                    </a:lnTo>
                    <a:lnTo>
                      <a:pt x="127" y="63"/>
                    </a:lnTo>
                    <a:lnTo>
                      <a:pt x="131" y="58"/>
                    </a:lnTo>
                    <a:lnTo>
                      <a:pt x="132" y="54"/>
                    </a:lnTo>
                    <a:lnTo>
                      <a:pt x="136" y="52"/>
                    </a:lnTo>
                    <a:lnTo>
                      <a:pt x="139" y="56"/>
                    </a:lnTo>
                    <a:lnTo>
                      <a:pt x="139" y="56"/>
                    </a:lnTo>
                    <a:lnTo>
                      <a:pt x="143" y="59"/>
                    </a:lnTo>
                    <a:lnTo>
                      <a:pt x="146" y="63"/>
                    </a:lnTo>
                    <a:lnTo>
                      <a:pt x="150" y="63"/>
                    </a:lnTo>
                    <a:lnTo>
                      <a:pt x="152" y="61"/>
                    </a:lnTo>
                    <a:lnTo>
                      <a:pt x="152" y="58"/>
                    </a:lnTo>
                    <a:lnTo>
                      <a:pt x="153" y="54"/>
                    </a:lnTo>
                    <a:lnTo>
                      <a:pt x="150" y="46"/>
                    </a:lnTo>
                    <a:lnTo>
                      <a:pt x="150" y="46"/>
                    </a:lnTo>
                    <a:lnTo>
                      <a:pt x="148" y="40"/>
                    </a:lnTo>
                    <a:lnTo>
                      <a:pt x="148" y="35"/>
                    </a:lnTo>
                    <a:lnTo>
                      <a:pt x="148" y="32"/>
                    </a:lnTo>
                    <a:lnTo>
                      <a:pt x="152" y="28"/>
                    </a:lnTo>
                    <a:lnTo>
                      <a:pt x="153" y="26"/>
                    </a:lnTo>
                    <a:lnTo>
                      <a:pt x="157" y="26"/>
                    </a:lnTo>
                    <a:lnTo>
                      <a:pt x="160" y="30"/>
                    </a:lnTo>
                    <a:lnTo>
                      <a:pt x="165" y="37"/>
                    </a:lnTo>
                    <a:lnTo>
                      <a:pt x="165" y="37"/>
                    </a:lnTo>
                    <a:lnTo>
                      <a:pt x="172" y="47"/>
                    </a:lnTo>
                    <a:lnTo>
                      <a:pt x="179" y="52"/>
                    </a:lnTo>
                    <a:lnTo>
                      <a:pt x="181" y="54"/>
                    </a:lnTo>
                    <a:lnTo>
                      <a:pt x="183" y="52"/>
                    </a:lnTo>
                    <a:lnTo>
                      <a:pt x="183" y="44"/>
                    </a:lnTo>
                    <a:lnTo>
                      <a:pt x="183" y="44"/>
                    </a:lnTo>
                    <a:lnTo>
                      <a:pt x="183" y="39"/>
                    </a:lnTo>
                    <a:lnTo>
                      <a:pt x="186" y="33"/>
                    </a:lnTo>
                    <a:lnTo>
                      <a:pt x="190" y="28"/>
                    </a:lnTo>
                    <a:lnTo>
                      <a:pt x="195" y="25"/>
                    </a:lnTo>
                    <a:lnTo>
                      <a:pt x="200" y="23"/>
                    </a:lnTo>
                    <a:lnTo>
                      <a:pt x="205" y="23"/>
                    </a:lnTo>
                    <a:lnTo>
                      <a:pt x="209" y="23"/>
                    </a:lnTo>
                    <a:lnTo>
                      <a:pt x="211" y="28"/>
                    </a:lnTo>
                    <a:lnTo>
                      <a:pt x="211" y="28"/>
                    </a:lnTo>
                    <a:lnTo>
                      <a:pt x="214" y="37"/>
                    </a:lnTo>
                    <a:lnTo>
                      <a:pt x="219" y="42"/>
                    </a:lnTo>
                    <a:lnTo>
                      <a:pt x="221" y="44"/>
                    </a:lnTo>
                    <a:lnTo>
                      <a:pt x="223" y="42"/>
                    </a:lnTo>
                    <a:lnTo>
                      <a:pt x="223" y="40"/>
                    </a:lnTo>
                    <a:lnTo>
                      <a:pt x="223" y="35"/>
                    </a:lnTo>
                    <a:lnTo>
                      <a:pt x="223" y="35"/>
                    </a:lnTo>
                    <a:lnTo>
                      <a:pt x="223" y="28"/>
                    </a:lnTo>
                    <a:lnTo>
                      <a:pt x="225" y="25"/>
                    </a:lnTo>
                    <a:lnTo>
                      <a:pt x="226" y="23"/>
                    </a:lnTo>
                    <a:lnTo>
                      <a:pt x="230" y="23"/>
                    </a:lnTo>
                    <a:lnTo>
                      <a:pt x="233" y="25"/>
                    </a:lnTo>
                    <a:lnTo>
                      <a:pt x="242" y="32"/>
                    </a:lnTo>
                    <a:lnTo>
                      <a:pt x="242" y="32"/>
                    </a:lnTo>
                    <a:lnTo>
                      <a:pt x="246" y="35"/>
                    </a:lnTo>
                    <a:lnTo>
                      <a:pt x="251" y="37"/>
                    </a:lnTo>
                    <a:lnTo>
                      <a:pt x="252" y="33"/>
                    </a:lnTo>
                    <a:lnTo>
                      <a:pt x="256" y="30"/>
                    </a:lnTo>
                    <a:lnTo>
                      <a:pt x="263" y="25"/>
                    </a:lnTo>
                    <a:lnTo>
                      <a:pt x="266" y="23"/>
                    </a:lnTo>
                    <a:lnTo>
                      <a:pt x="272" y="25"/>
                    </a:lnTo>
                    <a:lnTo>
                      <a:pt x="272" y="25"/>
                    </a:lnTo>
                    <a:lnTo>
                      <a:pt x="280" y="26"/>
                    </a:lnTo>
                    <a:lnTo>
                      <a:pt x="284" y="26"/>
                    </a:lnTo>
                    <a:lnTo>
                      <a:pt x="286" y="26"/>
                    </a:lnTo>
                    <a:lnTo>
                      <a:pt x="286" y="23"/>
                    </a:lnTo>
                    <a:lnTo>
                      <a:pt x="286" y="21"/>
                    </a:lnTo>
                    <a:lnTo>
                      <a:pt x="282" y="14"/>
                    </a:lnTo>
                    <a:lnTo>
                      <a:pt x="282" y="14"/>
                    </a:lnTo>
                    <a:lnTo>
                      <a:pt x="282" y="9"/>
                    </a:lnTo>
                    <a:lnTo>
                      <a:pt x="282" y="5"/>
                    </a:lnTo>
                    <a:lnTo>
                      <a:pt x="286" y="4"/>
                    </a:lnTo>
                    <a:lnTo>
                      <a:pt x="291" y="2"/>
                    </a:lnTo>
                    <a:lnTo>
                      <a:pt x="296" y="0"/>
                    </a:lnTo>
                    <a:lnTo>
                      <a:pt x="301" y="2"/>
                    </a:lnTo>
                    <a:lnTo>
                      <a:pt x="306" y="4"/>
                    </a:lnTo>
                    <a:lnTo>
                      <a:pt x="310" y="9"/>
                    </a:lnTo>
                    <a:lnTo>
                      <a:pt x="310" y="9"/>
                    </a:lnTo>
                    <a:lnTo>
                      <a:pt x="313" y="16"/>
                    </a:lnTo>
                    <a:lnTo>
                      <a:pt x="317" y="21"/>
                    </a:lnTo>
                    <a:lnTo>
                      <a:pt x="320" y="23"/>
                    </a:lnTo>
                    <a:lnTo>
                      <a:pt x="322" y="23"/>
                    </a:lnTo>
                    <a:lnTo>
                      <a:pt x="329" y="18"/>
                    </a:lnTo>
                    <a:lnTo>
                      <a:pt x="338" y="12"/>
                    </a:lnTo>
                    <a:lnTo>
                      <a:pt x="338" y="12"/>
                    </a:lnTo>
                    <a:lnTo>
                      <a:pt x="347" y="11"/>
                    </a:lnTo>
                    <a:lnTo>
                      <a:pt x="352" y="11"/>
                    </a:lnTo>
                    <a:lnTo>
                      <a:pt x="353" y="12"/>
                    </a:lnTo>
                    <a:lnTo>
                      <a:pt x="352" y="14"/>
                    </a:lnTo>
                    <a:lnTo>
                      <a:pt x="343" y="23"/>
                    </a:lnTo>
                    <a:lnTo>
                      <a:pt x="343" y="23"/>
                    </a:lnTo>
                    <a:lnTo>
                      <a:pt x="338" y="26"/>
                    </a:lnTo>
                    <a:lnTo>
                      <a:pt x="338" y="28"/>
                    </a:lnTo>
                    <a:lnTo>
                      <a:pt x="340" y="30"/>
                    </a:lnTo>
                    <a:lnTo>
                      <a:pt x="345" y="32"/>
                    </a:lnTo>
                    <a:lnTo>
                      <a:pt x="348" y="32"/>
                    </a:lnTo>
                    <a:lnTo>
                      <a:pt x="352" y="33"/>
                    </a:lnTo>
                    <a:lnTo>
                      <a:pt x="352" y="37"/>
                    </a:lnTo>
                    <a:lnTo>
                      <a:pt x="350" y="42"/>
                    </a:lnTo>
                    <a:lnTo>
                      <a:pt x="350" y="42"/>
                    </a:lnTo>
                    <a:lnTo>
                      <a:pt x="347" y="47"/>
                    </a:lnTo>
                    <a:lnTo>
                      <a:pt x="347" y="49"/>
                    </a:lnTo>
                    <a:lnTo>
                      <a:pt x="348" y="49"/>
                    </a:lnTo>
                    <a:lnTo>
                      <a:pt x="348" y="49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42"/>
              <p:cNvSpPr/>
              <p:nvPr/>
            </p:nvSpPr>
            <p:spPr>
              <a:xfrm>
                <a:off x="-967015" y="-1086688"/>
                <a:ext cx="248176" cy="126057"/>
              </a:xfrm>
              <a:custGeom>
                <a:rect b="b" l="l" r="r" t="t"/>
                <a:pathLst>
                  <a:path extrusionOk="0" h="70" w="138">
                    <a:moveTo>
                      <a:pt x="21" y="21"/>
                    </a:moveTo>
                    <a:lnTo>
                      <a:pt x="21" y="21"/>
                    </a:lnTo>
                    <a:lnTo>
                      <a:pt x="12" y="19"/>
                    </a:lnTo>
                    <a:lnTo>
                      <a:pt x="9" y="16"/>
                    </a:lnTo>
                    <a:lnTo>
                      <a:pt x="7" y="12"/>
                    </a:lnTo>
                    <a:lnTo>
                      <a:pt x="7" y="10"/>
                    </a:lnTo>
                    <a:lnTo>
                      <a:pt x="11" y="9"/>
                    </a:lnTo>
                    <a:lnTo>
                      <a:pt x="16" y="7"/>
                    </a:lnTo>
                    <a:lnTo>
                      <a:pt x="30" y="3"/>
                    </a:lnTo>
                    <a:lnTo>
                      <a:pt x="47" y="2"/>
                    </a:lnTo>
                    <a:lnTo>
                      <a:pt x="65" y="0"/>
                    </a:lnTo>
                    <a:lnTo>
                      <a:pt x="80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4" y="5"/>
                    </a:lnTo>
                    <a:lnTo>
                      <a:pt x="94" y="7"/>
                    </a:lnTo>
                    <a:lnTo>
                      <a:pt x="87" y="10"/>
                    </a:lnTo>
                    <a:lnTo>
                      <a:pt x="82" y="12"/>
                    </a:lnTo>
                    <a:lnTo>
                      <a:pt x="80" y="14"/>
                    </a:lnTo>
                    <a:lnTo>
                      <a:pt x="82" y="19"/>
                    </a:lnTo>
                    <a:lnTo>
                      <a:pt x="89" y="23"/>
                    </a:lnTo>
                    <a:lnTo>
                      <a:pt x="89" y="23"/>
                    </a:lnTo>
                    <a:lnTo>
                      <a:pt x="98" y="28"/>
                    </a:lnTo>
                    <a:lnTo>
                      <a:pt x="105" y="30"/>
                    </a:lnTo>
                    <a:lnTo>
                      <a:pt x="110" y="30"/>
                    </a:lnTo>
                    <a:lnTo>
                      <a:pt x="115" y="28"/>
                    </a:lnTo>
                    <a:lnTo>
                      <a:pt x="122" y="26"/>
                    </a:lnTo>
                    <a:lnTo>
                      <a:pt x="127" y="26"/>
                    </a:lnTo>
                    <a:lnTo>
                      <a:pt x="134" y="28"/>
                    </a:lnTo>
                    <a:lnTo>
                      <a:pt x="134" y="28"/>
                    </a:lnTo>
                    <a:lnTo>
                      <a:pt x="136" y="30"/>
                    </a:lnTo>
                    <a:lnTo>
                      <a:pt x="138" y="33"/>
                    </a:lnTo>
                    <a:lnTo>
                      <a:pt x="138" y="35"/>
                    </a:lnTo>
                    <a:lnTo>
                      <a:pt x="136" y="36"/>
                    </a:lnTo>
                    <a:lnTo>
                      <a:pt x="131" y="40"/>
                    </a:lnTo>
                    <a:lnTo>
                      <a:pt x="124" y="45"/>
                    </a:lnTo>
                    <a:lnTo>
                      <a:pt x="101" y="54"/>
                    </a:lnTo>
                    <a:lnTo>
                      <a:pt x="77" y="64"/>
                    </a:lnTo>
                    <a:lnTo>
                      <a:pt x="77" y="64"/>
                    </a:lnTo>
                    <a:lnTo>
                      <a:pt x="65" y="70"/>
                    </a:lnTo>
                    <a:lnTo>
                      <a:pt x="58" y="70"/>
                    </a:lnTo>
                    <a:lnTo>
                      <a:pt x="56" y="70"/>
                    </a:lnTo>
                    <a:lnTo>
                      <a:pt x="56" y="68"/>
                    </a:lnTo>
                    <a:lnTo>
                      <a:pt x="58" y="64"/>
                    </a:lnTo>
                    <a:lnTo>
                      <a:pt x="59" y="59"/>
                    </a:lnTo>
                    <a:lnTo>
                      <a:pt x="59" y="56"/>
                    </a:lnTo>
                    <a:lnTo>
                      <a:pt x="58" y="54"/>
                    </a:lnTo>
                    <a:lnTo>
                      <a:pt x="56" y="52"/>
                    </a:lnTo>
                    <a:lnTo>
                      <a:pt x="45" y="52"/>
                    </a:lnTo>
                    <a:lnTo>
                      <a:pt x="45" y="52"/>
                    </a:lnTo>
                    <a:lnTo>
                      <a:pt x="23" y="54"/>
                    </a:lnTo>
                    <a:lnTo>
                      <a:pt x="7" y="56"/>
                    </a:lnTo>
                    <a:lnTo>
                      <a:pt x="2" y="54"/>
                    </a:lnTo>
                    <a:lnTo>
                      <a:pt x="0" y="52"/>
                    </a:lnTo>
                    <a:lnTo>
                      <a:pt x="4" y="49"/>
                    </a:lnTo>
                    <a:lnTo>
                      <a:pt x="9" y="43"/>
                    </a:lnTo>
                    <a:lnTo>
                      <a:pt x="9" y="43"/>
                    </a:lnTo>
                    <a:lnTo>
                      <a:pt x="21" y="33"/>
                    </a:lnTo>
                    <a:lnTo>
                      <a:pt x="26" y="28"/>
                    </a:lnTo>
                    <a:lnTo>
                      <a:pt x="26" y="26"/>
                    </a:lnTo>
                    <a:lnTo>
                      <a:pt x="26" y="24"/>
                    </a:lnTo>
                    <a:lnTo>
                      <a:pt x="21" y="21"/>
                    </a:lnTo>
                    <a:lnTo>
                      <a:pt x="21" y="2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42"/>
              <p:cNvSpPr/>
              <p:nvPr/>
            </p:nvSpPr>
            <p:spPr>
              <a:xfrm>
                <a:off x="-955195" y="1320222"/>
                <a:ext cx="362416" cy="244236"/>
              </a:xfrm>
              <a:custGeom>
                <a:rect b="b" l="l" r="r" t="t"/>
                <a:pathLst>
                  <a:path extrusionOk="0" h="136" w="202">
                    <a:moveTo>
                      <a:pt x="199" y="44"/>
                    </a:moveTo>
                    <a:lnTo>
                      <a:pt x="199" y="44"/>
                    </a:lnTo>
                    <a:lnTo>
                      <a:pt x="195" y="53"/>
                    </a:lnTo>
                    <a:lnTo>
                      <a:pt x="195" y="58"/>
                    </a:lnTo>
                    <a:lnTo>
                      <a:pt x="195" y="60"/>
                    </a:lnTo>
                    <a:lnTo>
                      <a:pt x="197" y="61"/>
                    </a:lnTo>
                    <a:lnTo>
                      <a:pt x="202" y="61"/>
                    </a:lnTo>
                    <a:lnTo>
                      <a:pt x="202" y="65"/>
                    </a:lnTo>
                    <a:lnTo>
                      <a:pt x="201" y="68"/>
                    </a:lnTo>
                    <a:lnTo>
                      <a:pt x="201" y="68"/>
                    </a:lnTo>
                    <a:lnTo>
                      <a:pt x="199" y="72"/>
                    </a:lnTo>
                    <a:lnTo>
                      <a:pt x="195" y="73"/>
                    </a:lnTo>
                    <a:lnTo>
                      <a:pt x="188" y="77"/>
                    </a:lnTo>
                    <a:lnTo>
                      <a:pt x="185" y="77"/>
                    </a:lnTo>
                    <a:lnTo>
                      <a:pt x="180" y="80"/>
                    </a:lnTo>
                    <a:lnTo>
                      <a:pt x="174" y="86"/>
                    </a:lnTo>
                    <a:lnTo>
                      <a:pt x="168" y="94"/>
                    </a:lnTo>
                    <a:lnTo>
                      <a:pt x="168" y="94"/>
                    </a:lnTo>
                    <a:lnTo>
                      <a:pt x="164" y="101"/>
                    </a:lnTo>
                    <a:lnTo>
                      <a:pt x="164" y="107"/>
                    </a:lnTo>
                    <a:lnTo>
                      <a:pt x="166" y="110"/>
                    </a:lnTo>
                    <a:lnTo>
                      <a:pt x="168" y="113"/>
                    </a:lnTo>
                    <a:lnTo>
                      <a:pt x="171" y="119"/>
                    </a:lnTo>
                    <a:lnTo>
                      <a:pt x="171" y="120"/>
                    </a:lnTo>
                    <a:lnTo>
                      <a:pt x="168" y="124"/>
                    </a:lnTo>
                    <a:lnTo>
                      <a:pt x="168" y="124"/>
                    </a:lnTo>
                    <a:lnTo>
                      <a:pt x="164" y="126"/>
                    </a:lnTo>
                    <a:lnTo>
                      <a:pt x="162" y="124"/>
                    </a:lnTo>
                    <a:lnTo>
                      <a:pt x="159" y="119"/>
                    </a:lnTo>
                    <a:lnTo>
                      <a:pt x="157" y="117"/>
                    </a:lnTo>
                    <a:lnTo>
                      <a:pt x="154" y="117"/>
                    </a:lnTo>
                    <a:lnTo>
                      <a:pt x="148" y="119"/>
                    </a:lnTo>
                    <a:lnTo>
                      <a:pt x="141" y="124"/>
                    </a:lnTo>
                    <a:lnTo>
                      <a:pt x="141" y="124"/>
                    </a:lnTo>
                    <a:lnTo>
                      <a:pt x="133" y="131"/>
                    </a:lnTo>
                    <a:lnTo>
                      <a:pt x="126" y="134"/>
                    </a:lnTo>
                    <a:lnTo>
                      <a:pt x="121" y="136"/>
                    </a:lnTo>
                    <a:lnTo>
                      <a:pt x="115" y="136"/>
                    </a:lnTo>
                    <a:lnTo>
                      <a:pt x="105" y="134"/>
                    </a:lnTo>
                    <a:lnTo>
                      <a:pt x="98" y="134"/>
                    </a:lnTo>
                    <a:lnTo>
                      <a:pt x="89" y="134"/>
                    </a:lnTo>
                    <a:lnTo>
                      <a:pt x="89" y="134"/>
                    </a:lnTo>
                    <a:lnTo>
                      <a:pt x="89" y="131"/>
                    </a:lnTo>
                    <a:lnTo>
                      <a:pt x="89" y="126"/>
                    </a:lnTo>
                    <a:lnTo>
                      <a:pt x="86" y="122"/>
                    </a:lnTo>
                    <a:lnTo>
                      <a:pt x="82" y="119"/>
                    </a:lnTo>
                    <a:lnTo>
                      <a:pt x="72" y="113"/>
                    </a:lnTo>
                    <a:lnTo>
                      <a:pt x="67" y="112"/>
                    </a:lnTo>
                    <a:lnTo>
                      <a:pt x="63" y="112"/>
                    </a:lnTo>
                    <a:lnTo>
                      <a:pt x="63" y="112"/>
                    </a:lnTo>
                    <a:lnTo>
                      <a:pt x="63" y="105"/>
                    </a:lnTo>
                    <a:lnTo>
                      <a:pt x="63" y="100"/>
                    </a:lnTo>
                    <a:lnTo>
                      <a:pt x="65" y="91"/>
                    </a:lnTo>
                    <a:lnTo>
                      <a:pt x="65" y="86"/>
                    </a:lnTo>
                    <a:lnTo>
                      <a:pt x="65" y="84"/>
                    </a:lnTo>
                    <a:lnTo>
                      <a:pt x="61" y="80"/>
                    </a:lnTo>
                    <a:lnTo>
                      <a:pt x="61" y="80"/>
                    </a:lnTo>
                    <a:lnTo>
                      <a:pt x="56" y="77"/>
                    </a:lnTo>
                    <a:lnTo>
                      <a:pt x="53" y="75"/>
                    </a:lnTo>
                    <a:lnTo>
                      <a:pt x="47" y="75"/>
                    </a:lnTo>
                    <a:lnTo>
                      <a:pt x="42" y="75"/>
                    </a:lnTo>
                    <a:lnTo>
                      <a:pt x="37" y="75"/>
                    </a:lnTo>
                    <a:lnTo>
                      <a:pt x="26" y="72"/>
                    </a:lnTo>
                    <a:lnTo>
                      <a:pt x="11" y="65"/>
                    </a:lnTo>
                    <a:lnTo>
                      <a:pt x="11" y="65"/>
                    </a:lnTo>
                    <a:lnTo>
                      <a:pt x="11" y="54"/>
                    </a:lnTo>
                    <a:lnTo>
                      <a:pt x="9" y="47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2" y="37"/>
                    </a:lnTo>
                    <a:lnTo>
                      <a:pt x="2" y="33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21" y="9"/>
                    </a:lnTo>
                    <a:lnTo>
                      <a:pt x="37" y="4"/>
                    </a:lnTo>
                    <a:lnTo>
                      <a:pt x="51" y="2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94" y="6"/>
                    </a:lnTo>
                    <a:lnTo>
                      <a:pt x="103" y="6"/>
                    </a:lnTo>
                    <a:lnTo>
                      <a:pt x="115" y="9"/>
                    </a:lnTo>
                    <a:lnTo>
                      <a:pt x="115" y="9"/>
                    </a:lnTo>
                    <a:lnTo>
                      <a:pt x="121" y="11"/>
                    </a:lnTo>
                    <a:lnTo>
                      <a:pt x="126" y="9"/>
                    </a:lnTo>
                    <a:lnTo>
                      <a:pt x="129" y="9"/>
                    </a:lnTo>
                    <a:lnTo>
                      <a:pt x="131" y="6"/>
                    </a:lnTo>
                    <a:lnTo>
                      <a:pt x="134" y="2"/>
                    </a:lnTo>
                    <a:lnTo>
                      <a:pt x="136" y="0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41" y="2"/>
                    </a:lnTo>
                    <a:lnTo>
                      <a:pt x="143" y="4"/>
                    </a:lnTo>
                    <a:lnTo>
                      <a:pt x="143" y="9"/>
                    </a:lnTo>
                    <a:lnTo>
                      <a:pt x="145" y="11"/>
                    </a:lnTo>
                    <a:lnTo>
                      <a:pt x="147" y="14"/>
                    </a:lnTo>
                    <a:lnTo>
                      <a:pt x="150" y="14"/>
                    </a:lnTo>
                    <a:lnTo>
                      <a:pt x="155" y="16"/>
                    </a:lnTo>
                    <a:lnTo>
                      <a:pt x="155" y="16"/>
                    </a:lnTo>
                    <a:lnTo>
                      <a:pt x="162" y="16"/>
                    </a:lnTo>
                    <a:lnTo>
                      <a:pt x="168" y="18"/>
                    </a:lnTo>
                    <a:lnTo>
                      <a:pt x="176" y="26"/>
                    </a:lnTo>
                    <a:lnTo>
                      <a:pt x="187" y="35"/>
                    </a:lnTo>
                    <a:lnTo>
                      <a:pt x="192" y="39"/>
                    </a:lnTo>
                    <a:lnTo>
                      <a:pt x="199" y="44"/>
                    </a:lnTo>
                    <a:lnTo>
                      <a:pt x="199" y="4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42"/>
              <p:cNvSpPr/>
              <p:nvPr/>
            </p:nvSpPr>
            <p:spPr>
              <a:xfrm>
                <a:off x="-1904567" y="1469915"/>
                <a:ext cx="571199" cy="709073"/>
              </a:xfrm>
              <a:custGeom>
                <a:rect b="b" l="l" r="r" t="t"/>
                <a:pathLst>
                  <a:path extrusionOk="0" h="395" w="320">
                    <a:moveTo>
                      <a:pt x="279" y="322"/>
                    </a:moveTo>
                    <a:lnTo>
                      <a:pt x="279" y="322"/>
                    </a:lnTo>
                    <a:lnTo>
                      <a:pt x="266" y="310"/>
                    </a:lnTo>
                    <a:lnTo>
                      <a:pt x="258" y="301"/>
                    </a:lnTo>
                    <a:lnTo>
                      <a:pt x="251" y="294"/>
                    </a:lnTo>
                    <a:lnTo>
                      <a:pt x="242" y="289"/>
                    </a:lnTo>
                    <a:lnTo>
                      <a:pt x="242" y="289"/>
                    </a:lnTo>
                    <a:lnTo>
                      <a:pt x="235" y="284"/>
                    </a:lnTo>
                    <a:lnTo>
                      <a:pt x="230" y="280"/>
                    </a:lnTo>
                    <a:lnTo>
                      <a:pt x="230" y="277"/>
                    </a:lnTo>
                    <a:lnTo>
                      <a:pt x="230" y="273"/>
                    </a:lnTo>
                    <a:lnTo>
                      <a:pt x="232" y="266"/>
                    </a:lnTo>
                    <a:lnTo>
                      <a:pt x="230" y="261"/>
                    </a:lnTo>
                    <a:lnTo>
                      <a:pt x="226" y="258"/>
                    </a:lnTo>
                    <a:lnTo>
                      <a:pt x="226" y="258"/>
                    </a:lnTo>
                    <a:lnTo>
                      <a:pt x="221" y="249"/>
                    </a:lnTo>
                    <a:lnTo>
                      <a:pt x="221" y="247"/>
                    </a:lnTo>
                    <a:lnTo>
                      <a:pt x="223" y="245"/>
                    </a:lnTo>
                    <a:lnTo>
                      <a:pt x="230" y="242"/>
                    </a:lnTo>
                    <a:lnTo>
                      <a:pt x="240" y="238"/>
                    </a:lnTo>
                    <a:lnTo>
                      <a:pt x="240" y="238"/>
                    </a:lnTo>
                    <a:lnTo>
                      <a:pt x="253" y="233"/>
                    </a:lnTo>
                    <a:lnTo>
                      <a:pt x="261" y="228"/>
                    </a:lnTo>
                    <a:lnTo>
                      <a:pt x="270" y="221"/>
                    </a:lnTo>
                    <a:lnTo>
                      <a:pt x="282" y="218"/>
                    </a:lnTo>
                    <a:lnTo>
                      <a:pt x="282" y="218"/>
                    </a:lnTo>
                    <a:lnTo>
                      <a:pt x="293" y="214"/>
                    </a:lnTo>
                    <a:lnTo>
                      <a:pt x="294" y="212"/>
                    </a:lnTo>
                    <a:lnTo>
                      <a:pt x="294" y="211"/>
                    </a:lnTo>
                    <a:lnTo>
                      <a:pt x="294" y="207"/>
                    </a:lnTo>
                    <a:lnTo>
                      <a:pt x="294" y="207"/>
                    </a:lnTo>
                    <a:lnTo>
                      <a:pt x="296" y="205"/>
                    </a:lnTo>
                    <a:lnTo>
                      <a:pt x="296" y="205"/>
                    </a:lnTo>
                    <a:lnTo>
                      <a:pt x="298" y="205"/>
                    </a:lnTo>
                    <a:lnTo>
                      <a:pt x="300" y="205"/>
                    </a:lnTo>
                    <a:lnTo>
                      <a:pt x="303" y="209"/>
                    </a:lnTo>
                    <a:lnTo>
                      <a:pt x="308" y="212"/>
                    </a:lnTo>
                    <a:lnTo>
                      <a:pt x="312" y="212"/>
                    </a:lnTo>
                    <a:lnTo>
                      <a:pt x="315" y="211"/>
                    </a:lnTo>
                    <a:lnTo>
                      <a:pt x="315" y="211"/>
                    </a:lnTo>
                    <a:lnTo>
                      <a:pt x="319" y="200"/>
                    </a:lnTo>
                    <a:lnTo>
                      <a:pt x="320" y="191"/>
                    </a:lnTo>
                    <a:lnTo>
                      <a:pt x="320" y="186"/>
                    </a:lnTo>
                    <a:lnTo>
                      <a:pt x="319" y="184"/>
                    </a:lnTo>
                    <a:lnTo>
                      <a:pt x="312" y="181"/>
                    </a:lnTo>
                    <a:lnTo>
                      <a:pt x="310" y="177"/>
                    </a:lnTo>
                    <a:lnTo>
                      <a:pt x="308" y="172"/>
                    </a:lnTo>
                    <a:lnTo>
                      <a:pt x="308" y="172"/>
                    </a:lnTo>
                    <a:lnTo>
                      <a:pt x="306" y="167"/>
                    </a:lnTo>
                    <a:lnTo>
                      <a:pt x="308" y="164"/>
                    </a:lnTo>
                    <a:lnTo>
                      <a:pt x="310" y="157"/>
                    </a:lnTo>
                    <a:lnTo>
                      <a:pt x="312" y="155"/>
                    </a:lnTo>
                    <a:lnTo>
                      <a:pt x="312" y="151"/>
                    </a:lnTo>
                    <a:lnTo>
                      <a:pt x="310" y="146"/>
                    </a:lnTo>
                    <a:lnTo>
                      <a:pt x="306" y="141"/>
                    </a:lnTo>
                    <a:lnTo>
                      <a:pt x="306" y="141"/>
                    </a:lnTo>
                    <a:lnTo>
                      <a:pt x="305" y="137"/>
                    </a:lnTo>
                    <a:lnTo>
                      <a:pt x="305" y="134"/>
                    </a:lnTo>
                    <a:lnTo>
                      <a:pt x="306" y="130"/>
                    </a:lnTo>
                    <a:lnTo>
                      <a:pt x="306" y="127"/>
                    </a:lnTo>
                    <a:lnTo>
                      <a:pt x="306" y="125"/>
                    </a:lnTo>
                    <a:lnTo>
                      <a:pt x="303" y="122"/>
                    </a:lnTo>
                    <a:lnTo>
                      <a:pt x="298" y="117"/>
                    </a:lnTo>
                    <a:lnTo>
                      <a:pt x="298" y="117"/>
                    </a:lnTo>
                    <a:lnTo>
                      <a:pt x="293" y="111"/>
                    </a:lnTo>
                    <a:lnTo>
                      <a:pt x="291" y="108"/>
                    </a:lnTo>
                    <a:lnTo>
                      <a:pt x="291" y="103"/>
                    </a:lnTo>
                    <a:lnTo>
                      <a:pt x="293" y="97"/>
                    </a:lnTo>
                    <a:lnTo>
                      <a:pt x="296" y="92"/>
                    </a:lnTo>
                    <a:lnTo>
                      <a:pt x="296" y="83"/>
                    </a:lnTo>
                    <a:lnTo>
                      <a:pt x="296" y="75"/>
                    </a:lnTo>
                    <a:lnTo>
                      <a:pt x="294" y="64"/>
                    </a:lnTo>
                    <a:lnTo>
                      <a:pt x="294" y="64"/>
                    </a:lnTo>
                    <a:lnTo>
                      <a:pt x="293" y="63"/>
                    </a:lnTo>
                    <a:lnTo>
                      <a:pt x="293" y="63"/>
                    </a:lnTo>
                    <a:lnTo>
                      <a:pt x="284" y="61"/>
                    </a:lnTo>
                    <a:lnTo>
                      <a:pt x="279" y="59"/>
                    </a:lnTo>
                    <a:lnTo>
                      <a:pt x="279" y="57"/>
                    </a:lnTo>
                    <a:lnTo>
                      <a:pt x="279" y="54"/>
                    </a:lnTo>
                    <a:lnTo>
                      <a:pt x="279" y="54"/>
                    </a:lnTo>
                    <a:lnTo>
                      <a:pt x="279" y="50"/>
                    </a:lnTo>
                    <a:lnTo>
                      <a:pt x="277" y="49"/>
                    </a:lnTo>
                    <a:lnTo>
                      <a:pt x="277" y="45"/>
                    </a:lnTo>
                    <a:lnTo>
                      <a:pt x="275" y="40"/>
                    </a:lnTo>
                    <a:lnTo>
                      <a:pt x="275" y="40"/>
                    </a:lnTo>
                    <a:lnTo>
                      <a:pt x="275" y="40"/>
                    </a:lnTo>
                    <a:lnTo>
                      <a:pt x="273" y="40"/>
                    </a:lnTo>
                    <a:lnTo>
                      <a:pt x="270" y="42"/>
                    </a:lnTo>
                    <a:lnTo>
                      <a:pt x="263" y="42"/>
                    </a:lnTo>
                    <a:lnTo>
                      <a:pt x="259" y="40"/>
                    </a:lnTo>
                    <a:lnTo>
                      <a:pt x="256" y="38"/>
                    </a:lnTo>
                    <a:lnTo>
                      <a:pt x="256" y="38"/>
                    </a:lnTo>
                    <a:lnTo>
                      <a:pt x="253" y="31"/>
                    </a:lnTo>
                    <a:lnTo>
                      <a:pt x="251" y="28"/>
                    </a:lnTo>
                    <a:lnTo>
                      <a:pt x="251" y="26"/>
                    </a:lnTo>
                    <a:lnTo>
                      <a:pt x="247" y="26"/>
                    </a:lnTo>
                    <a:lnTo>
                      <a:pt x="247" y="26"/>
                    </a:lnTo>
                    <a:lnTo>
                      <a:pt x="242" y="26"/>
                    </a:lnTo>
                    <a:lnTo>
                      <a:pt x="239" y="24"/>
                    </a:lnTo>
                    <a:lnTo>
                      <a:pt x="235" y="23"/>
                    </a:lnTo>
                    <a:lnTo>
                      <a:pt x="233" y="23"/>
                    </a:lnTo>
                    <a:lnTo>
                      <a:pt x="233" y="23"/>
                    </a:lnTo>
                    <a:lnTo>
                      <a:pt x="230" y="26"/>
                    </a:lnTo>
                    <a:lnTo>
                      <a:pt x="226" y="31"/>
                    </a:lnTo>
                    <a:lnTo>
                      <a:pt x="219" y="36"/>
                    </a:lnTo>
                    <a:lnTo>
                      <a:pt x="216" y="38"/>
                    </a:lnTo>
                    <a:lnTo>
                      <a:pt x="211" y="40"/>
                    </a:lnTo>
                    <a:lnTo>
                      <a:pt x="211" y="40"/>
                    </a:lnTo>
                    <a:lnTo>
                      <a:pt x="206" y="40"/>
                    </a:lnTo>
                    <a:lnTo>
                      <a:pt x="202" y="42"/>
                    </a:lnTo>
                    <a:lnTo>
                      <a:pt x="199" y="49"/>
                    </a:lnTo>
                    <a:lnTo>
                      <a:pt x="195" y="52"/>
                    </a:lnTo>
                    <a:lnTo>
                      <a:pt x="193" y="52"/>
                    </a:lnTo>
                    <a:lnTo>
                      <a:pt x="190" y="50"/>
                    </a:lnTo>
                    <a:lnTo>
                      <a:pt x="190" y="50"/>
                    </a:lnTo>
                    <a:lnTo>
                      <a:pt x="186" y="49"/>
                    </a:lnTo>
                    <a:lnTo>
                      <a:pt x="183" y="49"/>
                    </a:lnTo>
                    <a:lnTo>
                      <a:pt x="179" y="49"/>
                    </a:lnTo>
                    <a:lnTo>
                      <a:pt x="174" y="50"/>
                    </a:lnTo>
                    <a:lnTo>
                      <a:pt x="172" y="50"/>
                    </a:lnTo>
                    <a:lnTo>
                      <a:pt x="171" y="49"/>
                    </a:lnTo>
                    <a:lnTo>
                      <a:pt x="171" y="49"/>
                    </a:lnTo>
                    <a:lnTo>
                      <a:pt x="171" y="47"/>
                    </a:lnTo>
                    <a:lnTo>
                      <a:pt x="172" y="45"/>
                    </a:lnTo>
                    <a:lnTo>
                      <a:pt x="178" y="42"/>
                    </a:lnTo>
                    <a:lnTo>
                      <a:pt x="183" y="38"/>
                    </a:lnTo>
                    <a:lnTo>
                      <a:pt x="185" y="36"/>
                    </a:lnTo>
                    <a:lnTo>
                      <a:pt x="183" y="35"/>
                    </a:lnTo>
                    <a:lnTo>
                      <a:pt x="183" y="35"/>
                    </a:lnTo>
                    <a:lnTo>
                      <a:pt x="183" y="33"/>
                    </a:lnTo>
                    <a:lnTo>
                      <a:pt x="185" y="29"/>
                    </a:lnTo>
                    <a:lnTo>
                      <a:pt x="183" y="28"/>
                    </a:lnTo>
                    <a:lnTo>
                      <a:pt x="183" y="28"/>
                    </a:lnTo>
                    <a:lnTo>
                      <a:pt x="176" y="29"/>
                    </a:lnTo>
                    <a:lnTo>
                      <a:pt x="176" y="29"/>
                    </a:lnTo>
                    <a:lnTo>
                      <a:pt x="171" y="31"/>
                    </a:lnTo>
                    <a:lnTo>
                      <a:pt x="167" y="31"/>
                    </a:lnTo>
                    <a:lnTo>
                      <a:pt x="164" y="31"/>
                    </a:lnTo>
                    <a:lnTo>
                      <a:pt x="162" y="29"/>
                    </a:lnTo>
                    <a:lnTo>
                      <a:pt x="160" y="26"/>
                    </a:lnTo>
                    <a:lnTo>
                      <a:pt x="158" y="26"/>
                    </a:lnTo>
                    <a:lnTo>
                      <a:pt x="155" y="26"/>
                    </a:lnTo>
                    <a:lnTo>
                      <a:pt x="155" y="26"/>
                    </a:lnTo>
                    <a:lnTo>
                      <a:pt x="153" y="28"/>
                    </a:lnTo>
                    <a:lnTo>
                      <a:pt x="152" y="26"/>
                    </a:lnTo>
                    <a:lnTo>
                      <a:pt x="148" y="24"/>
                    </a:lnTo>
                    <a:lnTo>
                      <a:pt x="145" y="23"/>
                    </a:lnTo>
                    <a:lnTo>
                      <a:pt x="145" y="23"/>
                    </a:lnTo>
                    <a:lnTo>
                      <a:pt x="141" y="23"/>
                    </a:lnTo>
                    <a:lnTo>
                      <a:pt x="143" y="21"/>
                    </a:lnTo>
                    <a:lnTo>
                      <a:pt x="146" y="17"/>
                    </a:lnTo>
                    <a:lnTo>
                      <a:pt x="146" y="16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3" y="9"/>
                    </a:lnTo>
                    <a:lnTo>
                      <a:pt x="141" y="7"/>
                    </a:lnTo>
                    <a:lnTo>
                      <a:pt x="139" y="7"/>
                    </a:lnTo>
                    <a:lnTo>
                      <a:pt x="136" y="7"/>
                    </a:lnTo>
                    <a:lnTo>
                      <a:pt x="136" y="7"/>
                    </a:lnTo>
                    <a:lnTo>
                      <a:pt x="132" y="5"/>
                    </a:lnTo>
                    <a:lnTo>
                      <a:pt x="131" y="5"/>
                    </a:lnTo>
                    <a:lnTo>
                      <a:pt x="127" y="5"/>
                    </a:lnTo>
                    <a:lnTo>
                      <a:pt x="125" y="5"/>
                    </a:lnTo>
                    <a:lnTo>
                      <a:pt x="125" y="5"/>
                    </a:lnTo>
                    <a:lnTo>
                      <a:pt x="120" y="3"/>
                    </a:lnTo>
                    <a:lnTo>
                      <a:pt x="110" y="2"/>
                    </a:lnTo>
                    <a:lnTo>
                      <a:pt x="110" y="2"/>
                    </a:lnTo>
                    <a:lnTo>
                      <a:pt x="103" y="2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8" y="5"/>
                    </a:lnTo>
                    <a:lnTo>
                      <a:pt x="99" y="10"/>
                    </a:lnTo>
                    <a:lnTo>
                      <a:pt x="108" y="21"/>
                    </a:lnTo>
                    <a:lnTo>
                      <a:pt x="108" y="21"/>
                    </a:lnTo>
                    <a:lnTo>
                      <a:pt x="110" y="23"/>
                    </a:lnTo>
                    <a:lnTo>
                      <a:pt x="110" y="24"/>
                    </a:lnTo>
                    <a:lnTo>
                      <a:pt x="106" y="26"/>
                    </a:lnTo>
                    <a:lnTo>
                      <a:pt x="99" y="28"/>
                    </a:lnTo>
                    <a:lnTo>
                      <a:pt x="98" y="28"/>
                    </a:lnTo>
                    <a:lnTo>
                      <a:pt x="96" y="31"/>
                    </a:lnTo>
                    <a:lnTo>
                      <a:pt x="96" y="31"/>
                    </a:lnTo>
                    <a:lnTo>
                      <a:pt x="96" y="33"/>
                    </a:lnTo>
                    <a:lnTo>
                      <a:pt x="96" y="35"/>
                    </a:lnTo>
                    <a:lnTo>
                      <a:pt x="101" y="33"/>
                    </a:lnTo>
                    <a:lnTo>
                      <a:pt x="105" y="33"/>
                    </a:lnTo>
                    <a:lnTo>
                      <a:pt x="105" y="33"/>
                    </a:lnTo>
                    <a:lnTo>
                      <a:pt x="105" y="36"/>
                    </a:lnTo>
                    <a:lnTo>
                      <a:pt x="105" y="36"/>
                    </a:lnTo>
                    <a:lnTo>
                      <a:pt x="103" y="38"/>
                    </a:lnTo>
                    <a:lnTo>
                      <a:pt x="103" y="40"/>
                    </a:lnTo>
                    <a:lnTo>
                      <a:pt x="106" y="43"/>
                    </a:lnTo>
                    <a:lnTo>
                      <a:pt x="110" y="45"/>
                    </a:lnTo>
                    <a:lnTo>
                      <a:pt x="110" y="45"/>
                    </a:lnTo>
                    <a:lnTo>
                      <a:pt x="108" y="47"/>
                    </a:lnTo>
                    <a:lnTo>
                      <a:pt x="108" y="47"/>
                    </a:lnTo>
                    <a:lnTo>
                      <a:pt x="105" y="49"/>
                    </a:lnTo>
                    <a:lnTo>
                      <a:pt x="105" y="50"/>
                    </a:lnTo>
                    <a:lnTo>
                      <a:pt x="106" y="52"/>
                    </a:lnTo>
                    <a:lnTo>
                      <a:pt x="113" y="54"/>
                    </a:lnTo>
                    <a:lnTo>
                      <a:pt x="113" y="54"/>
                    </a:lnTo>
                    <a:lnTo>
                      <a:pt x="120" y="56"/>
                    </a:lnTo>
                    <a:lnTo>
                      <a:pt x="125" y="61"/>
                    </a:lnTo>
                    <a:lnTo>
                      <a:pt x="127" y="63"/>
                    </a:lnTo>
                    <a:lnTo>
                      <a:pt x="124" y="61"/>
                    </a:lnTo>
                    <a:lnTo>
                      <a:pt x="124" y="61"/>
                    </a:lnTo>
                    <a:lnTo>
                      <a:pt x="117" y="59"/>
                    </a:lnTo>
                    <a:lnTo>
                      <a:pt x="111" y="57"/>
                    </a:lnTo>
                    <a:lnTo>
                      <a:pt x="105" y="57"/>
                    </a:lnTo>
                    <a:lnTo>
                      <a:pt x="98" y="56"/>
                    </a:lnTo>
                    <a:lnTo>
                      <a:pt x="98" y="56"/>
                    </a:lnTo>
                    <a:lnTo>
                      <a:pt x="96" y="56"/>
                    </a:lnTo>
                    <a:lnTo>
                      <a:pt x="94" y="57"/>
                    </a:lnTo>
                    <a:lnTo>
                      <a:pt x="94" y="66"/>
                    </a:lnTo>
                    <a:lnTo>
                      <a:pt x="96" y="75"/>
                    </a:lnTo>
                    <a:lnTo>
                      <a:pt x="96" y="78"/>
                    </a:lnTo>
                    <a:lnTo>
                      <a:pt x="92" y="82"/>
                    </a:lnTo>
                    <a:lnTo>
                      <a:pt x="92" y="82"/>
                    </a:lnTo>
                    <a:lnTo>
                      <a:pt x="91" y="82"/>
                    </a:lnTo>
                    <a:lnTo>
                      <a:pt x="91" y="82"/>
                    </a:lnTo>
                    <a:lnTo>
                      <a:pt x="91" y="78"/>
                    </a:lnTo>
                    <a:lnTo>
                      <a:pt x="91" y="73"/>
                    </a:lnTo>
                    <a:lnTo>
                      <a:pt x="91" y="71"/>
                    </a:lnTo>
                    <a:lnTo>
                      <a:pt x="89" y="70"/>
                    </a:lnTo>
                    <a:lnTo>
                      <a:pt x="89" y="70"/>
                    </a:lnTo>
                    <a:lnTo>
                      <a:pt x="85" y="70"/>
                    </a:lnTo>
                    <a:lnTo>
                      <a:pt x="84" y="71"/>
                    </a:lnTo>
                    <a:lnTo>
                      <a:pt x="84" y="75"/>
                    </a:lnTo>
                    <a:lnTo>
                      <a:pt x="82" y="78"/>
                    </a:lnTo>
                    <a:lnTo>
                      <a:pt x="82" y="80"/>
                    </a:lnTo>
                    <a:lnTo>
                      <a:pt x="80" y="78"/>
                    </a:lnTo>
                    <a:lnTo>
                      <a:pt x="80" y="78"/>
                    </a:lnTo>
                    <a:lnTo>
                      <a:pt x="78" y="76"/>
                    </a:lnTo>
                    <a:lnTo>
                      <a:pt x="77" y="75"/>
                    </a:lnTo>
                    <a:lnTo>
                      <a:pt x="78" y="70"/>
                    </a:lnTo>
                    <a:lnTo>
                      <a:pt x="77" y="68"/>
                    </a:lnTo>
                    <a:lnTo>
                      <a:pt x="75" y="66"/>
                    </a:lnTo>
                    <a:lnTo>
                      <a:pt x="71" y="64"/>
                    </a:lnTo>
                    <a:lnTo>
                      <a:pt x="64" y="64"/>
                    </a:lnTo>
                    <a:lnTo>
                      <a:pt x="64" y="64"/>
                    </a:lnTo>
                    <a:lnTo>
                      <a:pt x="54" y="64"/>
                    </a:lnTo>
                    <a:lnTo>
                      <a:pt x="47" y="66"/>
                    </a:lnTo>
                    <a:lnTo>
                      <a:pt x="44" y="71"/>
                    </a:lnTo>
                    <a:lnTo>
                      <a:pt x="42" y="76"/>
                    </a:lnTo>
                    <a:lnTo>
                      <a:pt x="42" y="76"/>
                    </a:lnTo>
                    <a:lnTo>
                      <a:pt x="40" y="80"/>
                    </a:lnTo>
                    <a:lnTo>
                      <a:pt x="42" y="82"/>
                    </a:lnTo>
                    <a:lnTo>
                      <a:pt x="44" y="83"/>
                    </a:lnTo>
                    <a:lnTo>
                      <a:pt x="47" y="85"/>
                    </a:lnTo>
                    <a:lnTo>
                      <a:pt x="47" y="85"/>
                    </a:lnTo>
                    <a:lnTo>
                      <a:pt x="47" y="89"/>
                    </a:lnTo>
                    <a:lnTo>
                      <a:pt x="47" y="89"/>
                    </a:lnTo>
                    <a:lnTo>
                      <a:pt x="42" y="117"/>
                    </a:lnTo>
                    <a:lnTo>
                      <a:pt x="40" y="120"/>
                    </a:lnTo>
                    <a:lnTo>
                      <a:pt x="37" y="120"/>
                    </a:lnTo>
                    <a:lnTo>
                      <a:pt x="37" y="120"/>
                    </a:lnTo>
                    <a:lnTo>
                      <a:pt x="33" y="120"/>
                    </a:lnTo>
                    <a:lnTo>
                      <a:pt x="30" y="120"/>
                    </a:lnTo>
                    <a:lnTo>
                      <a:pt x="30" y="122"/>
                    </a:lnTo>
                    <a:lnTo>
                      <a:pt x="28" y="125"/>
                    </a:lnTo>
                    <a:lnTo>
                      <a:pt x="28" y="125"/>
                    </a:lnTo>
                    <a:lnTo>
                      <a:pt x="30" y="129"/>
                    </a:lnTo>
                    <a:lnTo>
                      <a:pt x="30" y="130"/>
                    </a:lnTo>
                    <a:lnTo>
                      <a:pt x="35" y="130"/>
                    </a:lnTo>
                    <a:lnTo>
                      <a:pt x="38" y="130"/>
                    </a:lnTo>
                    <a:lnTo>
                      <a:pt x="40" y="132"/>
                    </a:lnTo>
                    <a:lnTo>
                      <a:pt x="42" y="136"/>
                    </a:lnTo>
                    <a:lnTo>
                      <a:pt x="42" y="136"/>
                    </a:lnTo>
                    <a:lnTo>
                      <a:pt x="40" y="139"/>
                    </a:lnTo>
                    <a:lnTo>
                      <a:pt x="40" y="143"/>
                    </a:lnTo>
                    <a:lnTo>
                      <a:pt x="35" y="148"/>
                    </a:lnTo>
                    <a:lnTo>
                      <a:pt x="30" y="151"/>
                    </a:lnTo>
                    <a:lnTo>
                      <a:pt x="30" y="153"/>
                    </a:lnTo>
                    <a:lnTo>
                      <a:pt x="31" y="155"/>
                    </a:lnTo>
                    <a:lnTo>
                      <a:pt x="31" y="155"/>
                    </a:lnTo>
                    <a:lnTo>
                      <a:pt x="33" y="157"/>
                    </a:lnTo>
                    <a:lnTo>
                      <a:pt x="31" y="157"/>
                    </a:lnTo>
                    <a:lnTo>
                      <a:pt x="28" y="160"/>
                    </a:lnTo>
                    <a:lnTo>
                      <a:pt x="21" y="162"/>
                    </a:lnTo>
                    <a:lnTo>
                      <a:pt x="12" y="162"/>
                    </a:lnTo>
                    <a:lnTo>
                      <a:pt x="12" y="162"/>
                    </a:lnTo>
                    <a:lnTo>
                      <a:pt x="5" y="162"/>
                    </a:lnTo>
                    <a:lnTo>
                      <a:pt x="4" y="164"/>
                    </a:lnTo>
                    <a:lnTo>
                      <a:pt x="4" y="165"/>
                    </a:lnTo>
                    <a:lnTo>
                      <a:pt x="5" y="171"/>
                    </a:lnTo>
                    <a:lnTo>
                      <a:pt x="9" y="177"/>
                    </a:lnTo>
                    <a:lnTo>
                      <a:pt x="9" y="177"/>
                    </a:lnTo>
                    <a:lnTo>
                      <a:pt x="12" y="183"/>
                    </a:lnTo>
                    <a:lnTo>
                      <a:pt x="12" y="184"/>
                    </a:lnTo>
                    <a:lnTo>
                      <a:pt x="10" y="190"/>
                    </a:lnTo>
                    <a:lnTo>
                      <a:pt x="9" y="193"/>
                    </a:lnTo>
                    <a:lnTo>
                      <a:pt x="7" y="197"/>
                    </a:lnTo>
                    <a:lnTo>
                      <a:pt x="7" y="197"/>
                    </a:lnTo>
                    <a:lnTo>
                      <a:pt x="7" y="200"/>
                    </a:lnTo>
                    <a:lnTo>
                      <a:pt x="7" y="200"/>
                    </a:lnTo>
                    <a:lnTo>
                      <a:pt x="2" y="204"/>
                    </a:lnTo>
                    <a:lnTo>
                      <a:pt x="0" y="205"/>
                    </a:lnTo>
                    <a:lnTo>
                      <a:pt x="4" y="207"/>
                    </a:lnTo>
                    <a:lnTo>
                      <a:pt x="4" y="207"/>
                    </a:lnTo>
                    <a:lnTo>
                      <a:pt x="5" y="209"/>
                    </a:lnTo>
                    <a:lnTo>
                      <a:pt x="7" y="211"/>
                    </a:lnTo>
                    <a:lnTo>
                      <a:pt x="7" y="214"/>
                    </a:lnTo>
                    <a:lnTo>
                      <a:pt x="5" y="218"/>
                    </a:lnTo>
                    <a:lnTo>
                      <a:pt x="4" y="219"/>
                    </a:lnTo>
                    <a:lnTo>
                      <a:pt x="4" y="219"/>
                    </a:lnTo>
                    <a:lnTo>
                      <a:pt x="7" y="223"/>
                    </a:lnTo>
                    <a:lnTo>
                      <a:pt x="10" y="224"/>
                    </a:lnTo>
                    <a:lnTo>
                      <a:pt x="12" y="226"/>
                    </a:lnTo>
                    <a:lnTo>
                      <a:pt x="12" y="230"/>
                    </a:lnTo>
                    <a:lnTo>
                      <a:pt x="12" y="230"/>
                    </a:lnTo>
                    <a:lnTo>
                      <a:pt x="12" y="231"/>
                    </a:lnTo>
                    <a:lnTo>
                      <a:pt x="14" y="233"/>
                    </a:lnTo>
                    <a:lnTo>
                      <a:pt x="17" y="235"/>
                    </a:lnTo>
                    <a:lnTo>
                      <a:pt x="17" y="237"/>
                    </a:lnTo>
                    <a:lnTo>
                      <a:pt x="17" y="238"/>
                    </a:lnTo>
                    <a:lnTo>
                      <a:pt x="14" y="244"/>
                    </a:lnTo>
                    <a:lnTo>
                      <a:pt x="9" y="249"/>
                    </a:lnTo>
                    <a:lnTo>
                      <a:pt x="9" y="249"/>
                    </a:lnTo>
                    <a:lnTo>
                      <a:pt x="9" y="254"/>
                    </a:lnTo>
                    <a:lnTo>
                      <a:pt x="9" y="259"/>
                    </a:lnTo>
                    <a:lnTo>
                      <a:pt x="10" y="261"/>
                    </a:lnTo>
                    <a:lnTo>
                      <a:pt x="14" y="263"/>
                    </a:lnTo>
                    <a:lnTo>
                      <a:pt x="19" y="266"/>
                    </a:lnTo>
                    <a:lnTo>
                      <a:pt x="23" y="268"/>
                    </a:lnTo>
                    <a:lnTo>
                      <a:pt x="23" y="268"/>
                    </a:lnTo>
                    <a:lnTo>
                      <a:pt x="23" y="271"/>
                    </a:lnTo>
                    <a:lnTo>
                      <a:pt x="21" y="275"/>
                    </a:lnTo>
                    <a:lnTo>
                      <a:pt x="17" y="278"/>
                    </a:lnTo>
                    <a:lnTo>
                      <a:pt x="16" y="285"/>
                    </a:lnTo>
                    <a:lnTo>
                      <a:pt x="16" y="285"/>
                    </a:lnTo>
                    <a:lnTo>
                      <a:pt x="21" y="287"/>
                    </a:lnTo>
                    <a:lnTo>
                      <a:pt x="24" y="289"/>
                    </a:lnTo>
                    <a:lnTo>
                      <a:pt x="26" y="294"/>
                    </a:lnTo>
                    <a:lnTo>
                      <a:pt x="30" y="298"/>
                    </a:lnTo>
                    <a:lnTo>
                      <a:pt x="30" y="299"/>
                    </a:lnTo>
                    <a:lnTo>
                      <a:pt x="33" y="299"/>
                    </a:lnTo>
                    <a:lnTo>
                      <a:pt x="33" y="299"/>
                    </a:lnTo>
                    <a:lnTo>
                      <a:pt x="37" y="299"/>
                    </a:lnTo>
                    <a:lnTo>
                      <a:pt x="38" y="303"/>
                    </a:lnTo>
                    <a:lnTo>
                      <a:pt x="42" y="305"/>
                    </a:lnTo>
                    <a:lnTo>
                      <a:pt x="47" y="303"/>
                    </a:lnTo>
                    <a:lnTo>
                      <a:pt x="47" y="303"/>
                    </a:lnTo>
                    <a:lnTo>
                      <a:pt x="56" y="303"/>
                    </a:lnTo>
                    <a:lnTo>
                      <a:pt x="63" y="305"/>
                    </a:lnTo>
                    <a:lnTo>
                      <a:pt x="78" y="312"/>
                    </a:lnTo>
                    <a:lnTo>
                      <a:pt x="78" y="312"/>
                    </a:lnTo>
                    <a:lnTo>
                      <a:pt x="80" y="313"/>
                    </a:lnTo>
                    <a:lnTo>
                      <a:pt x="80" y="315"/>
                    </a:lnTo>
                    <a:lnTo>
                      <a:pt x="71" y="325"/>
                    </a:lnTo>
                    <a:lnTo>
                      <a:pt x="66" y="336"/>
                    </a:lnTo>
                    <a:lnTo>
                      <a:pt x="63" y="346"/>
                    </a:lnTo>
                    <a:lnTo>
                      <a:pt x="59" y="362"/>
                    </a:lnTo>
                    <a:lnTo>
                      <a:pt x="59" y="381"/>
                    </a:lnTo>
                    <a:lnTo>
                      <a:pt x="59" y="381"/>
                    </a:lnTo>
                    <a:lnTo>
                      <a:pt x="66" y="383"/>
                    </a:lnTo>
                    <a:lnTo>
                      <a:pt x="71" y="383"/>
                    </a:lnTo>
                    <a:lnTo>
                      <a:pt x="75" y="381"/>
                    </a:lnTo>
                    <a:lnTo>
                      <a:pt x="84" y="381"/>
                    </a:lnTo>
                    <a:lnTo>
                      <a:pt x="84" y="381"/>
                    </a:lnTo>
                    <a:lnTo>
                      <a:pt x="89" y="381"/>
                    </a:lnTo>
                    <a:lnTo>
                      <a:pt x="89" y="379"/>
                    </a:lnTo>
                    <a:lnTo>
                      <a:pt x="91" y="376"/>
                    </a:lnTo>
                    <a:lnTo>
                      <a:pt x="91" y="374"/>
                    </a:lnTo>
                    <a:lnTo>
                      <a:pt x="94" y="372"/>
                    </a:lnTo>
                    <a:lnTo>
                      <a:pt x="94" y="372"/>
                    </a:lnTo>
                    <a:lnTo>
                      <a:pt x="98" y="371"/>
                    </a:lnTo>
                    <a:lnTo>
                      <a:pt x="99" y="371"/>
                    </a:lnTo>
                    <a:lnTo>
                      <a:pt x="103" y="374"/>
                    </a:lnTo>
                    <a:lnTo>
                      <a:pt x="105" y="378"/>
                    </a:lnTo>
                    <a:lnTo>
                      <a:pt x="108" y="378"/>
                    </a:lnTo>
                    <a:lnTo>
                      <a:pt x="110" y="378"/>
                    </a:lnTo>
                    <a:lnTo>
                      <a:pt x="110" y="378"/>
                    </a:lnTo>
                    <a:lnTo>
                      <a:pt x="117" y="378"/>
                    </a:lnTo>
                    <a:lnTo>
                      <a:pt x="122" y="379"/>
                    </a:lnTo>
                    <a:lnTo>
                      <a:pt x="129" y="385"/>
                    </a:lnTo>
                    <a:lnTo>
                      <a:pt x="129" y="385"/>
                    </a:lnTo>
                    <a:lnTo>
                      <a:pt x="134" y="381"/>
                    </a:lnTo>
                    <a:lnTo>
                      <a:pt x="139" y="381"/>
                    </a:lnTo>
                    <a:lnTo>
                      <a:pt x="143" y="383"/>
                    </a:lnTo>
                    <a:lnTo>
                      <a:pt x="146" y="386"/>
                    </a:lnTo>
                    <a:lnTo>
                      <a:pt x="150" y="393"/>
                    </a:lnTo>
                    <a:lnTo>
                      <a:pt x="153" y="395"/>
                    </a:lnTo>
                    <a:lnTo>
                      <a:pt x="155" y="395"/>
                    </a:lnTo>
                    <a:lnTo>
                      <a:pt x="155" y="395"/>
                    </a:lnTo>
                    <a:lnTo>
                      <a:pt x="158" y="393"/>
                    </a:lnTo>
                    <a:lnTo>
                      <a:pt x="158" y="392"/>
                    </a:lnTo>
                    <a:lnTo>
                      <a:pt x="160" y="386"/>
                    </a:lnTo>
                    <a:lnTo>
                      <a:pt x="160" y="383"/>
                    </a:lnTo>
                    <a:lnTo>
                      <a:pt x="162" y="381"/>
                    </a:lnTo>
                    <a:lnTo>
                      <a:pt x="164" y="383"/>
                    </a:lnTo>
                    <a:lnTo>
                      <a:pt x="164" y="383"/>
                    </a:lnTo>
                    <a:lnTo>
                      <a:pt x="169" y="383"/>
                    </a:lnTo>
                    <a:lnTo>
                      <a:pt x="172" y="383"/>
                    </a:lnTo>
                    <a:lnTo>
                      <a:pt x="176" y="383"/>
                    </a:lnTo>
                    <a:lnTo>
                      <a:pt x="178" y="388"/>
                    </a:lnTo>
                    <a:lnTo>
                      <a:pt x="178" y="388"/>
                    </a:lnTo>
                    <a:lnTo>
                      <a:pt x="179" y="390"/>
                    </a:lnTo>
                    <a:lnTo>
                      <a:pt x="183" y="392"/>
                    </a:lnTo>
                    <a:lnTo>
                      <a:pt x="188" y="390"/>
                    </a:lnTo>
                    <a:lnTo>
                      <a:pt x="193" y="386"/>
                    </a:lnTo>
                    <a:lnTo>
                      <a:pt x="200" y="381"/>
                    </a:lnTo>
                    <a:lnTo>
                      <a:pt x="200" y="381"/>
                    </a:lnTo>
                    <a:lnTo>
                      <a:pt x="204" y="379"/>
                    </a:lnTo>
                    <a:lnTo>
                      <a:pt x="207" y="378"/>
                    </a:lnTo>
                    <a:lnTo>
                      <a:pt x="212" y="379"/>
                    </a:lnTo>
                    <a:lnTo>
                      <a:pt x="216" y="379"/>
                    </a:lnTo>
                    <a:lnTo>
                      <a:pt x="219" y="379"/>
                    </a:lnTo>
                    <a:lnTo>
                      <a:pt x="221" y="376"/>
                    </a:lnTo>
                    <a:lnTo>
                      <a:pt x="221" y="376"/>
                    </a:lnTo>
                    <a:lnTo>
                      <a:pt x="223" y="374"/>
                    </a:lnTo>
                    <a:lnTo>
                      <a:pt x="225" y="374"/>
                    </a:lnTo>
                    <a:lnTo>
                      <a:pt x="228" y="376"/>
                    </a:lnTo>
                    <a:lnTo>
                      <a:pt x="233" y="378"/>
                    </a:lnTo>
                    <a:lnTo>
                      <a:pt x="235" y="379"/>
                    </a:lnTo>
                    <a:lnTo>
                      <a:pt x="237" y="379"/>
                    </a:lnTo>
                    <a:lnTo>
                      <a:pt x="237" y="379"/>
                    </a:lnTo>
                    <a:lnTo>
                      <a:pt x="239" y="378"/>
                    </a:lnTo>
                    <a:lnTo>
                      <a:pt x="240" y="379"/>
                    </a:lnTo>
                    <a:lnTo>
                      <a:pt x="244" y="385"/>
                    </a:lnTo>
                    <a:lnTo>
                      <a:pt x="249" y="388"/>
                    </a:lnTo>
                    <a:lnTo>
                      <a:pt x="251" y="388"/>
                    </a:lnTo>
                    <a:lnTo>
                      <a:pt x="253" y="386"/>
                    </a:lnTo>
                    <a:lnTo>
                      <a:pt x="253" y="386"/>
                    </a:lnTo>
                    <a:lnTo>
                      <a:pt x="254" y="383"/>
                    </a:lnTo>
                    <a:lnTo>
                      <a:pt x="253" y="381"/>
                    </a:lnTo>
                    <a:lnTo>
                      <a:pt x="249" y="378"/>
                    </a:lnTo>
                    <a:lnTo>
                      <a:pt x="246" y="374"/>
                    </a:lnTo>
                    <a:lnTo>
                      <a:pt x="246" y="372"/>
                    </a:lnTo>
                    <a:lnTo>
                      <a:pt x="247" y="371"/>
                    </a:lnTo>
                    <a:lnTo>
                      <a:pt x="247" y="371"/>
                    </a:lnTo>
                    <a:lnTo>
                      <a:pt x="249" y="369"/>
                    </a:lnTo>
                    <a:lnTo>
                      <a:pt x="249" y="366"/>
                    </a:lnTo>
                    <a:lnTo>
                      <a:pt x="246" y="362"/>
                    </a:lnTo>
                    <a:lnTo>
                      <a:pt x="242" y="357"/>
                    </a:lnTo>
                    <a:lnTo>
                      <a:pt x="242" y="353"/>
                    </a:lnTo>
                    <a:lnTo>
                      <a:pt x="246" y="350"/>
                    </a:lnTo>
                    <a:lnTo>
                      <a:pt x="246" y="350"/>
                    </a:lnTo>
                    <a:lnTo>
                      <a:pt x="249" y="348"/>
                    </a:lnTo>
                    <a:lnTo>
                      <a:pt x="253" y="346"/>
                    </a:lnTo>
                    <a:lnTo>
                      <a:pt x="258" y="345"/>
                    </a:lnTo>
                    <a:lnTo>
                      <a:pt x="263" y="343"/>
                    </a:lnTo>
                    <a:lnTo>
                      <a:pt x="265" y="341"/>
                    </a:lnTo>
                    <a:lnTo>
                      <a:pt x="265" y="338"/>
                    </a:lnTo>
                    <a:lnTo>
                      <a:pt x="265" y="338"/>
                    </a:lnTo>
                    <a:lnTo>
                      <a:pt x="266" y="334"/>
                    </a:lnTo>
                    <a:lnTo>
                      <a:pt x="266" y="332"/>
                    </a:lnTo>
                    <a:lnTo>
                      <a:pt x="272" y="332"/>
                    </a:lnTo>
                    <a:lnTo>
                      <a:pt x="273" y="332"/>
                    </a:lnTo>
                    <a:lnTo>
                      <a:pt x="275" y="331"/>
                    </a:lnTo>
                    <a:lnTo>
                      <a:pt x="279" y="327"/>
                    </a:lnTo>
                    <a:lnTo>
                      <a:pt x="279" y="322"/>
                    </a:lnTo>
                    <a:lnTo>
                      <a:pt x="279" y="322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42"/>
              <p:cNvSpPr/>
              <p:nvPr/>
            </p:nvSpPr>
            <p:spPr>
              <a:xfrm>
                <a:off x="-1766690" y="2718670"/>
                <a:ext cx="106359" cy="200905"/>
              </a:xfrm>
              <a:custGeom>
                <a:rect b="b" l="l" r="r" t="t"/>
                <a:pathLst>
                  <a:path extrusionOk="0" h="112" w="60">
                    <a:moveTo>
                      <a:pt x="0" y="23"/>
                    </a:moveTo>
                    <a:lnTo>
                      <a:pt x="0" y="23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6" y="16"/>
                    </a:lnTo>
                    <a:lnTo>
                      <a:pt x="7" y="18"/>
                    </a:lnTo>
                    <a:lnTo>
                      <a:pt x="13" y="18"/>
                    </a:lnTo>
                    <a:lnTo>
                      <a:pt x="18" y="18"/>
                    </a:lnTo>
                    <a:lnTo>
                      <a:pt x="23" y="13"/>
                    </a:lnTo>
                    <a:lnTo>
                      <a:pt x="23" y="13"/>
                    </a:lnTo>
                    <a:lnTo>
                      <a:pt x="35" y="4"/>
                    </a:lnTo>
                    <a:lnTo>
                      <a:pt x="40" y="2"/>
                    </a:lnTo>
                    <a:lnTo>
                      <a:pt x="44" y="0"/>
                    </a:lnTo>
                    <a:lnTo>
                      <a:pt x="46" y="0"/>
                    </a:lnTo>
                    <a:lnTo>
                      <a:pt x="47" y="2"/>
                    </a:lnTo>
                    <a:lnTo>
                      <a:pt x="53" y="7"/>
                    </a:lnTo>
                    <a:lnTo>
                      <a:pt x="53" y="7"/>
                    </a:lnTo>
                    <a:lnTo>
                      <a:pt x="56" y="14"/>
                    </a:lnTo>
                    <a:lnTo>
                      <a:pt x="60" y="23"/>
                    </a:lnTo>
                    <a:lnTo>
                      <a:pt x="60" y="33"/>
                    </a:lnTo>
                    <a:lnTo>
                      <a:pt x="60" y="37"/>
                    </a:lnTo>
                    <a:lnTo>
                      <a:pt x="56" y="42"/>
                    </a:lnTo>
                    <a:lnTo>
                      <a:pt x="56" y="42"/>
                    </a:lnTo>
                    <a:lnTo>
                      <a:pt x="54" y="47"/>
                    </a:lnTo>
                    <a:lnTo>
                      <a:pt x="54" y="51"/>
                    </a:lnTo>
                    <a:lnTo>
                      <a:pt x="58" y="58"/>
                    </a:lnTo>
                    <a:lnTo>
                      <a:pt x="58" y="65"/>
                    </a:lnTo>
                    <a:lnTo>
                      <a:pt x="56" y="73"/>
                    </a:lnTo>
                    <a:lnTo>
                      <a:pt x="56" y="73"/>
                    </a:lnTo>
                    <a:lnTo>
                      <a:pt x="54" y="89"/>
                    </a:lnTo>
                    <a:lnTo>
                      <a:pt x="51" y="98"/>
                    </a:lnTo>
                    <a:lnTo>
                      <a:pt x="49" y="100"/>
                    </a:lnTo>
                    <a:lnTo>
                      <a:pt x="47" y="101"/>
                    </a:lnTo>
                    <a:lnTo>
                      <a:pt x="40" y="100"/>
                    </a:lnTo>
                    <a:lnTo>
                      <a:pt x="40" y="100"/>
                    </a:lnTo>
                    <a:lnTo>
                      <a:pt x="37" y="98"/>
                    </a:lnTo>
                    <a:lnTo>
                      <a:pt x="35" y="98"/>
                    </a:lnTo>
                    <a:lnTo>
                      <a:pt x="33" y="103"/>
                    </a:lnTo>
                    <a:lnTo>
                      <a:pt x="30" y="108"/>
                    </a:lnTo>
                    <a:lnTo>
                      <a:pt x="28" y="110"/>
                    </a:lnTo>
                    <a:lnTo>
                      <a:pt x="25" y="112"/>
                    </a:lnTo>
                    <a:lnTo>
                      <a:pt x="25" y="112"/>
                    </a:lnTo>
                    <a:lnTo>
                      <a:pt x="21" y="112"/>
                    </a:lnTo>
                    <a:lnTo>
                      <a:pt x="18" y="110"/>
                    </a:lnTo>
                    <a:lnTo>
                      <a:pt x="14" y="107"/>
                    </a:lnTo>
                    <a:lnTo>
                      <a:pt x="13" y="101"/>
                    </a:lnTo>
                    <a:lnTo>
                      <a:pt x="9" y="91"/>
                    </a:lnTo>
                    <a:lnTo>
                      <a:pt x="11" y="79"/>
                    </a:lnTo>
                    <a:lnTo>
                      <a:pt x="11" y="79"/>
                    </a:lnTo>
                    <a:lnTo>
                      <a:pt x="13" y="68"/>
                    </a:lnTo>
                    <a:lnTo>
                      <a:pt x="13" y="65"/>
                    </a:lnTo>
                    <a:lnTo>
                      <a:pt x="11" y="61"/>
                    </a:lnTo>
                    <a:lnTo>
                      <a:pt x="11" y="54"/>
                    </a:lnTo>
                    <a:lnTo>
                      <a:pt x="11" y="54"/>
                    </a:lnTo>
                    <a:lnTo>
                      <a:pt x="11" y="47"/>
                    </a:lnTo>
                    <a:lnTo>
                      <a:pt x="11" y="42"/>
                    </a:lnTo>
                    <a:lnTo>
                      <a:pt x="7" y="35"/>
                    </a:lnTo>
                    <a:lnTo>
                      <a:pt x="2" y="30"/>
                    </a:lnTo>
                    <a:lnTo>
                      <a:pt x="2" y="26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42"/>
              <p:cNvSpPr/>
              <p:nvPr/>
            </p:nvSpPr>
            <p:spPr>
              <a:xfrm>
                <a:off x="-2062138" y="1607790"/>
                <a:ext cx="240298" cy="256055"/>
              </a:xfrm>
              <a:custGeom>
                <a:rect b="b" l="l" r="r" t="t"/>
                <a:pathLst>
                  <a:path extrusionOk="0" h="143" w="136">
                    <a:moveTo>
                      <a:pt x="136" y="13"/>
                    </a:moveTo>
                    <a:lnTo>
                      <a:pt x="136" y="13"/>
                    </a:lnTo>
                    <a:lnTo>
                      <a:pt x="133" y="13"/>
                    </a:lnTo>
                    <a:lnTo>
                      <a:pt x="129" y="11"/>
                    </a:lnTo>
                    <a:lnTo>
                      <a:pt x="124" y="6"/>
                    </a:lnTo>
                    <a:lnTo>
                      <a:pt x="124" y="6"/>
                    </a:lnTo>
                    <a:lnTo>
                      <a:pt x="120" y="2"/>
                    </a:lnTo>
                    <a:lnTo>
                      <a:pt x="115" y="0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84" y="7"/>
                    </a:lnTo>
                    <a:lnTo>
                      <a:pt x="77" y="9"/>
                    </a:lnTo>
                    <a:lnTo>
                      <a:pt x="72" y="13"/>
                    </a:lnTo>
                    <a:lnTo>
                      <a:pt x="70" y="16"/>
                    </a:lnTo>
                    <a:lnTo>
                      <a:pt x="66" y="20"/>
                    </a:lnTo>
                    <a:lnTo>
                      <a:pt x="66" y="23"/>
                    </a:lnTo>
                    <a:lnTo>
                      <a:pt x="66" y="25"/>
                    </a:lnTo>
                    <a:lnTo>
                      <a:pt x="68" y="25"/>
                    </a:lnTo>
                    <a:lnTo>
                      <a:pt x="68" y="25"/>
                    </a:lnTo>
                    <a:lnTo>
                      <a:pt x="70" y="25"/>
                    </a:lnTo>
                    <a:lnTo>
                      <a:pt x="72" y="27"/>
                    </a:lnTo>
                    <a:lnTo>
                      <a:pt x="72" y="30"/>
                    </a:lnTo>
                    <a:lnTo>
                      <a:pt x="72" y="32"/>
                    </a:lnTo>
                    <a:lnTo>
                      <a:pt x="73" y="34"/>
                    </a:lnTo>
                    <a:lnTo>
                      <a:pt x="75" y="34"/>
                    </a:lnTo>
                    <a:lnTo>
                      <a:pt x="75" y="34"/>
                    </a:lnTo>
                    <a:lnTo>
                      <a:pt x="77" y="35"/>
                    </a:lnTo>
                    <a:lnTo>
                      <a:pt x="77" y="35"/>
                    </a:lnTo>
                    <a:lnTo>
                      <a:pt x="77" y="41"/>
                    </a:lnTo>
                    <a:lnTo>
                      <a:pt x="77" y="44"/>
                    </a:lnTo>
                    <a:lnTo>
                      <a:pt x="79" y="46"/>
                    </a:lnTo>
                    <a:lnTo>
                      <a:pt x="80" y="47"/>
                    </a:lnTo>
                    <a:lnTo>
                      <a:pt x="80" y="47"/>
                    </a:lnTo>
                    <a:lnTo>
                      <a:pt x="84" y="49"/>
                    </a:lnTo>
                    <a:lnTo>
                      <a:pt x="86" y="53"/>
                    </a:lnTo>
                    <a:lnTo>
                      <a:pt x="84" y="56"/>
                    </a:lnTo>
                    <a:lnTo>
                      <a:pt x="82" y="60"/>
                    </a:lnTo>
                    <a:lnTo>
                      <a:pt x="79" y="61"/>
                    </a:lnTo>
                    <a:lnTo>
                      <a:pt x="75" y="65"/>
                    </a:lnTo>
                    <a:lnTo>
                      <a:pt x="72" y="65"/>
                    </a:lnTo>
                    <a:lnTo>
                      <a:pt x="66" y="65"/>
                    </a:lnTo>
                    <a:lnTo>
                      <a:pt x="66" y="65"/>
                    </a:lnTo>
                    <a:lnTo>
                      <a:pt x="61" y="60"/>
                    </a:lnTo>
                    <a:lnTo>
                      <a:pt x="58" y="54"/>
                    </a:lnTo>
                    <a:lnTo>
                      <a:pt x="58" y="51"/>
                    </a:lnTo>
                    <a:lnTo>
                      <a:pt x="58" y="49"/>
                    </a:lnTo>
                    <a:lnTo>
                      <a:pt x="61" y="47"/>
                    </a:lnTo>
                    <a:lnTo>
                      <a:pt x="63" y="46"/>
                    </a:lnTo>
                    <a:lnTo>
                      <a:pt x="63" y="46"/>
                    </a:lnTo>
                    <a:lnTo>
                      <a:pt x="66" y="42"/>
                    </a:lnTo>
                    <a:lnTo>
                      <a:pt x="65" y="41"/>
                    </a:lnTo>
                    <a:lnTo>
                      <a:pt x="61" y="37"/>
                    </a:lnTo>
                    <a:lnTo>
                      <a:pt x="59" y="37"/>
                    </a:lnTo>
                    <a:lnTo>
                      <a:pt x="59" y="35"/>
                    </a:lnTo>
                    <a:lnTo>
                      <a:pt x="59" y="35"/>
                    </a:lnTo>
                    <a:lnTo>
                      <a:pt x="61" y="30"/>
                    </a:lnTo>
                    <a:lnTo>
                      <a:pt x="63" y="27"/>
                    </a:lnTo>
                    <a:lnTo>
                      <a:pt x="63" y="25"/>
                    </a:lnTo>
                    <a:lnTo>
                      <a:pt x="61" y="25"/>
                    </a:lnTo>
                    <a:lnTo>
                      <a:pt x="52" y="28"/>
                    </a:lnTo>
                    <a:lnTo>
                      <a:pt x="52" y="28"/>
                    </a:lnTo>
                    <a:lnTo>
                      <a:pt x="49" y="28"/>
                    </a:lnTo>
                    <a:lnTo>
                      <a:pt x="47" y="30"/>
                    </a:lnTo>
                    <a:lnTo>
                      <a:pt x="46" y="37"/>
                    </a:lnTo>
                    <a:lnTo>
                      <a:pt x="44" y="49"/>
                    </a:lnTo>
                    <a:lnTo>
                      <a:pt x="40" y="56"/>
                    </a:lnTo>
                    <a:lnTo>
                      <a:pt x="39" y="65"/>
                    </a:lnTo>
                    <a:lnTo>
                      <a:pt x="39" y="65"/>
                    </a:lnTo>
                    <a:lnTo>
                      <a:pt x="32" y="75"/>
                    </a:lnTo>
                    <a:lnTo>
                      <a:pt x="26" y="79"/>
                    </a:lnTo>
                    <a:lnTo>
                      <a:pt x="25" y="81"/>
                    </a:lnTo>
                    <a:lnTo>
                      <a:pt x="25" y="82"/>
                    </a:lnTo>
                    <a:lnTo>
                      <a:pt x="25" y="82"/>
                    </a:lnTo>
                    <a:lnTo>
                      <a:pt x="25" y="86"/>
                    </a:lnTo>
                    <a:lnTo>
                      <a:pt x="25" y="88"/>
                    </a:lnTo>
                    <a:lnTo>
                      <a:pt x="18" y="89"/>
                    </a:lnTo>
                    <a:lnTo>
                      <a:pt x="12" y="91"/>
                    </a:lnTo>
                    <a:lnTo>
                      <a:pt x="12" y="93"/>
                    </a:lnTo>
                    <a:lnTo>
                      <a:pt x="12" y="95"/>
                    </a:lnTo>
                    <a:lnTo>
                      <a:pt x="12" y="95"/>
                    </a:lnTo>
                    <a:lnTo>
                      <a:pt x="18" y="96"/>
                    </a:lnTo>
                    <a:lnTo>
                      <a:pt x="26" y="98"/>
                    </a:lnTo>
                    <a:lnTo>
                      <a:pt x="30" y="100"/>
                    </a:lnTo>
                    <a:lnTo>
                      <a:pt x="23" y="103"/>
                    </a:lnTo>
                    <a:lnTo>
                      <a:pt x="23" y="103"/>
                    </a:lnTo>
                    <a:lnTo>
                      <a:pt x="11" y="100"/>
                    </a:lnTo>
                    <a:lnTo>
                      <a:pt x="7" y="100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3"/>
                    </a:lnTo>
                    <a:lnTo>
                      <a:pt x="4" y="103"/>
                    </a:lnTo>
                    <a:lnTo>
                      <a:pt x="9" y="107"/>
                    </a:lnTo>
                    <a:lnTo>
                      <a:pt x="16" y="108"/>
                    </a:lnTo>
                    <a:lnTo>
                      <a:pt x="19" y="108"/>
                    </a:lnTo>
                    <a:lnTo>
                      <a:pt x="19" y="108"/>
                    </a:lnTo>
                    <a:lnTo>
                      <a:pt x="25" y="107"/>
                    </a:lnTo>
                    <a:lnTo>
                      <a:pt x="26" y="108"/>
                    </a:lnTo>
                    <a:lnTo>
                      <a:pt x="28" y="110"/>
                    </a:lnTo>
                    <a:lnTo>
                      <a:pt x="26" y="110"/>
                    </a:lnTo>
                    <a:lnTo>
                      <a:pt x="26" y="110"/>
                    </a:lnTo>
                    <a:lnTo>
                      <a:pt x="19" y="112"/>
                    </a:lnTo>
                    <a:lnTo>
                      <a:pt x="16" y="114"/>
                    </a:lnTo>
                    <a:lnTo>
                      <a:pt x="12" y="112"/>
                    </a:lnTo>
                    <a:lnTo>
                      <a:pt x="12" y="112"/>
                    </a:lnTo>
                    <a:lnTo>
                      <a:pt x="9" y="110"/>
                    </a:lnTo>
                    <a:lnTo>
                      <a:pt x="5" y="110"/>
                    </a:lnTo>
                    <a:lnTo>
                      <a:pt x="0" y="110"/>
                    </a:lnTo>
                    <a:lnTo>
                      <a:pt x="0" y="110"/>
                    </a:lnTo>
                    <a:lnTo>
                      <a:pt x="2" y="115"/>
                    </a:lnTo>
                    <a:lnTo>
                      <a:pt x="4" y="117"/>
                    </a:lnTo>
                    <a:lnTo>
                      <a:pt x="7" y="117"/>
                    </a:lnTo>
                    <a:lnTo>
                      <a:pt x="7" y="117"/>
                    </a:lnTo>
                    <a:lnTo>
                      <a:pt x="11" y="117"/>
                    </a:lnTo>
                    <a:lnTo>
                      <a:pt x="14" y="119"/>
                    </a:lnTo>
                    <a:lnTo>
                      <a:pt x="19" y="119"/>
                    </a:lnTo>
                    <a:lnTo>
                      <a:pt x="25" y="117"/>
                    </a:lnTo>
                    <a:lnTo>
                      <a:pt x="25" y="117"/>
                    </a:lnTo>
                    <a:lnTo>
                      <a:pt x="30" y="114"/>
                    </a:lnTo>
                    <a:lnTo>
                      <a:pt x="33" y="114"/>
                    </a:lnTo>
                    <a:lnTo>
                      <a:pt x="37" y="112"/>
                    </a:lnTo>
                    <a:lnTo>
                      <a:pt x="39" y="108"/>
                    </a:lnTo>
                    <a:lnTo>
                      <a:pt x="39" y="108"/>
                    </a:lnTo>
                    <a:lnTo>
                      <a:pt x="40" y="105"/>
                    </a:lnTo>
                    <a:lnTo>
                      <a:pt x="40" y="105"/>
                    </a:lnTo>
                    <a:lnTo>
                      <a:pt x="42" y="107"/>
                    </a:lnTo>
                    <a:lnTo>
                      <a:pt x="46" y="108"/>
                    </a:lnTo>
                    <a:lnTo>
                      <a:pt x="46" y="108"/>
                    </a:lnTo>
                    <a:lnTo>
                      <a:pt x="51" y="107"/>
                    </a:lnTo>
                    <a:lnTo>
                      <a:pt x="51" y="108"/>
                    </a:lnTo>
                    <a:lnTo>
                      <a:pt x="52" y="110"/>
                    </a:lnTo>
                    <a:lnTo>
                      <a:pt x="54" y="108"/>
                    </a:lnTo>
                    <a:lnTo>
                      <a:pt x="54" y="108"/>
                    </a:lnTo>
                    <a:lnTo>
                      <a:pt x="59" y="108"/>
                    </a:lnTo>
                    <a:lnTo>
                      <a:pt x="61" y="112"/>
                    </a:lnTo>
                    <a:lnTo>
                      <a:pt x="66" y="115"/>
                    </a:lnTo>
                    <a:lnTo>
                      <a:pt x="70" y="117"/>
                    </a:lnTo>
                    <a:lnTo>
                      <a:pt x="77" y="117"/>
                    </a:lnTo>
                    <a:lnTo>
                      <a:pt x="77" y="117"/>
                    </a:lnTo>
                    <a:lnTo>
                      <a:pt x="84" y="119"/>
                    </a:lnTo>
                    <a:lnTo>
                      <a:pt x="86" y="122"/>
                    </a:lnTo>
                    <a:lnTo>
                      <a:pt x="86" y="126"/>
                    </a:lnTo>
                    <a:lnTo>
                      <a:pt x="84" y="131"/>
                    </a:lnTo>
                    <a:lnTo>
                      <a:pt x="80" y="135"/>
                    </a:lnTo>
                    <a:lnTo>
                      <a:pt x="80" y="140"/>
                    </a:lnTo>
                    <a:lnTo>
                      <a:pt x="84" y="142"/>
                    </a:lnTo>
                    <a:lnTo>
                      <a:pt x="93" y="143"/>
                    </a:lnTo>
                    <a:lnTo>
                      <a:pt x="93" y="143"/>
                    </a:lnTo>
                    <a:lnTo>
                      <a:pt x="94" y="142"/>
                    </a:lnTo>
                    <a:lnTo>
                      <a:pt x="96" y="138"/>
                    </a:lnTo>
                    <a:lnTo>
                      <a:pt x="96" y="135"/>
                    </a:lnTo>
                    <a:lnTo>
                      <a:pt x="94" y="133"/>
                    </a:lnTo>
                    <a:lnTo>
                      <a:pt x="93" y="131"/>
                    </a:lnTo>
                    <a:lnTo>
                      <a:pt x="93" y="131"/>
                    </a:lnTo>
                    <a:lnTo>
                      <a:pt x="89" y="129"/>
                    </a:lnTo>
                    <a:lnTo>
                      <a:pt x="91" y="128"/>
                    </a:lnTo>
                    <a:lnTo>
                      <a:pt x="96" y="124"/>
                    </a:lnTo>
                    <a:lnTo>
                      <a:pt x="96" y="124"/>
                    </a:lnTo>
                    <a:lnTo>
                      <a:pt x="96" y="121"/>
                    </a:lnTo>
                    <a:lnTo>
                      <a:pt x="96" y="121"/>
                    </a:lnTo>
                    <a:lnTo>
                      <a:pt x="98" y="117"/>
                    </a:lnTo>
                    <a:lnTo>
                      <a:pt x="99" y="114"/>
                    </a:lnTo>
                    <a:lnTo>
                      <a:pt x="101" y="108"/>
                    </a:lnTo>
                    <a:lnTo>
                      <a:pt x="101" y="107"/>
                    </a:lnTo>
                    <a:lnTo>
                      <a:pt x="98" y="101"/>
                    </a:lnTo>
                    <a:lnTo>
                      <a:pt x="98" y="101"/>
                    </a:lnTo>
                    <a:lnTo>
                      <a:pt x="94" y="95"/>
                    </a:lnTo>
                    <a:lnTo>
                      <a:pt x="93" y="89"/>
                    </a:lnTo>
                    <a:lnTo>
                      <a:pt x="93" y="88"/>
                    </a:lnTo>
                    <a:lnTo>
                      <a:pt x="94" y="86"/>
                    </a:lnTo>
                    <a:lnTo>
                      <a:pt x="101" y="86"/>
                    </a:lnTo>
                    <a:lnTo>
                      <a:pt x="101" y="86"/>
                    </a:lnTo>
                    <a:lnTo>
                      <a:pt x="110" y="86"/>
                    </a:lnTo>
                    <a:lnTo>
                      <a:pt x="117" y="84"/>
                    </a:lnTo>
                    <a:lnTo>
                      <a:pt x="120" y="81"/>
                    </a:lnTo>
                    <a:lnTo>
                      <a:pt x="122" y="81"/>
                    </a:lnTo>
                    <a:lnTo>
                      <a:pt x="120" y="79"/>
                    </a:lnTo>
                    <a:lnTo>
                      <a:pt x="120" y="79"/>
                    </a:lnTo>
                    <a:lnTo>
                      <a:pt x="119" y="77"/>
                    </a:lnTo>
                    <a:lnTo>
                      <a:pt x="119" y="75"/>
                    </a:lnTo>
                    <a:lnTo>
                      <a:pt x="124" y="72"/>
                    </a:lnTo>
                    <a:lnTo>
                      <a:pt x="129" y="67"/>
                    </a:lnTo>
                    <a:lnTo>
                      <a:pt x="129" y="63"/>
                    </a:lnTo>
                    <a:lnTo>
                      <a:pt x="131" y="60"/>
                    </a:lnTo>
                    <a:lnTo>
                      <a:pt x="131" y="60"/>
                    </a:lnTo>
                    <a:lnTo>
                      <a:pt x="129" y="56"/>
                    </a:lnTo>
                    <a:lnTo>
                      <a:pt x="127" y="54"/>
                    </a:lnTo>
                    <a:lnTo>
                      <a:pt x="124" y="54"/>
                    </a:lnTo>
                    <a:lnTo>
                      <a:pt x="119" y="54"/>
                    </a:lnTo>
                    <a:lnTo>
                      <a:pt x="119" y="53"/>
                    </a:lnTo>
                    <a:lnTo>
                      <a:pt x="117" y="49"/>
                    </a:lnTo>
                    <a:lnTo>
                      <a:pt x="117" y="49"/>
                    </a:lnTo>
                    <a:lnTo>
                      <a:pt x="119" y="46"/>
                    </a:lnTo>
                    <a:lnTo>
                      <a:pt x="119" y="44"/>
                    </a:lnTo>
                    <a:lnTo>
                      <a:pt x="122" y="44"/>
                    </a:lnTo>
                    <a:lnTo>
                      <a:pt x="126" y="44"/>
                    </a:lnTo>
                    <a:lnTo>
                      <a:pt x="126" y="44"/>
                    </a:lnTo>
                    <a:lnTo>
                      <a:pt x="129" y="44"/>
                    </a:lnTo>
                    <a:lnTo>
                      <a:pt x="131" y="41"/>
                    </a:lnTo>
                    <a:lnTo>
                      <a:pt x="136" y="13"/>
                    </a:lnTo>
                    <a:lnTo>
                      <a:pt x="136" y="1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42"/>
              <p:cNvSpPr/>
              <p:nvPr/>
            </p:nvSpPr>
            <p:spPr>
              <a:xfrm>
                <a:off x="-600659" y="2072627"/>
                <a:ext cx="216660" cy="275751"/>
              </a:xfrm>
              <a:custGeom>
                <a:rect b="b" l="l" r="r" t="t"/>
                <a:pathLst>
                  <a:path extrusionOk="0" h="153" w="122">
                    <a:moveTo>
                      <a:pt x="56" y="153"/>
                    </a:moveTo>
                    <a:lnTo>
                      <a:pt x="56" y="153"/>
                    </a:lnTo>
                    <a:lnTo>
                      <a:pt x="52" y="148"/>
                    </a:lnTo>
                    <a:lnTo>
                      <a:pt x="52" y="144"/>
                    </a:lnTo>
                    <a:lnTo>
                      <a:pt x="54" y="139"/>
                    </a:lnTo>
                    <a:lnTo>
                      <a:pt x="52" y="130"/>
                    </a:lnTo>
                    <a:lnTo>
                      <a:pt x="52" y="130"/>
                    </a:lnTo>
                    <a:lnTo>
                      <a:pt x="52" y="125"/>
                    </a:lnTo>
                    <a:lnTo>
                      <a:pt x="52" y="118"/>
                    </a:lnTo>
                    <a:lnTo>
                      <a:pt x="56" y="104"/>
                    </a:lnTo>
                    <a:lnTo>
                      <a:pt x="56" y="97"/>
                    </a:lnTo>
                    <a:lnTo>
                      <a:pt x="56" y="90"/>
                    </a:lnTo>
                    <a:lnTo>
                      <a:pt x="54" y="83"/>
                    </a:lnTo>
                    <a:lnTo>
                      <a:pt x="50" y="78"/>
                    </a:lnTo>
                    <a:lnTo>
                      <a:pt x="50" y="78"/>
                    </a:lnTo>
                    <a:lnTo>
                      <a:pt x="38" y="64"/>
                    </a:lnTo>
                    <a:lnTo>
                      <a:pt x="35" y="57"/>
                    </a:lnTo>
                    <a:lnTo>
                      <a:pt x="33" y="54"/>
                    </a:lnTo>
                    <a:lnTo>
                      <a:pt x="31" y="52"/>
                    </a:lnTo>
                    <a:lnTo>
                      <a:pt x="31" y="52"/>
                    </a:lnTo>
                    <a:lnTo>
                      <a:pt x="28" y="49"/>
                    </a:lnTo>
                    <a:lnTo>
                      <a:pt x="26" y="42"/>
                    </a:lnTo>
                    <a:lnTo>
                      <a:pt x="19" y="28"/>
                    </a:lnTo>
                    <a:lnTo>
                      <a:pt x="16" y="21"/>
                    </a:lnTo>
                    <a:lnTo>
                      <a:pt x="10" y="16"/>
                    </a:lnTo>
                    <a:lnTo>
                      <a:pt x="7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9"/>
                    </a:lnTo>
                    <a:lnTo>
                      <a:pt x="5" y="7"/>
                    </a:lnTo>
                    <a:lnTo>
                      <a:pt x="14" y="5"/>
                    </a:lnTo>
                    <a:lnTo>
                      <a:pt x="23" y="3"/>
                    </a:lnTo>
                    <a:lnTo>
                      <a:pt x="26" y="3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49" y="7"/>
                    </a:lnTo>
                    <a:lnTo>
                      <a:pt x="59" y="14"/>
                    </a:lnTo>
                    <a:lnTo>
                      <a:pt x="64" y="16"/>
                    </a:lnTo>
                    <a:lnTo>
                      <a:pt x="68" y="16"/>
                    </a:lnTo>
                    <a:lnTo>
                      <a:pt x="68" y="16"/>
                    </a:lnTo>
                    <a:lnTo>
                      <a:pt x="71" y="16"/>
                    </a:lnTo>
                    <a:lnTo>
                      <a:pt x="75" y="17"/>
                    </a:lnTo>
                    <a:lnTo>
                      <a:pt x="78" y="21"/>
                    </a:lnTo>
                    <a:lnTo>
                      <a:pt x="82" y="26"/>
                    </a:lnTo>
                    <a:lnTo>
                      <a:pt x="83" y="26"/>
                    </a:lnTo>
                    <a:lnTo>
                      <a:pt x="85" y="26"/>
                    </a:lnTo>
                    <a:lnTo>
                      <a:pt x="85" y="26"/>
                    </a:lnTo>
                    <a:lnTo>
                      <a:pt x="89" y="24"/>
                    </a:lnTo>
                    <a:lnTo>
                      <a:pt x="90" y="26"/>
                    </a:lnTo>
                    <a:lnTo>
                      <a:pt x="92" y="30"/>
                    </a:lnTo>
                    <a:lnTo>
                      <a:pt x="90" y="35"/>
                    </a:lnTo>
                    <a:lnTo>
                      <a:pt x="89" y="42"/>
                    </a:lnTo>
                    <a:lnTo>
                      <a:pt x="89" y="42"/>
                    </a:lnTo>
                    <a:lnTo>
                      <a:pt x="89" y="47"/>
                    </a:lnTo>
                    <a:lnTo>
                      <a:pt x="90" y="54"/>
                    </a:lnTo>
                    <a:lnTo>
                      <a:pt x="94" y="57"/>
                    </a:lnTo>
                    <a:lnTo>
                      <a:pt x="97" y="57"/>
                    </a:lnTo>
                    <a:lnTo>
                      <a:pt x="99" y="57"/>
                    </a:lnTo>
                    <a:lnTo>
                      <a:pt x="99" y="57"/>
                    </a:lnTo>
                    <a:lnTo>
                      <a:pt x="101" y="57"/>
                    </a:lnTo>
                    <a:lnTo>
                      <a:pt x="103" y="59"/>
                    </a:lnTo>
                    <a:lnTo>
                      <a:pt x="103" y="66"/>
                    </a:lnTo>
                    <a:lnTo>
                      <a:pt x="104" y="75"/>
                    </a:lnTo>
                    <a:lnTo>
                      <a:pt x="106" y="78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3" y="83"/>
                    </a:lnTo>
                    <a:lnTo>
                      <a:pt x="115" y="87"/>
                    </a:lnTo>
                    <a:lnTo>
                      <a:pt x="115" y="92"/>
                    </a:lnTo>
                    <a:lnTo>
                      <a:pt x="115" y="97"/>
                    </a:lnTo>
                    <a:lnTo>
                      <a:pt x="117" y="99"/>
                    </a:lnTo>
                    <a:lnTo>
                      <a:pt x="118" y="103"/>
                    </a:lnTo>
                    <a:lnTo>
                      <a:pt x="118" y="103"/>
                    </a:lnTo>
                    <a:lnTo>
                      <a:pt x="122" y="106"/>
                    </a:lnTo>
                    <a:lnTo>
                      <a:pt x="120" y="108"/>
                    </a:lnTo>
                    <a:lnTo>
                      <a:pt x="117" y="108"/>
                    </a:lnTo>
                    <a:lnTo>
                      <a:pt x="113" y="106"/>
                    </a:lnTo>
                    <a:lnTo>
                      <a:pt x="113" y="106"/>
                    </a:lnTo>
                    <a:lnTo>
                      <a:pt x="108" y="104"/>
                    </a:lnTo>
                    <a:lnTo>
                      <a:pt x="103" y="106"/>
                    </a:lnTo>
                    <a:lnTo>
                      <a:pt x="96" y="106"/>
                    </a:lnTo>
                    <a:lnTo>
                      <a:pt x="94" y="104"/>
                    </a:lnTo>
                    <a:lnTo>
                      <a:pt x="92" y="103"/>
                    </a:lnTo>
                    <a:lnTo>
                      <a:pt x="92" y="103"/>
                    </a:lnTo>
                    <a:lnTo>
                      <a:pt x="89" y="101"/>
                    </a:lnTo>
                    <a:lnTo>
                      <a:pt x="87" y="101"/>
                    </a:lnTo>
                    <a:lnTo>
                      <a:pt x="82" y="103"/>
                    </a:lnTo>
                    <a:lnTo>
                      <a:pt x="80" y="106"/>
                    </a:lnTo>
                    <a:lnTo>
                      <a:pt x="80" y="110"/>
                    </a:lnTo>
                    <a:lnTo>
                      <a:pt x="82" y="111"/>
                    </a:lnTo>
                    <a:lnTo>
                      <a:pt x="82" y="111"/>
                    </a:lnTo>
                    <a:lnTo>
                      <a:pt x="83" y="117"/>
                    </a:lnTo>
                    <a:lnTo>
                      <a:pt x="83" y="120"/>
                    </a:lnTo>
                    <a:lnTo>
                      <a:pt x="80" y="125"/>
                    </a:lnTo>
                    <a:lnTo>
                      <a:pt x="76" y="129"/>
                    </a:lnTo>
                    <a:lnTo>
                      <a:pt x="70" y="137"/>
                    </a:lnTo>
                    <a:lnTo>
                      <a:pt x="68" y="141"/>
                    </a:lnTo>
                    <a:lnTo>
                      <a:pt x="66" y="144"/>
                    </a:lnTo>
                    <a:lnTo>
                      <a:pt x="66" y="144"/>
                    </a:lnTo>
                    <a:lnTo>
                      <a:pt x="66" y="150"/>
                    </a:lnTo>
                    <a:lnTo>
                      <a:pt x="63" y="151"/>
                    </a:lnTo>
                    <a:lnTo>
                      <a:pt x="59" y="151"/>
                    </a:lnTo>
                    <a:lnTo>
                      <a:pt x="56" y="153"/>
                    </a:lnTo>
                    <a:lnTo>
                      <a:pt x="56" y="15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42"/>
              <p:cNvSpPr/>
              <p:nvPr/>
            </p:nvSpPr>
            <p:spPr>
              <a:xfrm>
                <a:off x="-955195" y="1158709"/>
                <a:ext cx="453018" cy="240298"/>
              </a:xfrm>
              <a:custGeom>
                <a:rect b="b" l="l" r="r" t="t"/>
                <a:pathLst>
                  <a:path extrusionOk="0" h="134" w="255">
                    <a:moveTo>
                      <a:pt x="0" y="111"/>
                    </a:moveTo>
                    <a:lnTo>
                      <a:pt x="0" y="111"/>
                    </a:lnTo>
                    <a:lnTo>
                      <a:pt x="21" y="99"/>
                    </a:lnTo>
                    <a:lnTo>
                      <a:pt x="37" y="94"/>
                    </a:lnTo>
                    <a:lnTo>
                      <a:pt x="51" y="92"/>
                    </a:lnTo>
                    <a:lnTo>
                      <a:pt x="68" y="94"/>
                    </a:lnTo>
                    <a:lnTo>
                      <a:pt x="68" y="94"/>
                    </a:lnTo>
                    <a:lnTo>
                      <a:pt x="94" y="96"/>
                    </a:lnTo>
                    <a:lnTo>
                      <a:pt x="103" y="96"/>
                    </a:lnTo>
                    <a:lnTo>
                      <a:pt x="115" y="99"/>
                    </a:lnTo>
                    <a:lnTo>
                      <a:pt x="115" y="99"/>
                    </a:lnTo>
                    <a:lnTo>
                      <a:pt x="121" y="101"/>
                    </a:lnTo>
                    <a:lnTo>
                      <a:pt x="126" y="99"/>
                    </a:lnTo>
                    <a:lnTo>
                      <a:pt x="129" y="99"/>
                    </a:lnTo>
                    <a:lnTo>
                      <a:pt x="131" y="96"/>
                    </a:lnTo>
                    <a:lnTo>
                      <a:pt x="134" y="92"/>
                    </a:lnTo>
                    <a:lnTo>
                      <a:pt x="136" y="90"/>
                    </a:lnTo>
                    <a:lnTo>
                      <a:pt x="140" y="90"/>
                    </a:lnTo>
                    <a:lnTo>
                      <a:pt x="140" y="90"/>
                    </a:lnTo>
                    <a:lnTo>
                      <a:pt x="141" y="92"/>
                    </a:lnTo>
                    <a:lnTo>
                      <a:pt x="143" y="94"/>
                    </a:lnTo>
                    <a:lnTo>
                      <a:pt x="143" y="99"/>
                    </a:lnTo>
                    <a:lnTo>
                      <a:pt x="145" y="101"/>
                    </a:lnTo>
                    <a:lnTo>
                      <a:pt x="147" y="104"/>
                    </a:lnTo>
                    <a:lnTo>
                      <a:pt x="150" y="104"/>
                    </a:lnTo>
                    <a:lnTo>
                      <a:pt x="155" y="106"/>
                    </a:lnTo>
                    <a:lnTo>
                      <a:pt x="155" y="106"/>
                    </a:lnTo>
                    <a:lnTo>
                      <a:pt x="162" y="106"/>
                    </a:lnTo>
                    <a:lnTo>
                      <a:pt x="168" y="108"/>
                    </a:lnTo>
                    <a:lnTo>
                      <a:pt x="176" y="116"/>
                    </a:lnTo>
                    <a:lnTo>
                      <a:pt x="187" y="125"/>
                    </a:lnTo>
                    <a:lnTo>
                      <a:pt x="192" y="129"/>
                    </a:lnTo>
                    <a:lnTo>
                      <a:pt x="199" y="134"/>
                    </a:lnTo>
                    <a:lnTo>
                      <a:pt x="199" y="134"/>
                    </a:lnTo>
                    <a:lnTo>
                      <a:pt x="206" y="129"/>
                    </a:lnTo>
                    <a:lnTo>
                      <a:pt x="211" y="125"/>
                    </a:lnTo>
                    <a:lnTo>
                      <a:pt x="216" y="125"/>
                    </a:lnTo>
                    <a:lnTo>
                      <a:pt x="222" y="125"/>
                    </a:lnTo>
                    <a:lnTo>
                      <a:pt x="228" y="125"/>
                    </a:lnTo>
                    <a:lnTo>
                      <a:pt x="232" y="125"/>
                    </a:lnTo>
                    <a:lnTo>
                      <a:pt x="234" y="122"/>
                    </a:lnTo>
                    <a:lnTo>
                      <a:pt x="234" y="122"/>
                    </a:lnTo>
                    <a:lnTo>
                      <a:pt x="241" y="113"/>
                    </a:lnTo>
                    <a:lnTo>
                      <a:pt x="246" y="109"/>
                    </a:lnTo>
                    <a:lnTo>
                      <a:pt x="253" y="108"/>
                    </a:lnTo>
                    <a:lnTo>
                      <a:pt x="253" y="108"/>
                    </a:lnTo>
                    <a:lnTo>
                      <a:pt x="253" y="104"/>
                    </a:lnTo>
                    <a:lnTo>
                      <a:pt x="255" y="99"/>
                    </a:lnTo>
                    <a:lnTo>
                      <a:pt x="255" y="92"/>
                    </a:lnTo>
                    <a:lnTo>
                      <a:pt x="253" y="87"/>
                    </a:lnTo>
                    <a:lnTo>
                      <a:pt x="249" y="83"/>
                    </a:lnTo>
                    <a:lnTo>
                      <a:pt x="249" y="83"/>
                    </a:lnTo>
                    <a:lnTo>
                      <a:pt x="244" y="76"/>
                    </a:lnTo>
                    <a:lnTo>
                      <a:pt x="244" y="71"/>
                    </a:lnTo>
                    <a:lnTo>
                      <a:pt x="244" y="69"/>
                    </a:lnTo>
                    <a:lnTo>
                      <a:pt x="241" y="69"/>
                    </a:lnTo>
                    <a:lnTo>
                      <a:pt x="241" y="69"/>
                    </a:lnTo>
                    <a:lnTo>
                      <a:pt x="239" y="68"/>
                    </a:lnTo>
                    <a:lnTo>
                      <a:pt x="237" y="68"/>
                    </a:lnTo>
                    <a:lnTo>
                      <a:pt x="237" y="61"/>
                    </a:lnTo>
                    <a:lnTo>
                      <a:pt x="239" y="55"/>
                    </a:lnTo>
                    <a:lnTo>
                      <a:pt x="241" y="50"/>
                    </a:lnTo>
                    <a:lnTo>
                      <a:pt x="241" y="50"/>
                    </a:lnTo>
                    <a:lnTo>
                      <a:pt x="244" y="49"/>
                    </a:lnTo>
                    <a:lnTo>
                      <a:pt x="244" y="45"/>
                    </a:lnTo>
                    <a:lnTo>
                      <a:pt x="242" y="43"/>
                    </a:lnTo>
                    <a:lnTo>
                      <a:pt x="241" y="42"/>
                    </a:lnTo>
                    <a:lnTo>
                      <a:pt x="234" y="36"/>
                    </a:lnTo>
                    <a:lnTo>
                      <a:pt x="225" y="29"/>
                    </a:lnTo>
                    <a:lnTo>
                      <a:pt x="225" y="29"/>
                    </a:lnTo>
                    <a:lnTo>
                      <a:pt x="222" y="31"/>
                    </a:lnTo>
                    <a:lnTo>
                      <a:pt x="220" y="31"/>
                    </a:lnTo>
                    <a:lnTo>
                      <a:pt x="216" y="29"/>
                    </a:lnTo>
                    <a:lnTo>
                      <a:pt x="211" y="28"/>
                    </a:lnTo>
                    <a:lnTo>
                      <a:pt x="208" y="28"/>
                    </a:lnTo>
                    <a:lnTo>
                      <a:pt x="202" y="29"/>
                    </a:lnTo>
                    <a:lnTo>
                      <a:pt x="202" y="29"/>
                    </a:lnTo>
                    <a:lnTo>
                      <a:pt x="197" y="31"/>
                    </a:lnTo>
                    <a:lnTo>
                      <a:pt x="194" y="29"/>
                    </a:lnTo>
                    <a:lnTo>
                      <a:pt x="190" y="28"/>
                    </a:lnTo>
                    <a:lnTo>
                      <a:pt x="187" y="24"/>
                    </a:lnTo>
                    <a:lnTo>
                      <a:pt x="181" y="17"/>
                    </a:lnTo>
                    <a:lnTo>
                      <a:pt x="178" y="15"/>
                    </a:lnTo>
                    <a:lnTo>
                      <a:pt x="176" y="14"/>
                    </a:lnTo>
                    <a:lnTo>
                      <a:pt x="176" y="14"/>
                    </a:lnTo>
                    <a:lnTo>
                      <a:pt x="168" y="12"/>
                    </a:lnTo>
                    <a:lnTo>
                      <a:pt x="162" y="7"/>
                    </a:lnTo>
                    <a:lnTo>
                      <a:pt x="157" y="3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3" y="0"/>
                    </a:lnTo>
                    <a:lnTo>
                      <a:pt x="138" y="3"/>
                    </a:lnTo>
                    <a:lnTo>
                      <a:pt x="131" y="8"/>
                    </a:lnTo>
                    <a:lnTo>
                      <a:pt x="117" y="12"/>
                    </a:lnTo>
                    <a:lnTo>
                      <a:pt x="117" y="12"/>
                    </a:lnTo>
                    <a:lnTo>
                      <a:pt x="117" y="19"/>
                    </a:lnTo>
                    <a:lnTo>
                      <a:pt x="119" y="26"/>
                    </a:lnTo>
                    <a:lnTo>
                      <a:pt x="122" y="38"/>
                    </a:lnTo>
                    <a:lnTo>
                      <a:pt x="122" y="43"/>
                    </a:lnTo>
                    <a:lnTo>
                      <a:pt x="121" y="49"/>
                    </a:lnTo>
                    <a:lnTo>
                      <a:pt x="117" y="54"/>
                    </a:lnTo>
                    <a:lnTo>
                      <a:pt x="108" y="57"/>
                    </a:lnTo>
                    <a:lnTo>
                      <a:pt x="108" y="57"/>
                    </a:lnTo>
                    <a:lnTo>
                      <a:pt x="98" y="61"/>
                    </a:lnTo>
                    <a:lnTo>
                      <a:pt x="89" y="59"/>
                    </a:lnTo>
                    <a:lnTo>
                      <a:pt x="84" y="57"/>
                    </a:lnTo>
                    <a:lnTo>
                      <a:pt x="80" y="52"/>
                    </a:lnTo>
                    <a:lnTo>
                      <a:pt x="75" y="42"/>
                    </a:lnTo>
                    <a:lnTo>
                      <a:pt x="72" y="36"/>
                    </a:lnTo>
                    <a:lnTo>
                      <a:pt x="67" y="33"/>
                    </a:lnTo>
                    <a:lnTo>
                      <a:pt x="67" y="33"/>
                    </a:lnTo>
                    <a:lnTo>
                      <a:pt x="61" y="29"/>
                    </a:lnTo>
                    <a:lnTo>
                      <a:pt x="58" y="28"/>
                    </a:lnTo>
                    <a:lnTo>
                      <a:pt x="58" y="24"/>
                    </a:lnTo>
                    <a:lnTo>
                      <a:pt x="58" y="22"/>
                    </a:lnTo>
                    <a:lnTo>
                      <a:pt x="58" y="21"/>
                    </a:lnTo>
                    <a:lnTo>
                      <a:pt x="56" y="19"/>
                    </a:lnTo>
                    <a:lnTo>
                      <a:pt x="51" y="21"/>
                    </a:lnTo>
                    <a:lnTo>
                      <a:pt x="51" y="21"/>
                    </a:lnTo>
                    <a:lnTo>
                      <a:pt x="30" y="28"/>
                    </a:lnTo>
                    <a:lnTo>
                      <a:pt x="25" y="31"/>
                    </a:lnTo>
                    <a:lnTo>
                      <a:pt x="21" y="35"/>
                    </a:lnTo>
                    <a:lnTo>
                      <a:pt x="21" y="35"/>
                    </a:lnTo>
                    <a:lnTo>
                      <a:pt x="16" y="43"/>
                    </a:lnTo>
                    <a:lnTo>
                      <a:pt x="14" y="47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55"/>
                    </a:lnTo>
                    <a:lnTo>
                      <a:pt x="16" y="57"/>
                    </a:lnTo>
                    <a:lnTo>
                      <a:pt x="13" y="61"/>
                    </a:lnTo>
                    <a:lnTo>
                      <a:pt x="7" y="66"/>
                    </a:lnTo>
                    <a:lnTo>
                      <a:pt x="4" y="69"/>
                    </a:lnTo>
                    <a:lnTo>
                      <a:pt x="2" y="73"/>
                    </a:lnTo>
                    <a:lnTo>
                      <a:pt x="2" y="73"/>
                    </a:lnTo>
                    <a:lnTo>
                      <a:pt x="0" y="83"/>
                    </a:lnTo>
                    <a:lnTo>
                      <a:pt x="0" y="94"/>
                    </a:lnTo>
                    <a:lnTo>
                      <a:pt x="0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42"/>
              <p:cNvSpPr/>
              <p:nvPr/>
            </p:nvSpPr>
            <p:spPr>
              <a:xfrm>
                <a:off x="-1041860" y="1430523"/>
                <a:ext cx="200903" cy="98481"/>
              </a:xfrm>
              <a:custGeom>
                <a:rect b="b" l="l" r="r" t="t"/>
                <a:pathLst>
                  <a:path extrusionOk="0" h="52" w="112">
                    <a:moveTo>
                      <a:pt x="0" y="44"/>
                    </a:moveTo>
                    <a:lnTo>
                      <a:pt x="0" y="44"/>
                    </a:lnTo>
                    <a:lnTo>
                      <a:pt x="33" y="49"/>
                    </a:lnTo>
                    <a:lnTo>
                      <a:pt x="63" y="52"/>
                    </a:lnTo>
                    <a:lnTo>
                      <a:pt x="89" y="52"/>
                    </a:lnTo>
                    <a:lnTo>
                      <a:pt x="101" y="50"/>
                    </a:lnTo>
                    <a:lnTo>
                      <a:pt x="110" y="49"/>
                    </a:lnTo>
                    <a:lnTo>
                      <a:pt x="110" y="49"/>
                    </a:lnTo>
                    <a:lnTo>
                      <a:pt x="110" y="42"/>
                    </a:lnTo>
                    <a:lnTo>
                      <a:pt x="110" y="37"/>
                    </a:lnTo>
                    <a:lnTo>
                      <a:pt x="112" y="28"/>
                    </a:lnTo>
                    <a:lnTo>
                      <a:pt x="112" y="23"/>
                    </a:lnTo>
                    <a:lnTo>
                      <a:pt x="112" y="21"/>
                    </a:lnTo>
                    <a:lnTo>
                      <a:pt x="108" y="17"/>
                    </a:lnTo>
                    <a:lnTo>
                      <a:pt x="108" y="17"/>
                    </a:lnTo>
                    <a:lnTo>
                      <a:pt x="103" y="14"/>
                    </a:lnTo>
                    <a:lnTo>
                      <a:pt x="100" y="12"/>
                    </a:lnTo>
                    <a:lnTo>
                      <a:pt x="94" y="12"/>
                    </a:lnTo>
                    <a:lnTo>
                      <a:pt x="89" y="12"/>
                    </a:lnTo>
                    <a:lnTo>
                      <a:pt x="84" y="12"/>
                    </a:lnTo>
                    <a:lnTo>
                      <a:pt x="73" y="9"/>
                    </a:lnTo>
                    <a:lnTo>
                      <a:pt x="58" y="2"/>
                    </a:lnTo>
                    <a:lnTo>
                      <a:pt x="58" y="2"/>
                    </a:lnTo>
                    <a:lnTo>
                      <a:pt x="58" y="5"/>
                    </a:lnTo>
                    <a:lnTo>
                      <a:pt x="56" y="5"/>
                    </a:lnTo>
                    <a:lnTo>
                      <a:pt x="54" y="7"/>
                    </a:lnTo>
                    <a:lnTo>
                      <a:pt x="56" y="14"/>
                    </a:lnTo>
                    <a:lnTo>
                      <a:pt x="56" y="14"/>
                    </a:lnTo>
                    <a:lnTo>
                      <a:pt x="56" y="16"/>
                    </a:lnTo>
                    <a:lnTo>
                      <a:pt x="54" y="17"/>
                    </a:lnTo>
                    <a:lnTo>
                      <a:pt x="51" y="21"/>
                    </a:lnTo>
                    <a:lnTo>
                      <a:pt x="44" y="21"/>
                    </a:lnTo>
                    <a:lnTo>
                      <a:pt x="39" y="21"/>
                    </a:lnTo>
                    <a:lnTo>
                      <a:pt x="39" y="21"/>
                    </a:lnTo>
                    <a:lnTo>
                      <a:pt x="39" y="19"/>
                    </a:lnTo>
                    <a:lnTo>
                      <a:pt x="37" y="19"/>
                    </a:lnTo>
                    <a:lnTo>
                      <a:pt x="39" y="14"/>
                    </a:lnTo>
                    <a:lnTo>
                      <a:pt x="47" y="3"/>
                    </a:lnTo>
                    <a:lnTo>
                      <a:pt x="47" y="3"/>
                    </a:lnTo>
                    <a:lnTo>
                      <a:pt x="49" y="0"/>
                    </a:lnTo>
                    <a:lnTo>
                      <a:pt x="47" y="0"/>
                    </a:lnTo>
                    <a:lnTo>
                      <a:pt x="37" y="10"/>
                    </a:lnTo>
                    <a:lnTo>
                      <a:pt x="37" y="10"/>
                    </a:lnTo>
                    <a:lnTo>
                      <a:pt x="32" y="17"/>
                    </a:lnTo>
                    <a:lnTo>
                      <a:pt x="28" y="17"/>
                    </a:lnTo>
                    <a:lnTo>
                      <a:pt x="23" y="17"/>
                    </a:lnTo>
                    <a:lnTo>
                      <a:pt x="16" y="17"/>
                    </a:lnTo>
                    <a:lnTo>
                      <a:pt x="16" y="17"/>
                    </a:lnTo>
                    <a:lnTo>
                      <a:pt x="13" y="19"/>
                    </a:lnTo>
                    <a:lnTo>
                      <a:pt x="11" y="21"/>
                    </a:lnTo>
                    <a:lnTo>
                      <a:pt x="9" y="26"/>
                    </a:lnTo>
                    <a:lnTo>
                      <a:pt x="9" y="30"/>
                    </a:lnTo>
                    <a:lnTo>
                      <a:pt x="9" y="35"/>
                    </a:lnTo>
                    <a:lnTo>
                      <a:pt x="6" y="40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42"/>
              <p:cNvSpPr/>
              <p:nvPr/>
            </p:nvSpPr>
            <p:spPr>
              <a:xfrm>
                <a:off x="-2877572" y="2639884"/>
                <a:ext cx="212722" cy="441201"/>
              </a:xfrm>
              <a:custGeom>
                <a:rect b="b" l="l" r="r" t="t"/>
                <a:pathLst>
                  <a:path extrusionOk="0" h="247" w="116">
                    <a:moveTo>
                      <a:pt x="26" y="14"/>
                    </a:moveTo>
                    <a:lnTo>
                      <a:pt x="26" y="14"/>
                    </a:lnTo>
                    <a:lnTo>
                      <a:pt x="34" y="5"/>
                    </a:lnTo>
                    <a:lnTo>
                      <a:pt x="41" y="0"/>
                    </a:lnTo>
                    <a:lnTo>
                      <a:pt x="45" y="0"/>
                    </a:lnTo>
                    <a:lnTo>
                      <a:pt x="48" y="2"/>
                    </a:lnTo>
                    <a:lnTo>
                      <a:pt x="48" y="2"/>
                    </a:lnTo>
                    <a:lnTo>
                      <a:pt x="50" y="4"/>
                    </a:lnTo>
                    <a:lnTo>
                      <a:pt x="50" y="4"/>
                    </a:lnTo>
                    <a:lnTo>
                      <a:pt x="48" y="9"/>
                    </a:lnTo>
                    <a:lnTo>
                      <a:pt x="45" y="12"/>
                    </a:lnTo>
                    <a:lnTo>
                      <a:pt x="45" y="12"/>
                    </a:lnTo>
                    <a:lnTo>
                      <a:pt x="47" y="14"/>
                    </a:lnTo>
                    <a:lnTo>
                      <a:pt x="47" y="14"/>
                    </a:lnTo>
                    <a:lnTo>
                      <a:pt x="48" y="16"/>
                    </a:lnTo>
                    <a:lnTo>
                      <a:pt x="50" y="16"/>
                    </a:lnTo>
                    <a:lnTo>
                      <a:pt x="54" y="12"/>
                    </a:lnTo>
                    <a:lnTo>
                      <a:pt x="59" y="10"/>
                    </a:lnTo>
                    <a:lnTo>
                      <a:pt x="62" y="10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74" y="16"/>
                    </a:lnTo>
                    <a:lnTo>
                      <a:pt x="76" y="14"/>
                    </a:lnTo>
                    <a:lnTo>
                      <a:pt x="78" y="12"/>
                    </a:lnTo>
                    <a:lnTo>
                      <a:pt x="81" y="9"/>
                    </a:lnTo>
                    <a:lnTo>
                      <a:pt x="87" y="9"/>
                    </a:lnTo>
                    <a:lnTo>
                      <a:pt x="94" y="9"/>
                    </a:lnTo>
                    <a:lnTo>
                      <a:pt x="94" y="9"/>
                    </a:lnTo>
                    <a:lnTo>
                      <a:pt x="99" y="10"/>
                    </a:lnTo>
                    <a:lnTo>
                      <a:pt x="102" y="12"/>
                    </a:lnTo>
                    <a:lnTo>
                      <a:pt x="104" y="14"/>
                    </a:lnTo>
                    <a:lnTo>
                      <a:pt x="104" y="16"/>
                    </a:lnTo>
                    <a:lnTo>
                      <a:pt x="104" y="19"/>
                    </a:lnTo>
                    <a:lnTo>
                      <a:pt x="106" y="21"/>
                    </a:lnTo>
                    <a:lnTo>
                      <a:pt x="111" y="23"/>
                    </a:lnTo>
                    <a:lnTo>
                      <a:pt x="111" y="23"/>
                    </a:lnTo>
                    <a:lnTo>
                      <a:pt x="114" y="24"/>
                    </a:lnTo>
                    <a:lnTo>
                      <a:pt x="116" y="30"/>
                    </a:lnTo>
                    <a:lnTo>
                      <a:pt x="113" y="33"/>
                    </a:lnTo>
                    <a:lnTo>
                      <a:pt x="109" y="40"/>
                    </a:lnTo>
                    <a:lnTo>
                      <a:pt x="99" y="51"/>
                    </a:lnTo>
                    <a:lnTo>
                      <a:pt x="95" y="56"/>
                    </a:lnTo>
                    <a:lnTo>
                      <a:pt x="94" y="61"/>
                    </a:lnTo>
                    <a:lnTo>
                      <a:pt x="94" y="61"/>
                    </a:lnTo>
                    <a:lnTo>
                      <a:pt x="95" y="71"/>
                    </a:lnTo>
                    <a:lnTo>
                      <a:pt x="94" y="78"/>
                    </a:lnTo>
                    <a:lnTo>
                      <a:pt x="92" y="87"/>
                    </a:lnTo>
                    <a:lnTo>
                      <a:pt x="88" y="94"/>
                    </a:lnTo>
                    <a:lnTo>
                      <a:pt x="88" y="98"/>
                    </a:lnTo>
                    <a:lnTo>
                      <a:pt x="90" y="101"/>
                    </a:lnTo>
                    <a:lnTo>
                      <a:pt x="90" y="101"/>
                    </a:lnTo>
                    <a:lnTo>
                      <a:pt x="92" y="108"/>
                    </a:lnTo>
                    <a:lnTo>
                      <a:pt x="92" y="113"/>
                    </a:lnTo>
                    <a:lnTo>
                      <a:pt x="87" y="117"/>
                    </a:lnTo>
                    <a:lnTo>
                      <a:pt x="78" y="118"/>
                    </a:lnTo>
                    <a:lnTo>
                      <a:pt x="78" y="118"/>
                    </a:lnTo>
                    <a:lnTo>
                      <a:pt x="73" y="120"/>
                    </a:lnTo>
                    <a:lnTo>
                      <a:pt x="71" y="122"/>
                    </a:lnTo>
                    <a:lnTo>
                      <a:pt x="73" y="124"/>
                    </a:lnTo>
                    <a:lnTo>
                      <a:pt x="76" y="129"/>
                    </a:lnTo>
                    <a:lnTo>
                      <a:pt x="78" y="138"/>
                    </a:lnTo>
                    <a:lnTo>
                      <a:pt x="78" y="138"/>
                    </a:lnTo>
                    <a:lnTo>
                      <a:pt x="80" y="143"/>
                    </a:lnTo>
                    <a:lnTo>
                      <a:pt x="83" y="145"/>
                    </a:lnTo>
                    <a:lnTo>
                      <a:pt x="88" y="146"/>
                    </a:lnTo>
                    <a:lnTo>
                      <a:pt x="90" y="148"/>
                    </a:lnTo>
                    <a:lnTo>
                      <a:pt x="90" y="150"/>
                    </a:lnTo>
                    <a:lnTo>
                      <a:pt x="85" y="158"/>
                    </a:lnTo>
                    <a:lnTo>
                      <a:pt x="85" y="158"/>
                    </a:lnTo>
                    <a:lnTo>
                      <a:pt x="80" y="165"/>
                    </a:lnTo>
                    <a:lnTo>
                      <a:pt x="78" y="171"/>
                    </a:lnTo>
                    <a:lnTo>
                      <a:pt x="76" y="176"/>
                    </a:lnTo>
                    <a:lnTo>
                      <a:pt x="76" y="179"/>
                    </a:lnTo>
                    <a:lnTo>
                      <a:pt x="78" y="183"/>
                    </a:lnTo>
                    <a:lnTo>
                      <a:pt x="80" y="185"/>
                    </a:lnTo>
                    <a:lnTo>
                      <a:pt x="85" y="188"/>
                    </a:lnTo>
                    <a:lnTo>
                      <a:pt x="85" y="188"/>
                    </a:lnTo>
                    <a:lnTo>
                      <a:pt x="88" y="190"/>
                    </a:lnTo>
                    <a:lnTo>
                      <a:pt x="90" y="190"/>
                    </a:lnTo>
                    <a:lnTo>
                      <a:pt x="88" y="193"/>
                    </a:lnTo>
                    <a:lnTo>
                      <a:pt x="81" y="200"/>
                    </a:lnTo>
                    <a:lnTo>
                      <a:pt x="81" y="200"/>
                    </a:lnTo>
                    <a:lnTo>
                      <a:pt x="78" y="204"/>
                    </a:lnTo>
                    <a:lnTo>
                      <a:pt x="74" y="209"/>
                    </a:lnTo>
                    <a:lnTo>
                      <a:pt x="73" y="219"/>
                    </a:lnTo>
                    <a:lnTo>
                      <a:pt x="73" y="230"/>
                    </a:lnTo>
                    <a:lnTo>
                      <a:pt x="74" y="239"/>
                    </a:lnTo>
                    <a:lnTo>
                      <a:pt x="74" y="239"/>
                    </a:lnTo>
                    <a:lnTo>
                      <a:pt x="66" y="242"/>
                    </a:lnTo>
                    <a:lnTo>
                      <a:pt x="62" y="246"/>
                    </a:lnTo>
                    <a:lnTo>
                      <a:pt x="57" y="247"/>
                    </a:lnTo>
                    <a:lnTo>
                      <a:pt x="48" y="246"/>
                    </a:lnTo>
                    <a:lnTo>
                      <a:pt x="48" y="246"/>
                    </a:lnTo>
                    <a:lnTo>
                      <a:pt x="36" y="242"/>
                    </a:lnTo>
                    <a:lnTo>
                      <a:pt x="29" y="242"/>
                    </a:lnTo>
                    <a:lnTo>
                      <a:pt x="26" y="244"/>
                    </a:lnTo>
                    <a:lnTo>
                      <a:pt x="22" y="246"/>
                    </a:lnTo>
                    <a:lnTo>
                      <a:pt x="22" y="246"/>
                    </a:lnTo>
                    <a:lnTo>
                      <a:pt x="20" y="247"/>
                    </a:lnTo>
                    <a:lnTo>
                      <a:pt x="19" y="247"/>
                    </a:lnTo>
                    <a:lnTo>
                      <a:pt x="22" y="235"/>
                    </a:lnTo>
                    <a:lnTo>
                      <a:pt x="22" y="235"/>
                    </a:lnTo>
                    <a:lnTo>
                      <a:pt x="24" y="216"/>
                    </a:lnTo>
                    <a:lnTo>
                      <a:pt x="24" y="205"/>
                    </a:lnTo>
                    <a:lnTo>
                      <a:pt x="22" y="200"/>
                    </a:lnTo>
                    <a:lnTo>
                      <a:pt x="24" y="192"/>
                    </a:lnTo>
                    <a:lnTo>
                      <a:pt x="24" y="192"/>
                    </a:lnTo>
                    <a:lnTo>
                      <a:pt x="26" y="186"/>
                    </a:lnTo>
                    <a:lnTo>
                      <a:pt x="26" y="183"/>
                    </a:lnTo>
                    <a:lnTo>
                      <a:pt x="24" y="179"/>
                    </a:lnTo>
                    <a:lnTo>
                      <a:pt x="22" y="178"/>
                    </a:lnTo>
                    <a:lnTo>
                      <a:pt x="17" y="178"/>
                    </a:lnTo>
                    <a:lnTo>
                      <a:pt x="13" y="179"/>
                    </a:lnTo>
                    <a:lnTo>
                      <a:pt x="13" y="179"/>
                    </a:lnTo>
                    <a:lnTo>
                      <a:pt x="10" y="179"/>
                    </a:lnTo>
                    <a:lnTo>
                      <a:pt x="10" y="178"/>
                    </a:lnTo>
                    <a:lnTo>
                      <a:pt x="10" y="174"/>
                    </a:lnTo>
                    <a:lnTo>
                      <a:pt x="10" y="171"/>
                    </a:lnTo>
                    <a:lnTo>
                      <a:pt x="10" y="171"/>
                    </a:lnTo>
                    <a:lnTo>
                      <a:pt x="10" y="169"/>
                    </a:lnTo>
                    <a:lnTo>
                      <a:pt x="12" y="167"/>
                    </a:lnTo>
                    <a:lnTo>
                      <a:pt x="12" y="165"/>
                    </a:lnTo>
                    <a:lnTo>
                      <a:pt x="12" y="165"/>
                    </a:lnTo>
                    <a:lnTo>
                      <a:pt x="5" y="165"/>
                    </a:lnTo>
                    <a:lnTo>
                      <a:pt x="5" y="165"/>
                    </a:lnTo>
                    <a:lnTo>
                      <a:pt x="1" y="165"/>
                    </a:lnTo>
                    <a:lnTo>
                      <a:pt x="0" y="164"/>
                    </a:lnTo>
                    <a:lnTo>
                      <a:pt x="0" y="160"/>
                    </a:lnTo>
                    <a:lnTo>
                      <a:pt x="1" y="155"/>
                    </a:lnTo>
                    <a:lnTo>
                      <a:pt x="5" y="146"/>
                    </a:lnTo>
                    <a:lnTo>
                      <a:pt x="5" y="141"/>
                    </a:lnTo>
                    <a:lnTo>
                      <a:pt x="5" y="138"/>
                    </a:lnTo>
                    <a:lnTo>
                      <a:pt x="5" y="138"/>
                    </a:lnTo>
                    <a:lnTo>
                      <a:pt x="5" y="134"/>
                    </a:lnTo>
                    <a:lnTo>
                      <a:pt x="6" y="132"/>
                    </a:lnTo>
                    <a:lnTo>
                      <a:pt x="10" y="129"/>
                    </a:lnTo>
                    <a:lnTo>
                      <a:pt x="13" y="124"/>
                    </a:lnTo>
                    <a:lnTo>
                      <a:pt x="15" y="118"/>
                    </a:lnTo>
                    <a:lnTo>
                      <a:pt x="15" y="118"/>
                    </a:lnTo>
                    <a:lnTo>
                      <a:pt x="19" y="106"/>
                    </a:lnTo>
                    <a:lnTo>
                      <a:pt x="22" y="99"/>
                    </a:lnTo>
                    <a:lnTo>
                      <a:pt x="24" y="96"/>
                    </a:lnTo>
                    <a:lnTo>
                      <a:pt x="22" y="92"/>
                    </a:lnTo>
                    <a:lnTo>
                      <a:pt x="22" y="92"/>
                    </a:lnTo>
                    <a:lnTo>
                      <a:pt x="24" y="84"/>
                    </a:lnTo>
                    <a:lnTo>
                      <a:pt x="29" y="71"/>
                    </a:lnTo>
                    <a:lnTo>
                      <a:pt x="31" y="58"/>
                    </a:lnTo>
                    <a:lnTo>
                      <a:pt x="33" y="52"/>
                    </a:lnTo>
                    <a:lnTo>
                      <a:pt x="31" y="47"/>
                    </a:lnTo>
                    <a:lnTo>
                      <a:pt x="31" y="47"/>
                    </a:lnTo>
                    <a:lnTo>
                      <a:pt x="26" y="35"/>
                    </a:lnTo>
                    <a:lnTo>
                      <a:pt x="24" y="30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3"/>
                    </a:lnTo>
                    <a:lnTo>
                      <a:pt x="24" y="21"/>
                    </a:lnTo>
                    <a:lnTo>
                      <a:pt x="24" y="17"/>
                    </a:lnTo>
                    <a:lnTo>
                      <a:pt x="26" y="14"/>
                    </a:lnTo>
                    <a:lnTo>
                      <a:pt x="26" y="1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42"/>
              <p:cNvSpPr/>
              <p:nvPr/>
            </p:nvSpPr>
            <p:spPr>
              <a:xfrm>
                <a:off x="-1735175" y="2565039"/>
                <a:ext cx="59089" cy="141814"/>
              </a:xfrm>
              <a:custGeom>
                <a:rect b="b" l="l" r="r" t="t"/>
                <a:pathLst>
                  <a:path extrusionOk="0" h="80" w="33">
                    <a:moveTo>
                      <a:pt x="29" y="0"/>
                    </a:moveTo>
                    <a:lnTo>
                      <a:pt x="29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6" y="9"/>
                    </a:lnTo>
                    <a:lnTo>
                      <a:pt x="24" y="14"/>
                    </a:lnTo>
                    <a:lnTo>
                      <a:pt x="24" y="16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19" y="16"/>
                    </a:lnTo>
                    <a:lnTo>
                      <a:pt x="15" y="16"/>
                    </a:lnTo>
                    <a:lnTo>
                      <a:pt x="12" y="18"/>
                    </a:lnTo>
                    <a:lnTo>
                      <a:pt x="9" y="21"/>
                    </a:lnTo>
                    <a:lnTo>
                      <a:pt x="5" y="23"/>
                    </a:lnTo>
                    <a:lnTo>
                      <a:pt x="5" y="23"/>
                    </a:lnTo>
                    <a:lnTo>
                      <a:pt x="3" y="23"/>
                    </a:lnTo>
                    <a:lnTo>
                      <a:pt x="2" y="26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0" y="52"/>
                    </a:lnTo>
                    <a:lnTo>
                      <a:pt x="2" y="54"/>
                    </a:lnTo>
                    <a:lnTo>
                      <a:pt x="2" y="54"/>
                    </a:lnTo>
                    <a:lnTo>
                      <a:pt x="5" y="54"/>
                    </a:lnTo>
                    <a:lnTo>
                      <a:pt x="5" y="56"/>
                    </a:lnTo>
                    <a:lnTo>
                      <a:pt x="3" y="59"/>
                    </a:lnTo>
                    <a:lnTo>
                      <a:pt x="3" y="59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7" y="63"/>
                    </a:lnTo>
                    <a:lnTo>
                      <a:pt x="7" y="63"/>
                    </a:lnTo>
                    <a:lnTo>
                      <a:pt x="9" y="65"/>
                    </a:lnTo>
                    <a:lnTo>
                      <a:pt x="9" y="65"/>
                    </a:lnTo>
                    <a:lnTo>
                      <a:pt x="7" y="66"/>
                    </a:lnTo>
                    <a:lnTo>
                      <a:pt x="5" y="70"/>
                    </a:lnTo>
                    <a:lnTo>
                      <a:pt x="5" y="72"/>
                    </a:lnTo>
                    <a:lnTo>
                      <a:pt x="9" y="72"/>
                    </a:lnTo>
                    <a:lnTo>
                      <a:pt x="9" y="72"/>
                    </a:lnTo>
                    <a:lnTo>
                      <a:pt x="14" y="77"/>
                    </a:lnTo>
                    <a:lnTo>
                      <a:pt x="17" y="79"/>
                    </a:lnTo>
                    <a:lnTo>
                      <a:pt x="17" y="80"/>
                    </a:lnTo>
                    <a:lnTo>
                      <a:pt x="19" y="80"/>
                    </a:lnTo>
                    <a:lnTo>
                      <a:pt x="19" y="80"/>
                    </a:lnTo>
                    <a:lnTo>
                      <a:pt x="22" y="80"/>
                    </a:lnTo>
                    <a:lnTo>
                      <a:pt x="22" y="77"/>
                    </a:lnTo>
                    <a:lnTo>
                      <a:pt x="22" y="73"/>
                    </a:lnTo>
                    <a:lnTo>
                      <a:pt x="22" y="72"/>
                    </a:lnTo>
                    <a:lnTo>
                      <a:pt x="22" y="72"/>
                    </a:lnTo>
                    <a:lnTo>
                      <a:pt x="26" y="70"/>
                    </a:lnTo>
                    <a:lnTo>
                      <a:pt x="28" y="66"/>
                    </a:lnTo>
                    <a:lnTo>
                      <a:pt x="28" y="56"/>
                    </a:lnTo>
                    <a:lnTo>
                      <a:pt x="28" y="56"/>
                    </a:lnTo>
                    <a:lnTo>
                      <a:pt x="29" y="51"/>
                    </a:lnTo>
                    <a:lnTo>
                      <a:pt x="31" y="47"/>
                    </a:lnTo>
                    <a:lnTo>
                      <a:pt x="33" y="42"/>
                    </a:lnTo>
                    <a:lnTo>
                      <a:pt x="33" y="33"/>
                    </a:lnTo>
                    <a:lnTo>
                      <a:pt x="33" y="33"/>
                    </a:lnTo>
                    <a:lnTo>
                      <a:pt x="31" y="25"/>
                    </a:lnTo>
                    <a:lnTo>
                      <a:pt x="31" y="19"/>
                    </a:lnTo>
                    <a:lnTo>
                      <a:pt x="29" y="16"/>
                    </a:lnTo>
                    <a:lnTo>
                      <a:pt x="29" y="14"/>
                    </a:lnTo>
                    <a:lnTo>
                      <a:pt x="29" y="14"/>
                    </a:lnTo>
                    <a:lnTo>
                      <a:pt x="31" y="5"/>
                    </a:lnTo>
                    <a:lnTo>
                      <a:pt x="29" y="2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42"/>
              <p:cNvSpPr/>
              <p:nvPr/>
            </p:nvSpPr>
            <p:spPr>
              <a:xfrm>
                <a:off x="-1490939" y="2970785"/>
                <a:ext cx="196964" cy="137877"/>
              </a:xfrm>
              <a:custGeom>
                <a:rect b="b" l="l" r="r" t="t"/>
                <a:pathLst>
                  <a:path extrusionOk="0" h="78" w="109">
                    <a:moveTo>
                      <a:pt x="0" y="26"/>
                    </a:moveTo>
                    <a:lnTo>
                      <a:pt x="0" y="26"/>
                    </a:lnTo>
                    <a:lnTo>
                      <a:pt x="0" y="15"/>
                    </a:lnTo>
                    <a:lnTo>
                      <a:pt x="3" y="8"/>
                    </a:lnTo>
                    <a:lnTo>
                      <a:pt x="8" y="7"/>
                    </a:lnTo>
                    <a:lnTo>
                      <a:pt x="10" y="7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4" y="12"/>
                    </a:lnTo>
                    <a:lnTo>
                      <a:pt x="15" y="14"/>
                    </a:lnTo>
                    <a:lnTo>
                      <a:pt x="19" y="8"/>
                    </a:lnTo>
                    <a:lnTo>
                      <a:pt x="21" y="5"/>
                    </a:lnTo>
                    <a:lnTo>
                      <a:pt x="24" y="5"/>
                    </a:lnTo>
                    <a:lnTo>
                      <a:pt x="29" y="5"/>
                    </a:lnTo>
                    <a:lnTo>
                      <a:pt x="36" y="10"/>
                    </a:lnTo>
                    <a:lnTo>
                      <a:pt x="36" y="10"/>
                    </a:lnTo>
                    <a:lnTo>
                      <a:pt x="41" y="14"/>
                    </a:lnTo>
                    <a:lnTo>
                      <a:pt x="48" y="15"/>
                    </a:lnTo>
                    <a:lnTo>
                      <a:pt x="55" y="15"/>
                    </a:lnTo>
                    <a:lnTo>
                      <a:pt x="62" y="14"/>
                    </a:lnTo>
                    <a:lnTo>
                      <a:pt x="74" y="8"/>
                    </a:lnTo>
                    <a:lnTo>
                      <a:pt x="80" y="7"/>
                    </a:lnTo>
                    <a:lnTo>
                      <a:pt x="83" y="7"/>
                    </a:lnTo>
                    <a:lnTo>
                      <a:pt x="83" y="7"/>
                    </a:lnTo>
                    <a:lnTo>
                      <a:pt x="88" y="7"/>
                    </a:lnTo>
                    <a:lnTo>
                      <a:pt x="92" y="7"/>
                    </a:lnTo>
                    <a:lnTo>
                      <a:pt x="102" y="3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09" y="1"/>
                    </a:lnTo>
                    <a:lnTo>
                      <a:pt x="109" y="1"/>
                    </a:lnTo>
                    <a:lnTo>
                      <a:pt x="95" y="24"/>
                    </a:lnTo>
                    <a:lnTo>
                      <a:pt x="92" y="38"/>
                    </a:lnTo>
                    <a:lnTo>
                      <a:pt x="90" y="43"/>
                    </a:lnTo>
                    <a:lnTo>
                      <a:pt x="92" y="45"/>
                    </a:lnTo>
                    <a:lnTo>
                      <a:pt x="92" y="45"/>
                    </a:lnTo>
                    <a:lnTo>
                      <a:pt x="95" y="48"/>
                    </a:lnTo>
                    <a:lnTo>
                      <a:pt x="95" y="52"/>
                    </a:lnTo>
                    <a:lnTo>
                      <a:pt x="95" y="59"/>
                    </a:lnTo>
                    <a:lnTo>
                      <a:pt x="94" y="66"/>
                    </a:lnTo>
                    <a:lnTo>
                      <a:pt x="92" y="73"/>
                    </a:lnTo>
                    <a:lnTo>
                      <a:pt x="92" y="73"/>
                    </a:lnTo>
                    <a:lnTo>
                      <a:pt x="92" y="76"/>
                    </a:lnTo>
                    <a:lnTo>
                      <a:pt x="90" y="78"/>
                    </a:lnTo>
                    <a:lnTo>
                      <a:pt x="80" y="73"/>
                    </a:lnTo>
                    <a:lnTo>
                      <a:pt x="80" y="73"/>
                    </a:lnTo>
                    <a:lnTo>
                      <a:pt x="71" y="69"/>
                    </a:lnTo>
                    <a:lnTo>
                      <a:pt x="64" y="64"/>
                    </a:lnTo>
                    <a:lnTo>
                      <a:pt x="59" y="59"/>
                    </a:lnTo>
                    <a:lnTo>
                      <a:pt x="52" y="57"/>
                    </a:lnTo>
                    <a:lnTo>
                      <a:pt x="52" y="57"/>
                    </a:lnTo>
                    <a:lnTo>
                      <a:pt x="48" y="55"/>
                    </a:lnTo>
                    <a:lnTo>
                      <a:pt x="43" y="54"/>
                    </a:lnTo>
                    <a:lnTo>
                      <a:pt x="34" y="48"/>
                    </a:lnTo>
                    <a:lnTo>
                      <a:pt x="26" y="41"/>
                    </a:lnTo>
                    <a:lnTo>
                      <a:pt x="15" y="36"/>
                    </a:lnTo>
                    <a:lnTo>
                      <a:pt x="15" y="36"/>
                    </a:lnTo>
                    <a:lnTo>
                      <a:pt x="3" y="33"/>
                    </a:lnTo>
                    <a:lnTo>
                      <a:pt x="0" y="29"/>
                    </a:lnTo>
                    <a:lnTo>
                      <a:pt x="0" y="2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42"/>
              <p:cNvSpPr/>
              <p:nvPr/>
            </p:nvSpPr>
            <p:spPr>
              <a:xfrm>
                <a:off x="-1904567" y="2135654"/>
                <a:ext cx="287570" cy="177270"/>
              </a:xfrm>
              <a:custGeom>
                <a:rect b="b" l="l" r="r" t="t"/>
                <a:pathLst>
                  <a:path extrusionOk="0" h="99" w="160">
                    <a:moveTo>
                      <a:pt x="127" y="14"/>
                    </a:moveTo>
                    <a:lnTo>
                      <a:pt x="127" y="14"/>
                    </a:lnTo>
                    <a:lnTo>
                      <a:pt x="130" y="17"/>
                    </a:lnTo>
                    <a:lnTo>
                      <a:pt x="130" y="22"/>
                    </a:lnTo>
                    <a:lnTo>
                      <a:pt x="127" y="29"/>
                    </a:lnTo>
                    <a:lnTo>
                      <a:pt x="123" y="36"/>
                    </a:lnTo>
                    <a:lnTo>
                      <a:pt x="125" y="38"/>
                    </a:lnTo>
                    <a:lnTo>
                      <a:pt x="127" y="38"/>
                    </a:lnTo>
                    <a:lnTo>
                      <a:pt x="127" y="38"/>
                    </a:lnTo>
                    <a:lnTo>
                      <a:pt x="134" y="38"/>
                    </a:lnTo>
                    <a:lnTo>
                      <a:pt x="137" y="38"/>
                    </a:lnTo>
                    <a:lnTo>
                      <a:pt x="141" y="40"/>
                    </a:lnTo>
                    <a:lnTo>
                      <a:pt x="141" y="42"/>
                    </a:lnTo>
                    <a:lnTo>
                      <a:pt x="143" y="45"/>
                    </a:lnTo>
                    <a:lnTo>
                      <a:pt x="143" y="47"/>
                    </a:lnTo>
                    <a:lnTo>
                      <a:pt x="146" y="47"/>
                    </a:lnTo>
                    <a:lnTo>
                      <a:pt x="146" y="47"/>
                    </a:lnTo>
                    <a:lnTo>
                      <a:pt x="148" y="47"/>
                    </a:lnTo>
                    <a:lnTo>
                      <a:pt x="151" y="45"/>
                    </a:lnTo>
                    <a:lnTo>
                      <a:pt x="155" y="42"/>
                    </a:lnTo>
                    <a:lnTo>
                      <a:pt x="156" y="40"/>
                    </a:lnTo>
                    <a:lnTo>
                      <a:pt x="156" y="42"/>
                    </a:lnTo>
                    <a:lnTo>
                      <a:pt x="158" y="47"/>
                    </a:lnTo>
                    <a:lnTo>
                      <a:pt x="158" y="47"/>
                    </a:lnTo>
                    <a:lnTo>
                      <a:pt x="156" y="50"/>
                    </a:lnTo>
                    <a:lnTo>
                      <a:pt x="156" y="54"/>
                    </a:lnTo>
                    <a:lnTo>
                      <a:pt x="158" y="59"/>
                    </a:lnTo>
                    <a:lnTo>
                      <a:pt x="160" y="62"/>
                    </a:lnTo>
                    <a:lnTo>
                      <a:pt x="160" y="62"/>
                    </a:lnTo>
                    <a:lnTo>
                      <a:pt x="160" y="64"/>
                    </a:lnTo>
                    <a:lnTo>
                      <a:pt x="160" y="64"/>
                    </a:lnTo>
                    <a:lnTo>
                      <a:pt x="158" y="66"/>
                    </a:lnTo>
                    <a:lnTo>
                      <a:pt x="156" y="66"/>
                    </a:lnTo>
                    <a:lnTo>
                      <a:pt x="151" y="62"/>
                    </a:lnTo>
                    <a:lnTo>
                      <a:pt x="148" y="61"/>
                    </a:lnTo>
                    <a:lnTo>
                      <a:pt x="148" y="59"/>
                    </a:lnTo>
                    <a:lnTo>
                      <a:pt x="146" y="61"/>
                    </a:lnTo>
                    <a:lnTo>
                      <a:pt x="146" y="61"/>
                    </a:lnTo>
                    <a:lnTo>
                      <a:pt x="146" y="64"/>
                    </a:lnTo>
                    <a:lnTo>
                      <a:pt x="148" y="69"/>
                    </a:lnTo>
                    <a:lnTo>
                      <a:pt x="148" y="75"/>
                    </a:lnTo>
                    <a:lnTo>
                      <a:pt x="148" y="78"/>
                    </a:lnTo>
                    <a:lnTo>
                      <a:pt x="146" y="78"/>
                    </a:lnTo>
                    <a:lnTo>
                      <a:pt x="146" y="78"/>
                    </a:lnTo>
                    <a:lnTo>
                      <a:pt x="144" y="78"/>
                    </a:lnTo>
                    <a:lnTo>
                      <a:pt x="144" y="78"/>
                    </a:lnTo>
                    <a:lnTo>
                      <a:pt x="141" y="75"/>
                    </a:lnTo>
                    <a:lnTo>
                      <a:pt x="137" y="73"/>
                    </a:lnTo>
                    <a:lnTo>
                      <a:pt x="136" y="73"/>
                    </a:lnTo>
                    <a:lnTo>
                      <a:pt x="132" y="75"/>
                    </a:lnTo>
                    <a:lnTo>
                      <a:pt x="132" y="75"/>
                    </a:lnTo>
                    <a:lnTo>
                      <a:pt x="130" y="75"/>
                    </a:lnTo>
                    <a:lnTo>
                      <a:pt x="129" y="75"/>
                    </a:lnTo>
                    <a:lnTo>
                      <a:pt x="127" y="71"/>
                    </a:lnTo>
                    <a:lnTo>
                      <a:pt x="123" y="68"/>
                    </a:lnTo>
                    <a:lnTo>
                      <a:pt x="122" y="66"/>
                    </a:lnTo>
                    <a:lnTo>
                      <a:pt x="120" y="66"/>
                    </a:lnTo>
                    <a:lnTo>
                      <a:pt x="120" y="66"/>
                    </a:lnTo>
                    <a:lnTo>
                      <a:pt x="118" y="66"/>
                    </a:lnTo>
                    <a:lnTo>
                      <a:pt x="118" y="68"/>
                    </a:lnTo>
                    <a:lnTo>
                      <a:pt x="118" y="71"/>
                    </a:lnTo>
                    <a:lnTo>
                      <a:pt x="116" y="78"/>
                    </a:lnTo>
                    <a:lnTo>
                      <a:pt x="115" y="80"/>
                    </a:lnTo>
                    <a:lnTo>
                      <a:pt x="113" y="83"/>
                    </a:lnTo>
                    <a:lnTo>
                      <a:pt x="113" y="83"/>
                    </a:lnTo>
                    <a:lnTo>
                      <a:pt x="109" y="87"/>
                    </a:lnTo>
                    <a:lnTo>
                      <a:pt x="109" y="89"/>
                    </a:lnTo>
                    <a:lnTo>
                      <a:pt x="109" y="94"/>
                    </a:lnTo>
                    <a:lnTo>
                      <a:pt x="111" y="97"/>
                    </a:lnTo>
                    <a:lnTo>
                      <a:pt x="111" y="99"/>
                    </a:lnTo>
                    <a:lnTo>
                      <a:pt x="109" y="99"/>
                    </a:lnTo>
                    <a:lnTo>
                      <a:pt x="109" y="99"/>
                    </a:lnTo>
                    <a:lnTo>
                      <a:pt x="108" y="99"/>
                    </a:lnTo>
                    <a:lnTo>
                      <a:pt x="106" y="99"/>
                    </a:lnTo>
                    <a:lnTo>
                      <a:pt x="103" y="94"/>
                    </a:lnTo>
                    <a:lnTo>
                      <a:pt x="99" y="89"/>
                    </a:lnTo>
                    <a:lnTo>
                      <a:pt x="94" y="83"/>
                    </a:lnTo>
                    <a:lnTo>
                      <a:pt x="94" y="83"/>
                    </a:lnTo>
                    <a:lnTo>
                      <a:pt x="90" y="80"/>
                    </a:lnTo>
                    <a:lnTo>
                      <a:pt x="89" y="76"/>
                    </a:lnTo>
                    <a:lnTo>
                      <a:pt x="89" y="68"/>
                    </a:lnTo>
                    <a:lnTo>
                      <a:pt x="89" y="68"/>
                    </a:lnTo>
                    <a:lnTo>
                      <a:pt x="87" y="66"/>
                    </a:lnTo>
                    <a:lnTo>
                      <a:pt x="85" y="68"/>
                    </a:lnTo>
                    <a:lnTo>
                      <a:pt x="82" y="71"/>
                    </a:lnTo>
                    <a:lnTo>
                      <a:pt x="78" y="75"/>
                    </a:lnTo>
                    <a:lnTo>
                      <a:pt x="78" y="75"/>
                    </a:lnTo>
                    <a:lnTo>
                      <a:pt x="76" y="75"/>
                    </a:lnTo>
                    <a:lnTo>
                      <a:pt x="76" y="76"/>
                    </a:lnTo>
                    <a:lnTo>
                      <a:pt x="78" y="80"/>
                    </a:lnTo>
                    <a:lnTo>
                      <a:pt x="78" y="82"/>
                    </a:lnTo>
                    <a:lnTo>
                      <a:pt x="78" y="83"/>
                    </a:lnTo>
                    <a:lnTo>
                      <a:pt x="76" y="87"/>
                    </a:lnTo>
                    <a:lnTo>
                      <a:pt x="73" y="89"/>
                    </a:lnTo>
                    <a:lnTo>
                      <a:pt x="73" y="89"/>
                    </a:lnTo>
                    <a:lnTo>
                      <a:pt x="66" y="94"/>
                    </a:lnTo>
                    <a:lnTo>
                      <a:pt x="62" y="92"/>
                    </a:lnTo>
                    <a:lnTo>
                      <a:pt x="57" y="92"/>
                    </a:lnTo>
                    <a:lnTo>
                      <a:pt x="52" y="94"/>
                    </a:lnTo>
                    <a:lnTo>
                      <a:pt x="52" y="94"/>
                    </a:lnTo>
                    <a:lnTo>
                      <a:pt x="47" y="97"/>
                    </a:lnTo>
                    <a:lnTo>
                      <a:pt x="42" y="97"/>
                    </a:lnTo>
                    <a:lnTo>
                      <a:pt x="36" y="94"/>
                    </a:lnTo>
                    <a:lnTo>
                      <a:pt x="36" y="94"/>
                    </a:lnTo>
                    <a:lnTo>
                      <a:pt x="35" y="87"/>
                    </a:lnTo>
                    <a:lnTo>
                      <a:pt x="31" y="85"/>
                    </a:lnTo>
                    <a:lnTo>
                      <a:pt x="28" y="85"/>
                    </a:lnTo>
                    <a:lnTo>
                      <a:pt x="28" y="83"/>
                    </a:lnTo>
                    <a:lnTo>
                      <a:pt x="28" y="83"/>
                    </a:lnTo>
                    <a:lnTo>
                      <a:pt x="29" y="78"/>
                    </a:lnTo>
                    <a:lnTo>
                      <a:pt x="31" y="73"/>
                    </a:lnTo>
                    <a:lnTo>
                      <a:pt x="29" y="71"/>
                    </a:lnTo>
                    <a:lnTo>
                      <a:pt x="28" y="69"/>
                    </a:lnTo>
                    <a:lnTo>
                      <a:pt x="26" y="68"/>
                    </a:lnTo>
                    <a:lnTo>
                      <a:pt x="21" y="68"/>
                    </a:lnTo>
                    <a:lnTo>
                      <a:pt x="21" y="68"/>
                    </a:lnTo>
                    <a:lnTo>
                      <a:pt x="17" y="69"/>
                    </a:lnTo>
                    <a:lnTo>
                      <a:pt x="14" y="71"/>
                    </a:lnTo>
                    <a:lnTo>
                      <a:pt x="12" y="75"/>
                    </a:lnTo>
                    <a:lnTo>
                      <a:pt x="12" y="80"/>
                    </a:lnTo>
                    <a:lnTo>
                      <a:pt x="10" y="82"/>
                    </a:lnTo>
                    <a:lnTo>
                      <a:pt x="8" y="83"/>
                    </a:lnTo>
                    <a:lnTo>
                      <a:pt x="8" y="83"/>
                    </a:lnTo>
                    <a:lnTo>
                      <a:pt x="3" y="85"/>
                    </a:lnTo>
                    <a:lnTo>
                      <a:pt x="0" y="83"/>
                    </a:lnTo>
                    <a:lnTo>
                      <a:pt x="0" y="82"/>
                    </a:lnTo>
                    <a:lnTo>
                      <a:pt x="3" y="78"/>
                    </a:lnTo>
                    <a:lnTo>
                      <a:pt x="3" y="78"/>
                    </a:lnTo>
                    <a:lnTo>
                      <a:pt x="5" y="75"/>
                    </a:lnTo>
                    <a:lnTo>
                      <a:pt x="7" y="73"/>
                    </a:lnTo>
                    <a:lnTo>
                      <a:pt x="7" y="68"/>
                    </a:lnTo>
                    <a:lnTo>
                      <a:pt x="7" y="62"/>
                    </a:lnTo>
                    <a:lnTo>
                      <a:pt x="8" y="59"/>
                    </a:lnTo>
                    <a:lnTo>
                      <a:pt x="10" y="57"/>
                    </a:lnTo>
                    <a:lnTo>
                      <a:pt x="10" y="57"/>
                    </a:lnTo>
                    <a:lnTo>
                      <a:pt x="15" y="55"/>
                    </a:lnTo>
                    <a:lnTo>
                      <a:pt x="17" y="52"/>
                    </a:lnTo>
                    <a:lnTo>
                      <a:pt x="17" y="48"/>
                    </a:lnTo>
                    <a:lnTo>
                      <a:pt x="17" y="43"/>
                    </a:lnTo>
                    <a:lnTo>
                      <a:pt x="19" y="42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28" y="38"/>
                    </a:lnTo>
                    <a:lnTo>
                      <a:pt x="28" y="35"/>
                    </a:lnTo>
                    <a:lnTo>
                      <a:pt x="29" y="31"/>
                    </a:lnTo>
                    <a:lnTo>
                      <a:pt x="33" y="28"/>
                    </a:lnTo>
                    <a:lnTo>
                      <a:pt x="33" y="28"/>
                    </a:lnTo>
                    <a:lnTo>
                      <a:pt x="36" y="24"/>
                    </a:lnTo>
                    <a:lnTo>
                      <a:pt x="36" y="22"/>
                    </a:lnTo>
                    <a:lnTo>
                      <a:pt x="35" y="21"/>
                    </a:lnTo>
                    <a:lnTo>
                      <a:pt x="36" y="17"/>
                    </a:lnTo>
                    <a:lnTo>
                      <a:pt x="36" y="17"/>
                    </a:lnTo>
                    <a:lnTo>
                      <a:pt x="42" y="15"/>
                    </a:lnTo>
                    <a:lnTo>
                      <a:pt x="45" y="15"/>
                    </a:lnTo>
                    <a:lnTo>
                      <a:pt x="50" y="1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64" y="12"/>
                    </a:lnTo>
                    <a:lnTo>
                      <a:pt x="69" y="12"/>
                    </a:lnTo>
                    <a:lnTo>
                      <a:pt x="73" y="10"/>
                    </a:lnTo>
                    <a:lnTo>
                      <a:pt x="82" y="10"/>
                    </a:lnTo>
                    <a:lnTo>
                      <a:pt x="82" y="10"/>
                    </a:lnTo>
                    <a:lnTo>
                      <a:pt x="87" y="10"/>
                    </a:lnTo>
                    <a:lnTo>
                      <a:pt x="87" y="8"/>
                    </a:lnTo>
                    <a:lnTo>
                      <a:pt x="89" y="5"/>
                    </a:lnTo>
                    <a:lnTo>
                      <a:pt x="89" y="3"/>
                    </a:lnTo>
                    <a:lnTo>
                      <a:pt x="92" y="1"/>
                    </a:lnTo>
                    <a:lnTo>
                      <a:pt x="92" y="1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101" y="3"/>
                    </a:lnTo>
                    <a:lnTo>
                      <a:pt x="103" y="7"/>
                    </a:lnTo>
                    <a:lnTo>
                      <a:pt x="106" y="7"/>
                    </a:lnTo>
                    <a:lnTo>
                      <a:pt x="108" y="7"/>
                    </a:lnTo>
                    <a:lnTo>
                      <a:pt x="108" y="7"/>
                    </a:lnTo>
                    <a:lnTo>
                      <a:pt x="115" y="7"/>
                    </a:lnTo>
                    <a:lnTo>
                      <a:pt x="120" y="8"/>
                    </a:lnTo>
                    <a:lnTo>
                      <a:pt x="127" y="14"/>
                    </a:lnTo>
                    <a:lnTo>
                      <a:pt x="127" y="1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42"/>
              <p:cNvSpPr/>
              <p:nvPr/>
            </p:nvSpPr>
            <p:spPr>
              <a:xfrm>
                <a:off x="-1506696" y="1840209"/>
                <a:ext cx="413625" cy="224539"/>
              </a:xfrm>
              <a:custGeom>
                <a:rect b="b" l="l" r="r" t="t"/>
                <a:pathLst>
                  <a:path extrusionOk="0" h="127" w="233">
                    <a:moveTo>
                      <a:pt x="58" y="117"/>
                    </a:moveTo>
                    <a:lnTo>
                      <a:pt x="58" y="117"/>
                    </a:lnTo>
                    <a:lnTo>
                      <a:pt x="61" y="119"/>
                    </a:lnTo>
                    <a:lnTo>
                      <a:pt x="63" y="120"/>
                    </a:lnTo>
                    <a:lnTo>
                      <a:pt x="65" y="124"/>
                    </a:lnTo>
                    <a:lnTo>
                      <a:pt x="65" y="126"/>
                    </a:lnTo>
                    <a:lnTo>
                      <a:pt x="66" y="127"/>
                    </a:lnTo>
                    <a:lnTo>
                      <a:pt x="73" y="126"/>
                    </a:lnTo>
                    <a:lnTo>
                      <a:pt x="73" y="126"/>
                    </a:lnTo>
                    <a:lnTo>
                      <a:pt x="91" y="120"/>
                    </a:lnTo>
                    <a:lnTo>
                      <a:pt x="94" y="119"/>
                    </a:lnTo>
                    <a:lnTo>
                      <a:pt x="96" y="117"/>
                    </a:lnTo>
                    <a:lnTo>
                      <a:pt x="98" y="113"/>
                    </a:lnTo>
                    <a:lnTo>
                      <a:pt x="98" y="110"/>
                    </a:lnTo>
                    <a:lnTo>
                      <a:pt x="98" y="110"/>
                    </a:lnTo>
                    <a:lnTo>
                      <a:pt x="99" y="103"/>
                    </a:lnTo>
                    <a:lnTo>
                      <a:pt x="99" y="103"/>
                    </a:lnTo>
                    <a:lnTo>
                      <a:pt x="101" y="105"/>
                    </a:lnTo>
                    <a:lnTo>
                      <a:pt x="105" y="107"/>
                    </a:lnTo>
                    <a:lnTo>
                      <a:pt x="106" y="108"/>
                    </a:lnTo>
                    <a:lnTo>
                      <a:pt x="110" y="108"/>
                    </a:lnTo>
                    <a:lnTo>
                      <a:pt x="110" y="108"/>
                    </a:lnTo>
                    <a:lnTo>
                      <a:pt x="115" y="108"/>
                    </a:lnTo>
                    <a:lnTo>
                      <a:pt x="119" y="110"/>
                    </a:lnTo>
                    <a:lnTo>
                      <a:pt x="129" y="113"/>
                    </a:lnTo>
                    <a:lnTo>
                      <a:pt x="138" y="117"/>
                    </a:lnTo>
                    <a:lnTo>
                      <a:pt x="143" y="119"/>
                    </a:lnTo>
                    <a:lnTo>
                      <a:pt x="146" y="117"/>
                    </a:lnTo>
                    <a:lnTo>
                      <a:pt x="146" y="117"/>
                    </a:lnTo>
                    <a:lnTo>
                      <a:pt x="150" y="115"/>
                    </a:lnTo>
                    <a:lnTo>
                      <a:pt x="153" y="115"/>
                    </a:lnTo>
                    <a:lnTo>
                      <a:pt x="160" y="117"/>
                    </a:lnTo>
                    <a:lnTo>
                      <a:pt x="167" y="122"/>
                    </a:lnTo>
                    <a:lnTo>
                      <a:pt x="167" y="122"/>
                    </a:lnTo>
                    <a:lnTo>
                      <a:pt x="171" y="117"/>
                    </a:lnTo>
                    <a:lnTo>
                      <a:pt x="174" y="113"/>
                    </a:lnTo>
                    <a:lnTo>
                      <a:pt x="178" y="112"/>
                    </a:lnTo>
                    <a:lnTo>
                      <a:pt x="181" y="112"/>
                    </a:lnTo>
                    <a:lnTo>
                      <a:pt x="188" y="113"/>
                    </a:lnTo>
                    <a:lnTo>
                      <a:pt x="193" y="112"/>
                    </a:lnTo>
                    <a:lnTo>
                      <a:pt x="197" y="110"/>
                    </a:lnTo>
                    <a:lnTo>
                      <a:pt x="197" y="110"/>
                    </a:lnTo>
                    <a:lnTo>
                      <a:pt x="202" y="107"/>
                    </a:lnTo>
                    <a:lnTo>
                      <a:pt x="206" y="103"/>
                    </a:lnTo>
                    <a:lnTo>
                      <a:pt x="209" y="96"/>
                    </a:lnTo>
                    <a:lnTo>
                      <a:pt x="211" y="93"/>
                    </a:lnTo>
                    <a:lnTo>
                      <a:pt x="216" y="87"/>
                    </a:lnTo>
                    <a:lnTo>
                      <a:pt x="223" y="82"/>
                    </a:lnTo>
                    <a:lnTo>
                      <a:pt x="233" y="79"/>
                    </a:lnTo>
                    <a:lnTo>
                      <a:pt x="233" y="79"/>
                    </a:lnTo>
                    <a:lnTo>
                      <a:pt x="232" y="72"/>
                    </a:lnTo>
                    <a:lnTo>
                      <a:pt x="228" y="65"/>
                    </a:lnTo>
                    <a:lnTo>
                      <a:pt x="223" y="58"/>
                    </a:lnTo>
                    <a:lnTo>
                      <a:pt x="213" y="53"/>
                    </a:lnTo>
                    <a:lnTo>
                      <a:pt x="213" y="53"/>
                    </a:lnTo>
                    <a:lnTo>
                      <a:pt x="206" y="51"/>
                    </a:lnTo>
                    <a:lnTo>
                      <a:pt x="200" y="53"/>
                    </a:lnTo>
                    <a:lnTo>
                      <a:pt x="199" y="53"/>
                    </a:lnTo>
                    <a:lnTo>
                      <a:pt x="195" y="51"/>
                    </a:lnTo>
                    <a:lnTo>
                      <a:pt x="195" y="51"/>
                    </a:lnTo>
                    <a:lnTo>
                      <a:pt x="192" y="46"/>
                    </a:lnTo>
                    <a:lnTo>
                      <a:pt x="192" y="42"/>
                    </a:lnTo>
                    <a:lnTo>
                      <a:pt x="192" y="40"/>
                    </a:lnTo>
                    <a:lnTo>
                      <a:pt x="186" y="39"/>
                    </a:lnTo>
                    <a:lnTo>
                      <a:pt x="186" y="39"/>
                    </a:lnTo>
                    <a:lnTo>
                      <a:pt x="171" y="33"/>
                    </a:lnTo>
                    <a:lnTo>
                      <a:pt x="166" y="32"/>
                    </a:lnTo>
                    <a:lnTo>
                      <a:pt x="166" y="33"/>
                    </a:lnTo>
                    <a:lnTo>
                      <a:pt x="166" y="35"/>
                    </a:lnTo>
                    <a:lnTo>
                      <a:pt x="166" y="35"/>
                    </a:lnTo>
                    <a:lnTo>
                      <a:pt x="167" y="39"/>
                    </a:lnTo>
                    <a:lnTo>
                      <a:pt x="167" y="40"/>
                    </a:lnTo>
                    <a:lnTo>
                      <a:pt x="167" y="44"/>
                    </a:lnTo>
                    <a:lnTo>
                      <a:pt x="166" y="46"/>
                    </a:lnTo>
                    <a:lnTo>
                      <a:pt x="162" y="47"/>
                    </a:lnTo>
                    <a:lnTo>
                      <a:pt x="159" y="47"/>
                    </a:lnTo>
                    <a:lnTo>
                      <a:pt x="153" y="44"/>
                    </a:lnTo>
                    <a:lnTo>
                      <a:pt x="148" y="39"/>
                    </a:lnTo>
                    <a:lnTo>
                      <a:pt x="148" y="39"/>
                    </a:lnTo>
                    <a:lnTo>
                      <a:pt x="145" y="33"/>
                    </a:lnTo>
                    <a:lnTo>
                      <a:pt x="143" y="30"/>
                    </a:lnTo>
                    <a:lnTo>
                      <a:pt x="143" y="26"/>
                    </a:lnTo>
                    <a:lnTo>
                      <a:pt x="145" y="26"/>
                    </a:lnTo>
                    <a:lnTo>
                      <a:pt x="148" y="25"/>
                    </a:lnTo>
                    <a:lnTo>
                      <a:pt x="150" y="23"/>
                    </a:lnTo>
                    <a:lnTo>
                      <a:pt x="150" y="21"/>
                    </a:lnTo>
                    <a:lnTo>
                      <a:pt x="150" y="21"/>
                    </a:lnTo>
                    <a:lnTo>
                      <a:pt x="146" y="18"/>
                    </a:lnTo>
                    <a:lnTo>
                      <a:pt x="143" y="18"/>
                    </a:lnTo>
                    <a:lnTo>
                      <a:pt x="134" y="18"/>
                    </a:lnTo>
                    <a:lnTo>
                      <a:pt x="122" y="14"/>
                    </a:lnTo>
                    <a:lnTo>
                      <a:pt x="122" y="14"/>
                    </a:lnTo>
                    <a:lnTo>
                      <a:pt x="115" y="9"/>
                    </a:lnTo>
                    <a:lnTo>
                      <a:pt x="110" y="7"/>
                    </a:lnTo>
                    <a:lnTo>
                      <a:pt x="106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94" y="6"/>
                    </a:lnTo>
                    <a:lnTo>
                      <a:pt x="94" y="6"/>
                    </a:lnTo>
                    <a:lnTo>
                      <a:pt x="91" y="7"/>
                    </a:lnTo>
                    <a:lnTo>
                      <a:pt x="87" y="7"/>
                    </a:lnTo>
                    <a:lnTo>
                      <a:pt x="82" y="4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3" y="2"/>
                    </a:lnTo>
                    <a:lnTo>
                      <a:pt x="73" y="2"/>
                    </a:lnTo>
                    <a:lnTo>
                      <a:pt x="73" y="6"/>
                    </a:lnTo>
                    <a:lnTo>
                      <a:pt x="73" y="7"/>
                    </a:lnTo>
                    <a:lnTo>
                      <a:pt x="72" y="9"/>
                    </a:lnTo>
                    <a:lnTo>
                      <a:pt x="61" y="13"/>
                    </a:lnTo>
                    <a:lnTo>
                      <a:pt x="61" y="13"/>
                    </a:lnTo>
                    <a:lnTo>
                      <a:pt x="49" y="16"/>
                    </a:lnTo>
                    <a:lnTo>
                      <a:pt x="40" y="23"/>
                    </a:lnTo>
                    <a:lnTo>
                      <a:pt x="32" y="28"/>
                    </a:lnTo>
                    <a:lnTo>
                      <a:pt x="19" y="33"/>
                    </a:lnTo>
                    <a:lnTo>
                      <a:pt x="19" y="33"/>
                    </a:lnTo>
                    <a:lnTo>
                      <a:pt x="9" y="37"/>
                    </a:lnTo>
                    <a:lnTo>
                      <a:pt x="2" y="40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9" y="56"/>
                    </a:lnTo>
                    <a:lnTo>
                      <a:pt x="11" y="61"/>
                    </a:lnTo>
                    <a:lnTo>
                      <a:pt x="9" y="68"/>
                    </a:lnTo>
                    <a:lnTo>
                      <a:pt x="9" y="72"/>
                    </a:lnTo>
                    <a:lnTo>
                      <a:pt x="9" y="75"/>
                    </a:lnTo>
                    <a:lnTo>
                      <a:pt x="14" y="79"/>
                    </a:lnTo>
                    <a:lnTo>
                      <a:pt x="21" y="84"/>
                    </a:lnTo>
                    <a:lnTo>
                      <a:pt x="21" y="84"/>
                    </a:lnTo>
                    <a:lnTo>
                      <a:pt x="30" y="89"/>
                    </a:lnTo>
                    <a:lnTo>
                      <a:pt x="37" y="96"/>
                    </a:lnTo>
                    <a:lnTo>
                      <a:pt x="45" y="105"/>
                    </a:lnTo>
                    <a:lnTo>
                      <a:pt x="58" y="117"/>
                    </a:lnTo>
                    <a:lnTo>
                      <a:pt x="58" y="117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42"/>
              <p:cNvSpPr/>
              <p:nvPr/>
            </p:nvSpPr>
            <p:spPr>
              <a:xfrm>
                <a:off x="-868531" y="2454738"/>
                <a:ext cx="389989" cy="263932"/>
              </a:xfrm>
              <a:custGeom>
                <a:rect b="b" l="l" r="r" t="t"/>
                <a:pathLst>
                  <a:path extrusionOk="0" h="148" w="218">
                    <a:moveTo>
                      <a:pt x="0" y="94"/>
                    </a:moveTo>
                    <a:lnTo>
                      <a:pt x="0" y="94"/>
                    </a:lnTo>
                    <a:lnTo>
                      <a:pt x="5" y="103"/>
                    </a:lnTo>
                    <a:lnTo>
                      <a:pt x="11" y="107"/>
                    </a:lnTo>
                    <a:lnTo>
                      <a:pt x="16" y="110"/>
                    </a:lnTo>
                    <a:lnTo>
                      <a:pt x="19" y="115"/>
                    </a:lnTo>
                    <a:lnTo>
                      <a:pt x="19" y="115"/>
                    </a:lnTo>
                    <a:lnTo>
                      <a:pt x="21" y="124"/>
                    </a:lnTo>
                    <a:lnTo>
                      <a:pt x="21" y="131"/>
                    </a:lnTo>
                    <a:lnTo>
                      <a:pt x="21" y="136"/>
                    </a:lnTo>
                    <a:lnTo>
                      <a:pt x="21" y="141"/>
                    </a:lnTo>
                    <a:lnTo>
                      <a:pt x="21" y="141"/>
                    </a:lnTo>
                    <a:lnTo>
                      <a:pt x="26" y="145"/>
                    </a:lnTo>
                    <a:lnTo>
                      <a:pt x="30" y="143"/>
                    </a:lnTo>
                    <a:lnTo>
                      <a:pt x="33" y="140"/>
                    </a:lnTo>
                    <a:lnTo>
                      <a:pt x="35" y="140"/>
                    </a:lnTo>
                    <a:lnTo>
                      <a:pt x="40" y="140"/>
                    </a:lnTo>
                    <a:lnTo>
                      <a:pt x="40" y="140"/>
                    </a:lnTo>
                    <a:lnTo>
                      <a:pt x="45" y="140"/>
                    </a:lnTo>
                    <a:lnTo>
                      <a:pt x="51" y="140"/>
                    </a:lnTo>
                    <a:lnTo>
                      <a:pt x="58" y="136"/>
                    </a:lnTo>
                    <a:lnTo>
                      <a:pt x="65" y="133"/>
                    </a:lnTo>
                    <a:lnTo>
                      <a:pt x="66" y="133"/>
                    </a:lnTo>
                    <a:lnTo>
                      <a:pt x="68" y="133"/>
                    </a:lnTo>
                    <a:lnTo>
                      <a:pt x="68" y="133"/>
                    </a:lnTo>
                    <a:lnTo>
                      <a:pt x="70" y="134"/>
                    </a:lnTo>
                    <a:lnTo>
                      <a:pt x="72" y="134"/>
                    </a:lnTo>
                    <a:lnTo>
                      <a:pt x="75" y="133"/>
                    </a:lnTo>
                    <a:lnTo>
                      <a:pt x="77" y="133"/>
                    </a:lnTo>
                    <a:lnTo>
                      <a:pt x="80" y="136"/>
                    </a:lnTo>
                    <a:lnTo>
                      <a:pt x="80" y="136"/>
                    </a:lnTo>
                    <a:lnTo>
                      <a:pt x="84" y="140"/>
                    </a:lnTo>
                    <a:lnTo>
                      <a:pt x="85" y="140"/>
                    </a:lnTo>
                    <a:lnTo>
                      <a:pt x="87" y="140"/>
                    </a:lnTo>
                    <a:lnTo>
                      <a:pt x="91" y="138"/>
                    </a:lnTo>
                    <a:lnTo>
                      <a:pt x="92" y="140"/>
                    </a:lnTo>
                    <a:lnTo>
                      <a:pt x="96" y="141"/>
                    </a:lnTo>
                    <a:lnTo>
                      <a:pt x="96" y="141"/>
                    </a:lnTo>
                    <a:lnTo>
                      <a:pt x="99" y="145"/>
                    </a:lnTo>
                    <a:lnTo>
                      <a:pt x="101" y="147"/>
                    </a:lnTo>
                    <a:lnTo>
                      <a:pt x="108" y="148"/>
                    </a:lnTo>
                    <a:lnTo>
                      <a:pt x="115" y="145"/>
                    </a:lnTo>
                    <a:lnTo>
                      <a:pt x="125" y="143"/>
                    </a:lnTo>
                    <a:lnTo>
                      <a:pt x="125" y="143"/>
                    </a:lnTo>
                    <a:lnTo>
                      <a:pt x="131" y="143"/>
                    </a:lnTo>
                    <a:lnTo>
                      <a:pt x="132" y="140"/>
                    </a:lnTo>
                    <a:lnTo>
                      <a:pt x="132" y="134"/>
                    </a:lnTo>
                    <a:lnTo>
                      <a:pt x="132" y="131"/>
                    </a:lnTo>
                    <a:lnTo>
                      <a:pt x="131" y="127"/>
                    </a:lnTo>
                    <a:lnTo>
                      <a:pt x="132" y="124"/>
                    </a:lnTo>
                    <a:lnTo>
                      <a:pt x="134" y="122"/>
                    </a:lnTo>
                    <a:lnTo>
                      <a:pt x="139" y="124"/>
                    </a:lnTo>
                    <a:lnTo>
                      <a:pt x="139" y="124"/>
                    </a:lnTo>
                    <a:lnTo>
                      <a:pt x="141" y="120"/>
                    </a:lnTo>
                    <a:lnTo>
                      <a:pt x="143" y="119"/>
                    </a:lnTo>
                    <a:lnTo>
                      <a:pt x="146" y="119"/>
                    </a:lnTo>
                    <a:lnTo>
                      <a:pt x="148" y="115"/>
                    </a:lnTo>
                    <a:lnTo>
                      <a:pt x="148" y="115"/>
                    </a:lnTo>
                    <a:lnTo>
                      <a:pt x="150" y="112"/>
                    </a:lnTo>
                    <a:lnTo>
                      <a:pt x="150" y="110"/>
                    </a:lnTo>
                    <a:lnTo>
                      <a:pt x="153" y="112"/>
                    </a:lnTo>
                    <a:lnTo>
                      <a:pt x="159" y="112"/>
                    </a:lnTo>
                    <a:lnTo>
                      <a:pt x="160" y="112"/>
                    </a:lnTo>
                    <a:lnTo>
                      <a:pt x="164" y="110"/>
                    </a:lnTo>
                    <a:lnTo>
                      <a:pt x="164" y="110"/>
                    </a:lnTo>
                    <a:lnTo>
                      <a:pt x="167" y="107"/>
                    </a:lnTo>
                    <a:lnTo>
                      <a:pt x="171" y="107"/>
                    </a:lnTo>
                    <a:lnTo>
                      <a:pt x="176" y="108"/>
                    </a:lnTo>
                    <a:lnTo>
                      <a:pt x="181" y="113"/>
                    </a:lnTo>
                    <a:lnTo>
                      <a:pt x="183" y="115"/>
                    </a:lnTo>
                    <a:lnTo>
                      <a:pt x="186" y="115"/>
                    </a:lnTo>
                    <a:lnTo>
                      <a:pt x="186" y="115"/>
                    </a:lnTo>
                    <a:lnTo>
                      <a:pt x="190" y="115"/>
                    </a:lnTo>
                    <a:lnTo>
                      <a:pt x="192" y="113"/>
                    </a:lnTo>
                    <a:lnTo>
                      <a:pt x="195" y="112"/>
                    </a:lnTo>
                    <a:lnTo>
                      <a:pt x="199" y="112"/>
                    </a:lnTo>
                    <a:lnTo>
                      <a:pt x="199" y="112"/>
                    </a:lnTo>
                    <a:lnTo>
                      <a:pt x="199" y="108"/>
                    </a:lnTo>
                    <a:lnTo>
                      <a:pt x="197" y="105"/>
                    </a:lnTo>
                    <a:lnTo>
                      <a:pt x="193" y="103"/>
                    </a:lnTo>
                    <a:lnTo>
                      <a:pt x="190" y="101"/>
                    </a:lnTo>
                    <a:lnTo>
                      <a:pt x="188" y="100"/>
                    </a:lnTo>
                    <a:lnTo>
                      <a:pt x="188" y="96"/>
                    </a:lnTo>
                    <a:lnTo>
                      <a:pt x="188" y="96"/>
                    </a:lnTo>
                    <a:lnTo>
                      <a:pt x="188" y="93"/>
                    </a:lnTo>
                    <a:lnTo>
                      <a:pt x="186" y="91"/>
                    </a:lnTo>
                    <a:lnTo>
                      <a:pt x="179" y="89"/>
                    </a:lnTo>
                    <a:lnTo>
                      <a:pt x="178" y="87"/>
                    </a:lnTo>
                    <a:lnTo>
                      <a:pt x="178" y="87"/>
                    </a:lnTo>
                    <a:lnTo>
                      <a:pt x="185" y="80"/>
                    </a:lnTo>
                    <a:lnTo>
                      <a:pt x="185" y="80"/>
                    </a:lnTo>
                    <a:lnTo>
                      <a:pt x="190" y="77"/>
                    </a:lnTo>
                    <a:lnTo>
                      <a:pt x="193" y="73"/>
                    </a:lnTo>
                    <a:lnTo>
                      <a:pt x="195" y="70"/>
                    </a:lnTo>
                    <a:lnTo>
                      <a:pt x="195" y="66"/>
                    </a:lnTo>
                    <a:lnTo>
                      <a:pt x="193" y="60"/>
                    </a:lnTo>
                    <a:lnTo>
                      <a:pt x="195" y="54"/>
                    </a:lnTo>
                    <a:lnTo>
                      <a:pt x="197" y="49"/>
                    </a:lnTo>
                    <a:lnTo>
                      <a:pt x="197" y="49"/>
                    </a:lnTo>
                    <a:lnTo>
                      <a:pt x="202" y="44"/>
                    </a:lnTo>
                    <a:lnTo>
                      <a:pt x="206" y="42"/>
                    </a:lnTo>
                    <a:lnTo>
                      <a:pt x="211" y="44"/>
                    </a:lnTo>
                    <a:lnTo>
                      <a:pt x="214" y="44"/>
                    </a:lnTo>
                    <a:lnTo>
                      <a:pt x="216" y="40"/>
                    </a:lnTo>
                    <a:lnTo>
                      <a:pt x="218" y="35"/>
                    </a:lnTo>
                    <a:lnTo>
                      <a:pt x="218" y="26"/>
                    </a:lnTo>
                    <a:lnTo>
                      <a:pt x="218" y="26"/>
                    </a:lnTo>
                    <a:lnTo>
                      <a:pt x="207" y="25"/>
                    </a:lnTo>
                    <a:lnTo>
                      <a:pt x="202" y="23"/>
                    </a:lnTo>
                    <a:lnTo>
                      <a:pt x="197" y="18"/>
                    </a:lnTo>
                    <a:lnTo>
                      <a:pt x="197" y="18"/>
                    </a:lnTo>
                    <a:lnTo>
                      <a:pt x="193" y="14"/>
                    </a:lnTo>
                    <a:lnTo>
                      <a:pt x="190" y="13"/>
                    </a:lnTo>
                    <a:lnTo>
                      <a:pt x="185" y="13"/>
                    </a:lnTo>
                    <a:lnTo>
                      <a:pt x="179" y="13"/>
                    </a:lnTo>
                    <a:lnTo>
                      <a:pt x="176" y="13"/>
                    </a:lnTo>
                    <a:lnTo>
                      <a:pt x="174" y="11"/>
                    </a:lnTo>
                    <a:lnTo>
                      <a:pt x="174" y="11"/>
                    </a:lnTo>
                    <a:lnTo>
                      <a:pt x="169" y="7"/>
                    </a:lnTo>
                    <a:lnTo>
                      <a:pt x="164" y="6"/>
                    </a:lnTo>
                    <a:lnTo>
                      <a:pt x="157" y="7"/>
                    </a:lnTo>
                    <a:lnTo>
                      <a:pt x="150" y="9"/>
                    </a:lnTo>
                    <a:lnTo>
                      <a:pt x="134" y="16"/>
                    </a:lnTo>
                    <a:lnTo>
                      <a:pt x="122" y="23"/>
                    </a:lnTo>
                    <a:lnTo>
                      <a:pt x="122" y="23"/>
                    </a:lnTo>
                    <a:lnTo>
                      <a:pt x="117" y="28"/>
                    </a:lnTo>
                    <a:lnTo>
                      <a:pt x="110" y="30"/>
                    </a:lnTo>
                    <a:lnTo>
                      <a:pt x="105" y="30"/>
                    </a:lnTo>
                    <a:lnTo>
                      <a:pt x="99" y="30"/>
                    </a:lnTo>
                    <a:lnTo>
                      <a:pt x="91" y="26"/>
                    </a:lnTo>
                    <a:lnTo>
                      <a:pt x="80" y="23"/>
                    </a:lnTo>
                    <a:lnTo>
                      <a:pt x="80" y="23"/>
                    </a:lnTo>
                    <a:lnTo>
                      <a:pt x="73" y="25"/>
                    </a:lnTo>
                    <a:lnTo>
                      <a:pt x="66" y="26"/>
                    </a:lnTo>
                    <a:lnTo>
                      <a:pt x="58" y="28"/>
                    </a:lnTo>
                    <a:lnTo>
                      <a:pt x="54" y="26"/>
                    </a:lnTo>
                    <a:lnTo>
                      <a:pt x="47" y="23"/>
                    </a:lnTo>
                    <a:lnTo>
                      <a:pt x="47" y="23"/>
                    </a:lnTo>
                    <a:lnTo>
                      <a:pt x="42" y="21"/>
                    </a:lnTo>
                    <a:lnTo>
                      <a:pt x="38" y="19"/>
                    </a:lnTo>
                    <a:lnTo>
                      <a:pt x="30" y="21"/>
                    </a:lnTo>
                    <a:lnTo>
                      <a:pt x="24" y="23"/>
                    </a:lnTo>
                    <a:lnTo>
                      <a:pt x="21" y="23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16" y="18"/>
                    </a:lnTo>
                    <a:lnTo>
                      <a:pt x="18" y="16"/>
                    </a:lnTo>
                    <a:lnTo>
                      <a:pt x="21" y="13"/>
                    </a:lnTo>
                    <a:lnTo>
                      <a:pt x="23" y="11"/>
                    </a:lnTo>
                    <a:lnTo>
                      <a:pt x="23" y="7"/>
                    </a:lnTo>
                    <a:lnTo>
                      <a:pt x="19" y="6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6"/>
                    </a:lnTo>
                    <a:lnTo>
                      <a:pt x="9" y="9"/>
                    </a:lnTo>
                    <a:lnTo>
                      <a:pt x="4" y="13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2" y="25"/>
                    </a:lnTo>
                    <a:lnTo>
                      <a:pt x="5" y="33"/>
                    </a:lnTo>
                    <a:lnTo>
                      <a:pt x="9" y="40"/>
                    </a:lnTo>
                    <a:lnTo>
                      <a:pt x="18" y="47"/>
                    </a:lnTo>
                    <a:lnTo>
                      <a:pt x="21" y="49"/>
                    </a:lnTo>
                    <a:lnTo>
                      <a:pt x="23" y="53"/>
                    </a:lnTo>
                    <a:lnTo>
                      <a:pt x="23" y="56"/>
                    </a:lnTo>
                    <a:lnTo>
                      <a:pt x="19" y="60"/>
                    </a:lnTo>
                    <a:lnTo>
                      <a:pt x="19" y="60"/>
                    </a:lnTo>
                    <a:lnTo>
                      <a:pt x="16" y="65"/>
                    </a:lnTo>
                    <a:lnTo>
                      <a:pt x="12" y="66"/>
                    </a:lnTo>
                    <a:lnTo>
                      <a:pt x="7" y="68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2" y="73"/>
                    </a:lnTo>
                    <a:lnTo>
                      <a:pt x="2" y="73"/>
                    </a:lnTo>
                    <a:lnTo>
                      <a:pt x="4" y="80"/>
                    </a:lnTo>
                    <a:lnTo>
                      <a:pt x="7" y="86"/>
                    </a:lnTo>
                    <a:lnTo>
                      <a:pt x="7" y="87"/>
                    </a:lnTo>
                    <a:lnTo>
                      <a:pt x="7" y="91"/>
                    </a:lnTo>
                    <a:lnTo>
                      <a:pt x="0" y="94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42"/>
              <p:cNvSpPr/>
              <p:nvPr/>
            </p:nvSpPr>
            <p:spPr>
              <a:xfrm>
                <a:off x="-1097010" y="2281410"/>
                <a:ext cx="267872" cy="378172"/>
              </a:xfrm>
              <a:custGeom>
                <a:rect b="b" l="l" r="r" t="t"/>
                <a:pathLst>
                  <a:path extrusionOk="0" h="212" w="148">
                    <a:moveTo>
                      <a:pt x="45" y="177"/>
                    </a:moveTo>
                    <a:lnTo>
                      <a:pt x="45" y="177"/>
                    </a:lnTo>
                    <a:lnTo>
                      <a:pt x="49" y="181"/>
                    </a:lnTo>
                    <a:lnTo>
                      <a:pt x="49" y="184"/>
                    </a:lnTo>
                    <a:lnTo>
                      <a:pt x="50" y="188"/>
                    </a:lnTo>
                    <a:lnTo>
                      <a:pt x="55" y="191"/>
                    </a:lnTo>
                    <a:lnTo>
                      <a:pt x="55" y="191"/>
                    </a:lnTo>
                    <a:lnTo>
                      <a:pt x="61" y="195"/>
                    </a:lnTo>
                    <a:lnTo>
                      <a:pt x="62" y="200"/>
                    </a:lnTo>
                    <a:lnTo>
                      <a:pt x="62" y="210"/>
                    </a:lnTo>
                    <a:lnTo>
                      <a:pt x="62" y="210"/>
                    </a:lnTo>
                    <a:lnTo>
                      <a:pt x="66" y="212"/>
                    </a:lnTo>
                    <a:lnTo>
                      <a:pt x="68" y="210"/>
                    </a:lnTo>
                    <a:lnTo>
                      <a:pt x="68" y="207"/>
                    </a:lnTo>
                    <a:lnTo>
                      <a:pt x="69" y="203"/>
                    </a:lnTo>
                    <a:lnTo>
                      <a:pt x="73" y="202"/>
                    </a:lnTo>
                    <a:lnTo>
                      <a:pt x="76" y="198"/>
                    </a:lnTo>
                    <a:lnTo>
                      <a:pt x="76" y="198"/>
                    </a:lnTo>
                    <a:lnTo>
                      <a:pt x="85" y="196"/>
                    </a:lnTo>
                    <a:lnTo>
                      <a:pt x="89" y="193"/>
                    </a:lnTo>
                    <a:lnTo>
                      <a:pt x="92" y="193"/>
                    </a:lnTo>
                    <a:lnTo>
                      <a:pt x="99" y="193"/>
                    </a:lnTo>
                    <a:lnTo>
                      <a:pt x="99" y="193"/>
                    </a:lnTo>
                    <a:lnTo>
                      <a:pt x="106" y="193"/>
                    </a:lnTo>
                    <a:lnTo>
                      <a:pt x="113" y="191"/>
                    </a:lnTo>
                    <a:lnTo>
                      <a:pt x="118" y="189"/>
                    </a:lnTo>
                    <a:lnTo>
                      <a:pt x="125" y="189"/>
                    </a:lnTo>
                    <a:lnTo>
                      <a:pt x="125" y="189"/>
                    </a:lnTo>
                    <a:lnTo>
                      <a:pt x="132" y="186"/>
                    </a:lnTo>
                    <a:lnTo>
                      <a:pt x="132" y="182"/>
                    </a:lnTo>
                    <a:lnTo>
                      <a:pt x="132" y="181"/>
                    </a:lnTo>
                    <a:lnTo>
                      <a:pt x="129" y="175"/>
                    </a:lnTo>
                    <a:lnTo>
                      <a:pt x="127" y="168"/>
                    </a:lnTo>
                    <a:lnTo>
                      <a:pt x="127" y="168"/>
                    </a:lnTo>
                    <a:lnTo>
                      <a:pt x="127" y="165"/>
                    </a:lnTo>
                    <a:lnTo>
                      <a:pt x="129" y="163"/>
                    </a:lnTo>
                    <a:lnTo>
                      <a:pt x="132" y="163"/>
                    </a:lnTo>
                    <a:lnTo>
                      <a:pt x="137" y="161"/>
                    </a:lnTo>
                    <a:lnTo>
                      <a:pt x="141" y="160"/>
                    </a:lnTo>
                    <a:lnTo>
                      <a:pt x="144" y="155"/>
                    </a:lnTo>
                    <a:lnTo>
                      <a:pt x="144" y="155"/>
                    </a:lnTo>
                    <a:lnTo>
                      <a:pt x="148" y="151"/>
                    </a:lnTo>
                    <a:lnTo>
                      <a:pt x="148" y="148"/>
                    </a:lnTo>
                    <a:lnTo>
                      <a:pt x="146" y="144"/>
                    </a:lnTo>
                    <a:lnTo>
                      <a:pt x="143" y="142"/>
                    </a:lnTo>
                    <a:lnTo>
                      <a:pt x="134" y="135"/>
                    </a:lnTo>
                    <a:lnTo>
                      <a:pt x="130" y="128"/>
                    </a:lnTo>
                    <a:lnTo>
                      <a:pt x="127" y="120"/>
                    </a:lnTo>
                    <a:lnTo>
                      <a:pt x="127" y="120"/>
                    </a:lnTo>
                    <a:lnTo>
                      <a:pt x="125" y="114"/>
                    </a:lnTo>
                    <a:lnTo>
                      <a:pt x="125" y="111"/>
                    </a:lnTo>
                    <a:lnTo>
                      <a:pt x="127" y="109"/>
                    </a:lnTo>
                    <a:lnTo>
                      <a:pt x="129" y="108"/>
                    </a:lnTo>
                    <a:lnTo>
                      <a:pt x="134" y="104"/>
                    </a:lnTo>
                    <a:lnTo>
                      <a:pt x="136" y="101"/>
                    </a:lnTo>
                    <a:lnTo>
                      <a:pt x="136" y="95"/>
                    </a:lnTo>
                    <a:lnTo>
                      <a:pt x="136" y="95"/>
                    </a:lnTo>
                    <a:lnTo>
                      <a:pt x="130" y="90"/>
                    </a:lnTo>
                    <a:lnTo>
                      <a:pt x="130" y="87"/>
                    </a:lnTo>
                    <a:lnTo>
                      <a:pt x="132" y="83"/>
                    </a:lnTo>
                    <a:lnTo>
                      <a:pt x="136" y="83"/>
                    </a:lnTo>
                    <a:lnTo>
                      <a:pt x="137" y="81"/>
                    </a:lnTo>
                    <a:lnTo>
                      <a:pt x="139" y="80"/>
                    </a:lnTo>
                    <a:lnTo>
                      <a:pt x="137" y="78"/>
                    </a:lnTo>
                    <a:lnTo>
                      <a:pt x="130" y="74"/>
                    </a:lnTo>
                    <a:lnTo>
                      <a:pt x="130" y="74"/>
                    </a:lnTo>
                    <a:lnTo>
                      <a:pt x="127" y="73"/>
                    </a:lnTo>
                    <a:lnTo>
                      <a:pt x="125" y="73"/>
                    </a:lnTo>
                    <a:lnTo>
                      <a:pt x="123" y="76"/>
                    </a:lnTo>
                    <a:lnTo>
                      <a:pt x="123" y="80"/>
                    </a:lnTo>
                    <a:lnTo>
                      <a:pt x="122" y="81"/>
                    </a:lnTo>
                    <a:lnTo>
                      <a:pt x="118" y="81"/>
                    </a:lnTo>
                    <a:lnTo>
                      <a:pt x="113" y="81"/>
                    </a:lnTo>
                    <a:lnTo>
                      <a:pt x="113" y="81"/>
                    </a:lnTo>
                    <a:lnTo>
                      <a:pt x="102" y="76"/>
                    </a:lnTo>
                    <a:lnTo>
                      <a:pt x="96" y="69"/>
                    </a:lnTo>
                    <a:lnTo>
                      <a:pt x="92" y="61"/>
                    </a:lnTo>
                    <a:lnTo>
                      <a:pt x="92" y="57"/>
                    </a:lnTo>
                    <a:lnTo>
                      <a:pt x="94" y="55"/>
                    </a:lnTo>
                    <a:lnTo>
                      <a:pt x="94" y="55"/>
                    </a:lnTo>
                    <a:lnTo>
                      <a:pt x="96" y="50"/>
                    </a:lnTo>
                    <a:lnTo>
                      <a:pt x="94" y="48"/>
                    </a:lnTo>
                    <a:lnTo>
                      <a:pt x="83" y="43"/>
                    </a:lnTo>
                    <a:lnTo>
                      <a:pt x="78" y="41"/>
                    </a:lnTo>
                    <a:lnTo>
                      <a:pt x="73" y="38"/>
                    </a:lnTo>
                    <a:lnTo>
                      <a:pt x="69" y="33"/>
                    </a:lnTo>
                    <a:lnTo>
                      <a:pt x="69" y="26"/>
                    </a:lnTo>
                    <a:lnTo>
                      <a:pt x="69" y="26"/>
                    </a:lnTo>
                    <a:lnTo>
                      <a:pt x="69" y="24"/>
                    </a:lnTo>
                    <a:lnTo>
                      <a:pt x="69" y="20"/>
                    </a:lnTo>
                    <a:lnTo>
                      <a:pt x="64" y="17"/>
                    </a:lnTo>
                    <a:lnTo>
                      <a:pt x="59" y="12"/>
                    </a:lnTo>
                    <a:lnTo>
                      <a:pt x="52" y="3"/>
                    </a:lnTo>
                    <a:lnTo>
                      <a:pt x="52" y="3"/>
                    </a:lnTo>
                    <a:lnTo>
                      <a:pt x="36" y="1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2" y="1"/>
                    </a:lnTo>
                    <a:lnTo>
                      <a:pt x="19" y="5"/>
                    </a:lnTo>
                    <a:lnTo>
                      <a:pt x="10" y="8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3" y="15"/>
                    </a:lnTo>
                    <a:lnTo>
                      <a:pt x="3" y="19"/>
                    </a:lnTo>
                    <a:lnTo>
                      <a:pt x="5" y="27"/>
                    </a:lnTo>
                    <a:lnTo>
                      <a:pt x="7" y="36"/>
                    </a:lnTo>
                    <a:lnTo>
                      <a:pt x="8" y="41"/>
                    </a:lnTo>
                    <a:lnTo>
                      <a:pt x="8" y="41"/>
                    </a:lnTo>
                    <a:lnTo>
                      <a:pt x="15" y="45"/>
                    </a:lnTo>
                    <a:lnTo>
                      <a:pt x="19" y="47"/>
                    </a:lnTo>
                    <a:lnTo>
                      <a:pt x="22" y="47"/>
                    </a:lnTo>
                    <a:lnTo>
                      <a:pt x="21" y="48"/>
                    </a:lnTo>
                    <a:lnTo>
                      <a:pt x="21" y="48"/>
                    </a:lnTo>
                    <a:lnTo>
                      <a:pt x="19" y="50"/>
                    </a:lnTo>
                    <a:lnTo>
                      <a:pt x="15" y="52"/>
                    </a:lnTo>
                    <a:lnTo>
                      <a:pt x="10" y="55"/>
                    </a:lnTo>
                    <a:lnTo>
                      <a:pt x="8" y="59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17" y="62"/>
                    </a:lnTo>
                    <a:lnTo>
                      <a:pt x="19" y="62"/>
                    </a:lnTo>
                    <a:lnTo>
                      <a:pt x="19" y="64"/>
                    </a:lnTo>
                    <a:lnTo>
                      <a:pt x="17" y="71"/>
                    </a:lnTo>
                    <a:lnTo>
                      <a:pt x="10" y="85"/>
                    </a:lnTo>
                    <a:lnTo>
                      <a:pt x="10" y="85"/>
                    </a:lnTo>
                    <a:lnTo>
                      <a:pt x="10" y="88"/>
                    </a:lnTo>
                    <a:lnTo>
                      <a:pt x="14" y="92"/>
                    </a:lnTo>
                    <a:lnTo>
                      <a:pt x="21" y="99"/>
                    </a:lnTo>
                    <a:lnTo>
                      <a:pt x="28" y="104"/>
                    </a:lnTo>
                    <a:lnTo>
                      <a:pt x="29" y="108"/>
                    </a:lnTo>
                    <a:lnTo>
                      <a:pt x="28" y="109"/>
                    </a:lnTo>
                    <a:lnTo>
                      <a:pt x="28" y="109"/>
                    </a:lnTo>
                    <a:lnTo>
                      <a:pt x="24" y="109"/>
                    </a:lnTo>
                    <a:lnTo>
                      <a:pt x="21" y="109"/>
                    </a:lnTo>
                    <a:lnTo>
                      <a:pt x="17" y="108"/>
                    </a:lnTo>
                    <a:lnTo>
                      <a:pt x="15" y="108"/>
                    </a:lnTo>
                    <a:lnTo>
                      <a:pt x="15" y="108"/>
                    </a:lnTo>
                    <a:lnTo>
                      <a:pt x="22" y="116"/>
                    </a:lnTo>
                    <a:lnTo>
                      <a:pt x="26" y="123"/>
                    </a:lnTo>
                    <a:lnTo>
                      <a:pt x="26" y="127"/>
                    </a:lnTo>
                    <a:lnTo>
                      <a:pt x="26" y="128"/>
                    </a:lnTo>
                    <a:lnTo>
                      <a:pt x="26" y="128"/>
                    </a:lnTo>
                    <a:lnTo>
                      <a:pt x="24" y="128"/>
                    </a:lnTo>
                    <a:lnTo>
                      <a:pt x="22" y="128"/>
                    </a:lnTo>
                    <a:lnTo>
                      <a:pt x="19" y="127"/>
                    </a:lnTo>
                    <a:lnTo>
                      <a:pt x="15" y="132"/>
                    </a:lnTo>
                    <a:lnTo>
                      <a:pt x="15" y="132"/>
                    </a:lnTo>
                    <a:lnTo>
                      <a:pt x="21" y="137"/>
                    </a:lnTo>
                    <a:lnTo>
                      <a:pt x="26" y="142"/>
                    </a:lnTo>
                    <a:lnTo>
                      <a:pt x="38" y="151"/>
                    </a:lnTo>
                    <a:lnTo>
                      <a:pt x="50" y="158"/>
                    </a:lnTo>
                    <a:lnTo>
                      <a:pt x="54" y="161"/>
                    </a:lnTo>
                    <a:lnTo>
                      <a:pt x="55" y="163"/>
                    </a:lnTo>
                    <a:lnTo>
                      <a:pt x="55" y="163"/>
                    </a:lnTo>
                    <a:lnTo>
                      <a:pt x="55" y="165"/>
                    </a:lnTo>
                    <a:lnTo>
                      <a:pt x="52" y="167"/>
                    </a:lnTo>
                    <a:lnTo>
                      <a:pt x="47" y="168"/>
                    </a:lnTo>
                    <a:lnTo>
                      <a:pt x="42" y="170"/>
                    </a:lnTo>
                    <a:lnTo>
                      <a:pt x="42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45" y="174"/>
                    </a:lnTo>
                    <a:lnTo>
                      <a:pt x="45" y="175"/>
                    </a:lnTo>
                    <a:lnTo>
                      <a:pt x="43" y="175"/>
                    </a:lnTo>
                    <a:lnTo>
                      <a:pt x="45" y="177"/>
                    </a:lnTo>
                    <a:lnTo>
                      <a:pt x="45" y="177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42"/>
              <p:cNvSpPr/>
              <p:nvPr/>
            </p:nvSpPr>
            <p:spPr>
              <a:xfrm>
                <a:off x="-1061557" y="2588675"/>
                <a:ext cx="110301" cy="267872"/>
              </a:xfrm>
              <a:custGeom>
                <a:rect b="b" l="l" r="r" t="t"/>
                <a:pathLst>
                  <a:path extrusionOk="0" h="146" w="63">
                    <a:moveTo>
                      <a:pt x="4" y="40"/>
                    </a:moveTo>
                    <a:lnTo>
                      <a:pt x="4" y="40"/>
                    </a:lnTo>
                    <a:lnTo>
                      <a:pt x="7" y="42"/>
                    </a:lnTo>
                    <a:lnTo>
                      <a:pt x="9" y="45"/>
                    </a:lnTo>
                    <a:lnTo>
                      <a:pt x="7" y="59"/>
                    </a:lnTo>
                    <a:lnTo>
                      <a:pt x="5" y="73"/>
                    </a:lnTo>
                    <a:lnTo>
                      <a:pt x="5" y="78"/>
                    </a:lnTo>
                    <a:lnTo>
                      <a:pt x="5" y="82"/>
                    </a:lnTo>
                    <a:lnTo>
                      <a:pt x="5" y="82"/>
                    </a:lnTo>
                    <a:lnTo>
                      <a:pt x="7" y="84"/>
                    </a:lnTo>
                    <a:lnTo>
                      <a:pt x="5" y="85"/>
                    </a:lnTo>
                    <a:lnTo>
                      <a:pt x="4" y="89"/>
                    </a:lnTo>
                    <a:lnTo>
                      <a:pt x="0" y="94"/>
                    </a:lnTo>
                    <a:lnTo>
                      <a:pt x="0" y="99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4" y="108"/>
                    </a:lnTo>
                    <a:lnTo>
                      <a:pt x="4" y="111"/>
                    </a:lnTo>
                    <a:lnTo>
                      <a:pt x="2" y="113"/>
                    </a:lnTo>
                    <a:lnTo>
                      <a:pt x="0" y="113"/>
                    </a:lnTo>
                    <a:lnTo>
                      <a:pt x="2" y="115"/>
                    </a:lnTo>
                    <a:lnTo>
                      <a:pt x="9" y="118"/>
                    </a:lnTo>
                    <a:lnTo>
                      <a:pt x="9" y="118"/>
                    </a:lnTo>
                    <a:lnTo>
                      <a:pt x="16" y="124"/>
                    </a:lnTo>
                    <a:lnTo>
                      <a:pt x="19" y="129"/>
                    </a:lnTo>
                    <a:lnTo>
                      <a:pt x="21" y="132"/>
                    </a:lnTo>
                    <a:lnTo>
                      <a:pt x="23" y="136"/>
                    </a:lnTo>
                    <a:lnTo>
                      <a:pt x="23" y="141"/>
                    </a:lnTo>
                    <a:lnTo>
                      <a:pt x="25" y="144"/>
                    </a:lnTo>
                    <a:lnTo>
                      <a:pt x="28" y="146"/>
                    </a:lnTo>
                    <a:lnTo>
                      <a:pt x="28" y="146"/>
                    </a:lnTo>
                    <a:lnTo>
                      <a:pt x="35" y="143"/>
                    </a:lnTo>
                    <a:lnTo>
                      <a:pt x="38" y="141"/>
                    </a:lnTo>
                    <a:lnTo>
                      <a:pt x="40" y="139"/>
                    </a:lnTo>
                    <a:lnTo>
                      <a:pt x="40" y="139"/>
                    </a:lnTo>
                    <a:lnTo>
                      <a:pt x="38" y="137"/>
                    </a:lnTo>
                    <a:lnTo>
                      <a:pt x="38" y="136"/>
                    </a:lnTo>
                    <a:lnTo>
                      <a:pt x="37" y="132"/>
                    </a:lnTo>
                    <a:lnTo>
                      <a:pt x="37" y="131"/>
                    </a:lnTo>
                    <a:lnTo>
                      <a:pt x="37" y="131"/>
                    </a:lnTo>
                    <a:lnTo>
                      <a:pt x="40" y="129"/>
                    </a:lnTo>
                    <a:lnTo>
                      <a:pt x="44" y="127"/>
                    </a:lnTo>
                    <a:lnTo>
                      <a:pt x="47" y="125"/>
                    </a:lnTo>
                    <a:lnTo>
                      <a:pt x="49" y="124"/>
                    </a:lnTo>
                    <a:lnTo>
                      <a:pt x="51" y="120"/>
                    </a:lnTo>
                    <a:lnTo>
                      <a:pt x="51" y="120"/>
                    </a:lnTo>
                    <a:lnTo>
                      <a:pt x="52" y="110"/>
                    </a:lnTo>
                    <a:lnTo>
                      <a:pt x="54" y="108"/>
                    </a:lnTo>
                    <a:lnTo>
                      <a:pt x="56" y="106"/>
                    </a:lnTo>
                    <a:lnTo>
                      <a:pt x="58" y="106"/>
                    </a:lnTo>
                    <a:lnTo>
                      <a:pt x="59" y="104"/>
                    </a:lnTo>
                    <a:lnTo>
                      <a:pt x="61" y="103"/>
                    </a:lnTo>
                    <a:lnTo>
                      <a:pt x="61" y="103"/>
                    </a:lnTo>
                    <a:lnTo>
                      <a:pt x="63" y="97"/>
                    </a:lnTo>
                    <a:lnTo>
                      <a:pt x="61" y="96"/>
                    </a:lnTo>
                    <a:lnTo>
                      <a:pt x="59" y="92"/>
                    </a:lnTo>
                    <a:lnTo>
                      <a:pt x="59" y="89"/>
                    </a:lnTo>
                    <a:lnTo>
                      <a:pt x="59" y="89"/>
                    </a:lnTo>
                    <a:lnTo>
                      <a:pt x="58" y="85"/>
                    </a:lnTo>
                    <a:lnTo>
                      <a:pt x="58" y="84"/>
                    </a:lnTo>
                    <a:lnTo>
                      <a:pt x="56" y="85"/>
                    </a:lnTo>
                    <a:lnTo>
                      <a:pt x="56" y="85"/>
                    </a:lnTo>
                    <a:lnTo>
                      <a:pt x="54" y="85"/>
                    </a:lnTo>
                    <a:lnTo>
                      <a:pt x="52" y="85"/>
                    </a:lnTo>
                    <a:lnTo>
                      <a:pt x="47" y="78"/>
                    </a:lnTo>
                    <a:lnTo>
                      <a:pt x="44" y="71"/>
                    </a:lnTo>
                    <a:lnTo>
                      <a:pt x="44" y="68"/>
                    </a:lnTo>
                    <a:lnTo>
                      <a:pt x="44" y="64"/>
                    </a:lnTo>
                    <a:lnTo>
                      <a:pt x="44" y="64"/>
                    </a:lnTo>
                    <a:lnTo>
                      <a:pt x="44" y="61"/>
                    </a:lnTo>
                    <a:lnTo>
                      <a:pt x="44" y="59"/>
                    </a:lnTo>
                    <a:lnTo>
                      <a:pt x="42" y="57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45" y="52"/>
                    </a:lnTo>
                    <a:lnTo>
                      <a:pt x="45" y="49"/>
                    </a:lnTo>
                    <a:lnTo>
                      <a:pt x="45" y="45"/>
                    </a:lnTo>
                    <a:lnTo>
                      <a:pt x="45" y="38"/>
                    </a:lnTo>
                    <a:lnTo>
                      <a:pt x="45" y="38"/>
                    </a:lnTo>
                    <a:lnTo>
                      <a:pt x="45" y="28"/>
                    </a:lnTo>
                    <a:lnTo>
                      <a:pt x="44" y="23"/>
                    </a:lnTo>
                    <a:lnTo>
                      <a:pt x="38" y="19"/>
                    </a:lnTo>
                    <a:lnTo>
                      <a:pt x="38" y="19"/>
                    </a:lnTo>
                    <a:lnTo>
                      <a:pt x="33" y="16"/>
                    </a:lnTo>
                    <a:lnTo>
                      <a:pt x="32" y="12"/>
                    </a:lnTo>
                    <a:lnTo>
                      <a:pt x="32" y="9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3" y="10"/>
                    </a:lnTo>
                    <a:lnTo>
                      <a:pt x="21" y="10"/>
                    </a:lnTo>
                    <a:lnTo>
                      <a:pt x="18" y="9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lnTo>
                      <a:pt x="11" y="5"/>
                    </a:lnTo>
                    <a:lnTo>
                      <a:pt x="7" y="12"/>
                    </a:lnTo>
                    <a:lnTo>
                      <a:pt x="4" y="21"/>
                    </a:lnTo>
                    <a:lnTo>
                      <a:pt x="4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4" y="31"/>
                    </a:lnTo>
                    <a:lnTo>
                      <a:pt x="4" y="35"/>
                    </a:lnTo>
                    <a:lnTo>
                      <a:pt x="4" y="40"/>
                    </a:lnTo>
                    <a:lnTo>
                      <a:pt x="4" y="4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42"/>
              <p:cNvSpPr/>
              <p:nvPr/>
            </p:nvSpPr>
            <p:spPr>
              <a:xfrm>
                <a:off x="-1262460" y="2060809"/>
                <a:ext cx="429382" cy="263932"/>
              </a:xfrm>
              <a:custGeom>
                <a:rect b="b" l="l" r="r" t="t"/>
                <a:pathLst>
                  <a:path extrusionOk="0" h="144" w="237">
                    <a:moveTo>
                      <a:pt x="93" y="135"/>
                    </a:moveTo>
                    <a:lnTo>
                      <a:pt x="93" y="135"/>
                    </a:lnTo>
                    <a:lnTo>
                      <a:pt x="103" y="130"/>
                    </a:lnTo>
                    <a:lnTo>
                      <a:pt x="112" y="127"/>
                    </a:lnTo>
                    <a:lnTo>
                      <a:pt x="115" y="123"/>
                    </a:lnTo>
                    <a:lnTo>
                      <a:pt x="121" y="122"/>
                    </a:lnTo>
                    <a:lnTo>
                      <a:pt x="121" y="122"/>
                    </a:lnTo>
                    <a:lnTo>
                      <a:pt x="129" y="123"/>
                    </a:lnTo>
                    <a:lnTo>
                      <a:pt x="145" y="125"/>
                    </a:lnTo>
                    <a:lnTo>
                      <a:pt x="145" y="125"/>
                    </a:lnTo>
                    <a:lnTo>
                      <a:pt x="150" y="123"/>
                    </a:lnTo>
                    <a:lnTo>
                      <a:pt x="159" y="122"/>
                    </a:lnTo>
                    <a:lnTo>
                      <a:pt x="159" y="122"/>
                    </a:lnTo>
                    <a:lnTo>
                      <a:pt x="162" y="120"/>
                    </a:lnTo>
                    <a:lnTo>
                      <a:pt x="162" y="120"/>
                    </a:lnTo>
                    <a:lnTo>
                      <a:pt x="161" y="118"/>
                    </a:lnTo>
                    <a:lnTo>
                      <a:pt x="162" y="116"/>
                    </a:lnTo>
                    <a:lnTo>
                      <a:pt x="162" y="116"/>
                    </a:lnTo>
                    <a:lnTo>
                      <a:pt x="166" y="116"/>
                    </a:lnTo>
                    <a:lnTo>
                      <a:pt x="168" y="118"/>
                    </a:lnTo>
                    <a:lnTo>
                      <a:pt x="169" y="118"/>
                    </a:lnTo>
                    <a:lnTo>
                      <a:pt x="171" y="118"/>
                    </a:lnTo>
                    <a:lnTo>
                      <a:pt x="171" y="118"/>
                    </a:lnTo>
                    <a:lnTo>
                      <a:pt x="176" y="115"/>
                    </a:lnTo>
                    <a:lnTo>
                      <a:pt x="182" y="106"/>
                    </a:lnTo>
                    <a:lnTo>
                      <a:pt x="190" y="87"/>
                    </a:lnTo>
                    <a:lnTo>
                      <a:pt x="190" y="87"/>
                    </a:lnTo>
                    <a:lnTo>
                      <a:pt x="194" y="82"/>
                    </a:lnTo>
                    <a:lnTo>
                      <a:pt x="194" y="78"/>
                    </a:lnTo>
                    <a:lnTo>
                      <a:pt x="194" y="75"/>
                    </a:lnTo>
                    <a:lnTo>
                      <a:pt x="199" y="68"/>
                    </a:lnTo>
                    <a:lnTo>
                      <a:pt x="199" y="68"/>
                    </a:lnTo>
                    <a:lnTo>
                      <a:pt x="206" y="61"/>
                    </a:lnTo>
                    <a:lnTo>
                      <a:pt x="208" y="55"/>
                    </a:lnTo>
                    <a:lnTo>
                      <a:pt x="209" y="52"/>
                    </a:lnTo>
                    <a:lnTo>
                      <a:pt x="211" y="47"/>
                    </a:lnTo>
                    <a:lnTo>
                      <a:pt x="211" y="47"/>
                    </a:lnTo>
                    <a:lnTo>
                      <a:pt x="215" y="43"/>
                    </a:lnTo>
                    <a:lnTo>
                      <a:pt x="218" y="41"/>
                    </a:lnTo>
                    <a:lnTo>
                      <a:pt x="223" y="41"/>
                    </a:lnTo>
                    <a:lnTo>
                      <a:pt x="225" y="41"/>
                    </a:lnTo>
                    <a:lnTo>
                      <a:pt x="229" y="40"/>
                    </a:lnTo>
                    <a:lnTo>
                      <a:pt x="232" y="38"/>
                    </a:lnTo>
                    <a:lnTo>
                      <a:pt x="237" y="33"/>
                    </a:lnTo>
                    <a:lnTo>
                      <a:pt x="237" y="33"/>
                    </a:lnTo>
                    <a:lnTo>
                      <a:pt x="236" y="31"/>
                    </a:lnTo>
                    <a:lnTo>
                      <a:pt x="236" y="29"/>
                    </a:lnTo>
                    <a:lnTo>
                      <a:pt x="236" y="29"/>
                    </a:lnTo>
                    <a:lnTo>
                      <a:pt x="237" y="28"/>
                    </a:lnTo>
                    <a:lnTo>
                      <a:pt x="236" y="26"/>
                    </a:lnTo>
                    <a:lnTo>
                      <a:pt x="234" y="24"/>
                    </a:lnTo>
                    <a:lnTo>
                      <a:pt x="230" y="24"/>
                    </a:lnTo>
                    <a:lnTo>
                      <a:pt x="230" y="24"/>
                    </a:lnTo>
                    <a:lnTo>
                      <a:pt x="227" y="24"/>
                    </a:lnTo>
                    <a:lnTo>
                      <a:pt x="225" y="24"/>
                    </a:lnTo>
                    <a:lnTo>
                      <a:pt x="223" y="19"/>
                    </a:lnTo>
                    <a:lnTo>
                      <a:pt x="218" y="14"/>
                    </a:lnTo>
                    <a:lnTo>
                      <a:pt x="215" y="10"/>
                    </a:lnTo>
                    <a:lnTo>
                      <a:pt x="209" y="8"/>
                    </a:lnTo>
                    <a:lnTo>
                      <a:pt x="209" y="8"/>
                    </a:lnTo>
                    <a:lnTo>
                      <a:pt x="202" y="12"/>
                    </a:lnTo>
                    <a:lnTo>
                      <a:pt x="197" y="12"/>
                    </a:lnTo>
                    <a:lnTo>
                      <a:pt x="194" y="10"/>
                    </a:lnTo>
                    <a:lnTo>
                      <a:pt x="194" y="10"/>
                    </a:lnTo>
                    <a:lnTo>
                      <a:pt x="190" y="3"/>
                    </a:lnTo>
                    <a:lnTo>
                      <a:pt x="187" y="0"/>
                    </a:lnTo>
                    <a:lnTo>
                      <a:pt x="183" y="1"/>
                    </a:lnTo>
                    <a:lnTo>
                      <a:pt x="180" y="3"/>
                    </a:lnTo>
                    <a:lnTo>
                      <a:pt x="180" y="3"/>
                    </a:lnTo>
                    <a:lnTo>
                      <a:pt x="175" y="5"/>
                    </a:lnTo>
                    <a:lnTo>
                      <a:pt x="169" y="3"/>
                    </a:lnTo>
                    <a:lnTo>
                      <a:pt x="164" y="1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5" y="1"/>
                    </a:lnTo>
                    <a:lnTo>
                      <a:pt x="152" y="3"/>
                    </a:lnTo>
                    <a:lnTo>
                      <a:pt x="150" y="8"/>
                    </a:lnTo>
                    <a:lnTo>
                      <a:pt x="148" y="14"/>
                    </a:lnTo>
                    <a:lnTo>
                      <a:pt x="147" y="17"/>
                    </a:lnTo>
                    <a:lnTo>
                      <a:pt x="147" y="17"/>
                    </a:lnTo>
                    <a:lnTo>
                      <a:pt x="142" y="21"/>
                    </a:lnTo>
                    <a:lnTo>
                      <a:pt x="133" y="22"/>
                    </a:lnTo>
                    <a:lnTo>
                      <a:pt x="133" y="22"/>
                    </a:lnTo>
                    <a:lnTo>
                      <a:pt x="129" y="22"/>
                    </a:lnTo>
                    <a:lnTo>
                      <a:pt x="126" y="19"/>
                    </a:lnTo>
                    <a:lnTo>
                      <a:pt x="122" y="17"/>
                    </a:lnTo>
                    <a:lnTo>
                      <a:pt x="121" y="19"/>
                    </a:lnTo>
                    <a:lnTo>
                      <a:pt x="119" y="22"/>
                    </a:lnTo>
                    <a:lnTo>
                      <a:pt x="119" y="22"/>
                    </a:lnTo>
                    <a:lnTo>
                      <a:pt x="117" y="24"/>
                    </a:lnTo>
                    <a:lnTo>
                      <a:pt x="115" y="26"/>
                    </a:lnTo>
                    <a:lnTo>
                      <a:pt x="110" y="28"/>
                    </a:lnTo>
                    <a:lnTo>
                      <a:pt x="103" y="26"/>
                    </a:lnTo>
                    <a:lnTo>
                      <a:pt x="96" y="28"/>
                    </a:lnTo>
                    <a:lnTo>
                      <a:pt x="96" y="28"/>
                    </a:lnTo>
                    <a:lnTo>
                      <a:pt x="93" y="28"/>
                    </a:lnTo>
                    <a:lnTo>
                      <a:pt x="93" y="29"/>
                    </a:lnTo>
                    <a:lnTo>
                      <a:pt x="93" y="35"/>
                    </a:lnTo>
                    <a:lnTo>
                      <a:pt x="94" y="38"/>
                    </a:lnTo>
                    <a:lnTo>
                      <a:pt x="94" y="40"/>
                    </a:lnTo>
                    <a:lnTo>
                      <a:pt x="94" y="40"/>
                    </a:lnTo>
                    <a:lnTo>
                      <a:pt x="88" y="40"/>
                    </a:lnTo>
                    <a:lnTo>
                      <a:pt x="68" y="43"/>
                    </a:lnTo>
                    <a:lnTo>
                      <a:pt x="68" y="43"/>
                    </a:lnTo>
                    <a:lnTo>
                      <a:pt x="63" y="43"/>
                    </a:lnTo>
                    <a:lnTo>
                      <a:pt x="58" y="43"/>
                    </a:lnTo>
                    <a:lnTo>
                      <a:pt x="49" y="36"/>
                    </a:lnTo>
                    <a:lnTo>
                      <a:pt x="42" y="31"/>
                    </a:lnTo>
                    <a:lnTo>
                      <a:pt x="39" y="29"/>
                    </a:lnTo>
                    <a:lnTo>
                      <a:pt x="35" y="28"/>
                    </a:lnTo>
                    <a:lnTo>
                      <a:pt x="35" y="28"/>
                    </a:lnTo>
                    <a:lnTo>
                      <a:pt x="34" y="33"/>
                    </a:lnTo>
                    <a:lnTo>
                      <a:pt x="34" y="40"/>
                    </a:lnTo>
                    <a:lnTo>
                      <a:pt x="34" y="43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20" y="45"/>
                    </a:lnTo>
                    <a:lnTo>
                      <a:pt x="14" y="43"/>
                    </a:lnTo>
                    <a:lnTo>
                      <a:pt x="11" y="45"/>
                    </a:lnTo>
                    <a:lnTo>
                      <a:pt x="11" y="45"/>
                    </a:lnTo>
                    <a:lnTo>
                      <a:pt x="13" y="47"/>
                    </a:lnTo>
                    <a:lnTo>
                      <a:pt x="16" y="48"/>
                    </a:lnTo>
                    <a:lnTo>
                      <a:pt x="20" y="50"/>
                    </a:lnTo>
                    <a:lnTo>
                      <a:pt x="20" y="52"/>
                    </a:lnTo>
                    <a:lnTo>
                      <a:pt x="20" y="55"/>
                    </a:lnTo>
                    <a:lnTo>
                      <a:pt x="20" y="55"/>
                    </a:lnTo>
                    <a:lnTo>
                      <a:pt x="16" y="57"/>
                    </a:lnTo>
                    <a:lnTo>
                      <a:pt x="14" y="59"/>
                    </a:lnTo>
                    <a:lnTo>
                      <a:pt x="11" y="59"/>
                    </a:lnTo>
                    <a:lnTo>
                      <a:pt x="11" y="62"/>
                    </a:lnTo>
                    <a:lnTo>
                      <a:pt x="11" y="62"/>
                    </a:lnTo>
                    <a:lnTo>
                      <a:pt x="11" y="69"/>
                    </a:lnTo>
                    <a:lnTo>
                      <a:pt x="13" y="73"/>
                    </a:lnTo>
                    <a:lnTo>
                      <a:pt x="13" y="75"/>
                    </a:lnTo>
                    <a:lnTo>
                      <a:pt x="13" y="75"/>
                    </a:lnTo>
                    <a:lnTo>
                      <a:pt x="13" y="75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4" y="87"/>
                    </a:lnTo>
                    <a:lnTo>
                      <a:pt x="6" y="88"/>
                    </a:lnTo>
                    <a:lnTo>
                      <a:pt x="9" y="94"/>
                    </a:lnTo>
                    <a:lnTo>
                      <a:pt x="9" y="101"/>
                    </a:lnTo>
                    <a:lnTo>
                      <a:pt x="11" y="102"/>
                    </a:lnTo>
                    <a:lnTo>
                      <a:pt x="13" y="106"/>
                    </a:lnTo>
                    <a:lnTo>
                      <a:pt x="13" y="106"/>
                    </a:lnTo>
                    <a:lnTo>
                      <a:pt x="23" y="113"/>
                    </a:lnTo>
                    <a:lnTo>
                      <a:pt x="32" y="118"/>
                    </a:lnTo>
                    <a:lnTo>
                      <a:pt x="39" y="127"/>
                    </a:lnTo>
                    <a:lnTo>
                      <a:pt x="42" y="132"/>
                    </a:lnTo>
                    <a:lnTo>
                      <a:pt x="42" y="134"/>
                    </a:lnTo>
                    <a:lnTo>
                      <a:pt x="46" y="134"/>
                    </a:lnTo>
                    <a:lnTo>
                      <a:pt x="46" y="134"/>
                    </a:lnTo>
                    <a:lnTo>
                      <a:pt x="53" y="135"/>
                    </a:lnTo>
                    <a:lnTo>
                      <a:pt x="61" y="139"/>
                    </a:lnTo>
                    <a:lnTo>
                      <a:pt x="70" y="142"/>
                    </a:lnTo>
                    <a:lnTo>
                      <a:pt x="75" y="144"/>
                    </a:lnTo>
                    <a:lnTo>
                      <a:pt x="79" y="142"/>
                    </a:lnTo>
                    <a:lnTo>
                      <a:pt x="79" y="142"/>
                    </a:lnTo>
                    <a:lnTo>
                      <a:pt x="84" y="141"/>
                    </a:lnTo>
                    <a:lnTo>
                      <a:pt x="86" y="137"/>
                    </a:lnTo>
                    <a:lnTo>
                      <a:pt x="88" y="135"/>
                    </a:lnTo>
                    <a:lnTo>
                      <a:pt x="93" y="135"/>
                    </a:lnTo>
                    <a:lnTo>
                      <a:pt x="93" y="135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42"/>
              <p:cNvSpPr/>
              <p:nvPr/>
            </p:nvSpPr>
            <p:spPr>
              <a:xfrm>
                <a:off x="-1219130" y="1974144"/>
                <a:ext cx="362416" cy="165450"/>
              </a:xfrm>
              <a:custGeom>
                <a:rect b="b" l="l" r="r" t="t"/>
                <a:pathLst>
                  <a:path extrusionOk="0" h="94" w="200">
                    <a:moveTo>
                      <a:pt x="200" y="26"/>
                    </a:moveTo>
                    <a:lnTo>
                      <a:pt x="200" y="26"/>
                    </a:lnTo>
                    <a:lnTo>
                      <a:pt x="186" y="21"/>
                    </a:lnTo>
                    <a:lnTo>
                      <a:pt x="181" y="18"/>
                    </a:lnTo>
                    <a:lnTo>
                      <a:pt x="179" y="14"/>
                    </a:lnTo>
                    <a:lnTo>
                      <a:pt x="177" y="12"/>
                    </a:lnTo>
                    <a:lnTo>
                      <a:pt x="177" y="12"/>
                    </a:lnTo>
                    <a:lnTo>
                      <a:pt x="162" y="9"/>
                    </a:lnTo>
                    <a:lnTo>
                      <a:pt x="146" y="9"/>
                    </a:lnTo>
                    <a:lnTo>
                      <a:pt x="125" y="9"/>
                    </a:lnTo>
                    <a:lnTo>
                      <a:pt x="125" y="9"/>
                    </a:lnTo>
                    <a:lnTo>
                      <a:pt x="123" y="9"/>
                    </a:lnTo>
                    <a:lnTo>
                      <a:pt x="122" y="11"/>
                    </a:lnTo>
                    <a:lnTo>
                      <a:pt x="117" y="16"/>
                    </a:lnTo>
                    <a:lnTo>
                      <a:pt x="113" y="19"/>
                    </a:lnTo>
                    <a:lnTo>
                      <a:pt x="113" y="21"/>
                    </a:lnTo>
                    <a:lnTo>
                      <a:pt x="111" y="19"/>
                    </a:lnTo>
                    <a:lnTo>
                      <a:pt x="111" y="19"/>
                    </a:lnTo>
                    <a:lnTo>
                      <a:pt x="108" y="19"/>
                    </a:lnTo>
                    <a:lnTo>
                      <a:pt x="104" y="19"/>
                    </a:lnTo>
                    <a:lnTo>
                      <a:pt x="103" y="18"/>
                    </a:lnTo>
                    <a:lnTo>
                      <a:pt x="103" y="16"/>
                    </a:lnTo>
                    <a:lnTo>
                      <a:pt x="103" y="16"/>
                    </a:lnTo>
                    <a:lnTo>
                      <a:pt x="104" y="11"/>
                    </a:lnTo>
                    <a:lnTo>
                      <a:pt x="103" y="7"/>
                    </a:lnTo>
                    <a:lnTo>
                      <a:pt x="101" y="4"/>
                    </a:lnTo>
                    <a:lnTo>
                      <a:pt x="97" y="2"/>
                    </a:lnTo>
                    <a:lnTo>
                      <a:pt x="94" y="0"/>
                    </a:lnTo>
                    <a:lnTo>
                      <a:pt x="90" y="0"/>
                    </a:lnTo>
                    <a:lnTo>
                      <a:pt x="87" y="2"/>
                    </a:lnTo>
                    <a:lnTo>
                      <a:pt x="85" y="4"/>
                    </a:lnTo>
                    <a:lnTo>
                      <a:pt x="85" y="4"/>
                    </a:lnTo>
                    <a:lnTo>
                      <a:pt x="80" y="9"/>
                    </a:lnTo>
                    <a:lnTo>
                      <a:pt x="76" y="11"/>
                    </a:lnTo>
                    <a:lnTo>
                      <a:pt x="75" y="11"/>
                    </a:lnTo>
                    <a:lnTo>
                      <a:pt x="75" y="7"/>
                    </a:lnTo>
                    <a:lnTo>
                      <a:pt x="75" y="7"/>
                    </a:lnTo>
                    <a:lnTo>
                      <a:pt x="75" y="5"/>
                    </a:lnTo>
                    <a:lnTo>
                      <a:pt x="73" y="4"/>
                    </a:lnTo>
                    <a:lnTo>
                      <a:pt x="69" y="4"/>
                    </a:lnTo>
                    <a:lnTo>
                      <a:pt x="69" y="4"/>
                    </a:lnTo>
                    <a:lnTo>
                      <a:pt x="59" y="7"/>
                    </a:lnTo>
                    <a:lnTo>
                      <a:pt x="52" y="12"/>
                    </a:lnTo>
                    <a:lnTo>
                      <a:pt x="47" y="18"/>
                    </a:lnTo>
                    <a:lnTo>
                      <a:pt x="45" y="21"/>
                    </a:lnTo>
                    <a:lnTo>
                      <a:pt x="42" y="28"/>
                    </a:lnTo>
                    <a:lnTo>
                      <a:pt x="38" y="32"/>
                    </a:lnTo>
                    <a:lnTo>
                      <a:pt x="33" y="35"/>
                    </a:lnTo>
                    <a:lnTo>
                      <a:pt x="33" y="35"/>
                    </a:lnTo>
                    <a:lnTo>
                      <a:pt x="29" y="37"/>
                    </a:lnTo>
                    <a:lnTo>
                      <a:pt x="24" y="38"/>
                    </a:lnTo>
                    <a:lnTo>
                      <a:pt x="17" y="37"/>
                    </a:lnTo>
                    <a:lnTo>
                      <a:pt x="14" y="37"/>
                    </a:lnTo>
                    <a:lnTo>
                      <a:pt x="10" y="38"/>
                    </a:lnTo>
                    <a:lnTo>
                      <a:pt x="7" y="42"/>
                    </a:lnTo>
                    <a:lnTo>
                      <a:pt x="3" y="47"/>
                    </a:lnTo>
                    <a:lnTo>
                      <a:pt x="3" y="47"/>
                    </a:lnTo>
                    <a:lnTo>
                      <a:pt x="2" y="54"/>
                    </a:lnTo>
                    <a:lnTo>
                      <a:pt x="0" y="59"/>
                    </a:lnTo>
                    <a:lnTo>
                      <a:pt x="0" y="63"/>
                    </a:lnTo>
                    <a:lnTo>
                      <a:pt x="2" y="66"/>
                    </a:lnTo>
                    <a:lnTo>
                      <a:pt x="10" y="79"/>
                    </a:lnTo>
                    <a:lnTo>
                      <a:pt x="10" y="79"/>
                    </a:lnTo>
                    <a:lnTo>
                      <a:pt x="14" y="80"/>
                    </a:lnTo>
                    <a:lnTo>
                      <a:pt x="17" y="82"/>
                    </a:lnTo>
                    <a:lnTo>
                      <a:pt x="24" y="87"/>
                    </a:lnTo>
                    <a:lnTo>
                      <a:pt x="33" y="94"/>
                    </a:lnTo>
                    <a:lnTo>
                      <a:pt x="38" y="94"/>
                    </a:lnTo>
                    <a:lnTo>
                      <a:pt x="43" y="94"/>
                    </a:lnTo>
                    <a:lnTo>
                      <a:pt x="43" y="94"/>
                    </a:lnTo>
                    <a:lnTo>
                      <a:pt x="63" y="91"/>
                    </a:lnTo>
                    <a:lnTo>
                      <a:pt x="69" y="91"/>
                    </a:lnTo>
                    <a:lnTo>
                      <a:pt x="69" y="91"/>
                    </a:lnTo>
                    <a:lnTo>
                      <a:pt x="69" y="89"/>
                    </a:lnTo>
                    <a:lnTo>
                      <a:pt x="68" y="86"/>
                    </a:lnTo>
                    <a:lnTo>
                      <a:pt x="68" y="80"/>
                    </a:lnTo>
                    <a:lnTo>
                      <a:pt x="68" y="79"/>
                    </a:lnTo>
                    <a:lnTo>
                      <a:pt x="71" y="79"/>
                    </a:lnTo>
                    <a:lnTo>
                      <a:pt x="71" y="79"/>
                    </a:lnTo>
                    <a:lnTo>
                      <a:pt x="78" y="77"/>
                    </a:lnTo>
                    <a:lnTo>
                      <a:pt x="85" y="79"/>
                    </a:lnTo>
                    <a:lnTo>
                      <a:pt x="90" y="77"/>
                    </a:lnTo>
                    <a:lnTo>
                      <a:pt x="92" y="75"/>
                    </a:lnTo>
                    <a:lnTo>
                      <a:pt x="94" y="73"/>
                    </a:lnTo>
                    <a:lnTo>
                      <a:pt x="94" y="73"/>
                    </a:lnTo>
                    <a:lnTo>
                      <a:pt x="96" y="70"/>
                    </a:lnTo>
                    <a:lnTo>
                      <a:pt x="97" y="68"/>
                    </a:lnTo>
                    <a:lnTo>
                      <a:pt x="101" y="70"/>
                    </a:lnTo>
                    <a:lnTo>
                      <a:pt x="104" y="73"/>
                    </a:lnTo>
                    <a:lnTo>
                      <a:pt x="108" y="73"/>
                    </a:lnTo>
                    <a:lnTo>
                      <a:pt x="108" y="73"/>
                    </a:lnTo>
                    <a:lnTo>
                      <a:pt x="117" y="72"/>
                    </a:lnTo>
                    <a:lnTo>
                      <a:pt x="122" y="68"/>
                    </a:lnTo>
                    <a:lnTo>
                      <a:pt x="122" y="68"/>
                    </a:lnTo>
                    <a:lnTo>
                      <a:pt x="123" y="65"/>
                    </a:lnTo>
                    <a:lnTo>
                      <a:pt x="125" y="59"/>
                    </a:lnTo>
                    <a:lnTo>
                      <a:pt x="127" y="54"/>
                    </a:lnTo>
                    <a:lnTo>
                      <a:pt x="130" y="52"/>
                    </a:lnTo>
                    <a:lnTo>
                      <a:pt x="132" y="52"/>
                    </a:lnTo>
                    <a:lnTo>
                      <a:pt x="132" y="52"/>
                    </a:lnTo>
                    <a:lnTo>
                      <a:pt x="139" y="52"/>
                    </a:lnTo>
                    <a:lnTo>
                      <a:pt x="144" y="54"/>
                    </a:lnTo>
                    <a:lnTo>
                      <a:pt x="150" y="56"/>
                    </a:lnTo>
                    <a:lnTo>
                      <a:pt x="155" y="54"/>
                    </a:lnTo>
                    <a:lnTo>
                      <a:pt x="155" y="54"/>
                    </a:lnTo>
                    <a:lnTo>
                      <a:pt x="158" y="52"/>
                    </a:lnTo>
                    <a:lnTo>
                      <a:pt x="162" y="51"/>
                    </a:lnTo>
                    <a:lnTo>
                      <a:pt x="165" y="54"/>
                    </a:lnTo>
                    <a:lnTo>
                      <a:pt x="169" y="61"/>
                    </a:lnTo>
                    <a:lnTo>
                      <a:pt x="169" y="61"/>
                    </a:lnTo>
                    <a:lnTo>
                      <a:pt x="172" y="63"/>
                    </a:lnTo>
                    <a:lnTo>
                      <a:pt x="177" y="63"/>
                    </a:lnTo>
                    <a:lnTo>
                      <a:pt x="184" y="59"/>
                    </a:lnTo>
                    <a:lnTo>
                      <a:pt x="184" y="59"/>
                    </a:lnTo>
                    <a:lnTo>
                      <a:pt x="186" y="51"/>
                    </a:lnTo>
                    <a:lnTo>
                      <a:pt x="190" y="45"/>
                    </a:lnTo>
                    <a:lnTo>
                      <a:pt x="193" y="42"/>
                    </a:lnTo>
                    <a:lnTo>
                      <a:pt x="195" y="38"/>
                    </a:lnTo>
                    <a:lnTo>
                      <a:pt x="195" y="38"/>
                    </a:lnTo>
                    <a:lnTo>
                      <a:pt x="198" y="32"/>
                    </a:lnTo>
                    <a:lnTo>
                      <a:pt x="200" y="26"/>
                    </a:lnTo>
                    <a:lnTo>
                      <a:pt x="200" y="26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42"/>
              <p:cNvSpPr/>
              <p:nvPr/>
            </p:nvSpPr>
            <p:spPr>
              <a:xfrm>
                <a:off x="-1435789" y="2218381"/>
                <a:ext cx="196964" cy="129995"/>
              </a:xfrm>
              <a:custGeom>
                <a:rect b="b" l="l" r="r" t="t"/>
                <a:pathLst>
                  <a:path extrusionOk="0" h="73" w="110">
                    <a:moveTo>
                      <a:pt x="97" y="0"/>
                    </a:moveTo>
                    <a:lnTo>
                      <a:pt x="97" y="0"/>
                    </a:lnTo>
                    <a:lnTo>
                      <a:pt x="101" y="0"/>
                    </a:lnTo>
                    <a:lnTo>
                      <a:pt x="103" y="1"/>
                    </a:lnTo>
                    <a:lnTo>
                      <a:pt x="106" y="7"/>
                    </a:lnTo>
                    <a:lnTo>
                      <a:pt x="106" y="14"/>
                    </a:lnTo>
                    <a:lnTo>
                      <a:pt x="108" y="15"/>
                    </a:lnTo>
                    <a:lnTo>
                      <a:pt x="110" y="19"/>
                    </a:lnTo>
                    <a:lnTo>
                      <a:pt x="110" y="19"/>
                    </a:lnTo>
                    <a:lnTo>
                      <a:pt x="106" y="17"/>
                    </a:lnTo>
                    <a:lnTo>
                      <a:pt x="103" y="17"/>
                    </a:lnTo>
                    <a:lnTo>
                      <a:pt x="101" y="17"/>
                    </a:lnTo>
                    <a:lnTo>
                      <a:pt x="101" y="17"/>
                    </a:lnTo>
                    <a:lnTo>
                      <a:pt x="101" y="19"/>
                    </a:lnTo>
                    <a:lnTo>
                      <a:pt x="101" y="21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1" y="24"/>
                    </a:lnTo>
                    <a:lnTo>
                      <a:pt x="97" y="26"/>
                    </a:lnTo>
                    <a:lnTo>
                      <a:pt x="91" y="29"/>
                    </a:lnTo>
                    <a:lnTo>
                      <a:pt x="82" y="31"/>
                    </a:lnTo>
                    <a:lnTo>
                      <a:pt x="78" y="35"/>
                    </a:lnTo>
                    <a:lnTo>
                      <a:pt x="78" y="35"/>
                    </a:lnTo>
                    <a:lnTo>
                      <a:pt x="78" y="38"/>
                    </a:lnTo>
                    <a:lnTo>
                      <a:pt x="80" y="42"/>
                    </a:lnTo>
                    <a:lnTo>
                      <a:pt x="82" y="47"/>
                    </a:lnTo>
                    <a:lnTo>
                      <a:pt x="82" y="50"/>
                    </a:lnTo>
                    <a:lnTo>
                      <a:pt x="82" y="50"/>
                    </a:lnTo>
                    <a:lnTo>
                      <a:pt x="78" y="54"/>
                    </a:lnTo>
                    <a:lnTo>
                      <a:pt x="73" y="55"/>
                    </a:lnTo>
                    <a:lnTo>
                      <a:pt x="70" y="59"/>
                    </a:lnTo>
                    <a:lnTo>
                      <a:pt x="68" y="62"/>
                    </a:lnTo>
                    <a:lnTo>
                      <a:pt x="68" y="68"/>
                    </a:lnTo>
                    <a:lnTo>
                      <a:pt x="68" y="68"/>
                    </a:lnTo>
                    <a:lnTo>
                      <a:pt x="68" y="71"/>
                    </a:lnTo>
                    <a:lnTo>
                      <a:pt x="66" y="73"/>
                    </a:lnTo>
                    <a:lnTo>
                      <a:pt x="57" y="68"/>
                    </a:lnTo>
                    <a:lnTo>
                      <a:pt x="57" y="68"/>
                    </a:lnTo>
                    <a:lnTo>
                      <a:pt x="54" y="68"/>
                    </a:lnTo>
                    <a:lnTo>
                      <a:pt x="52" y="69"/>
                    </a:lnTo>
                    <a:lnTo>
                      <a:pt x="50" y="69"/>
                    </a:lnTo>
                    <a:lnTo>
                      <a:pt x="45" y="64"/>
                    </a:lnTo>
                    <a:lnTo>
                      <a:pt x="45" y="64"/>
                    </a:lnTo>
                    <a:lnTo>
                      <a:pt x="42" y="62"/>
                    </a:lnTo>
                    <a:lnTo>
                      <a:pt x="38" y="64"/>
                    </a:lnTo>
                    <a:lnTo>
                      <a:pt x="35" y="66"/>
                    </a:lnTo>
                    <a:lnTo>
                      <a:pt x="28" y="68"/>
                    </a:lnTo>
                    <a:lnTo>
                      <a:pt x="19" y="69"/>
                    </a:lnTo>
                    <a:lnTo>
                      <a:pt x="5" y="69"/>
                    </a:lnTo>
                    <a:lnTo>
                      <a:pt x="5" y="69"/>
                    </a:lnTo>
                    <a:lnTo>
                      <a:pt x="7" y="68"/>
                    </a:lnTo>
                    <a:lnTo>
                      <a:pt x="9" y="66"/>
                    </a:lnTo>
                    <a:lnTo>
                      <a:pt x="10" y="66"/>
                    </a:lnTo>
                    <a:lnTo>
                      <a:pt x="10" y="64"/>
                    </a:lnTo>
                    <a:lnTo>
                      <a:pt x="10" y="64"/>
                    </a:lnTo>
                    <a:lnTo>
                      <a:pt x="14" y="64"/>
                    </a:lnTo>
                    <a:lnTo>
                      <a:pt x="16" y="64"/>
                    </a:lnTo>
                    <a:lnTo>
                      <a:pt x="17" y="62"/>
                    </a:lnTo>
                    <a:lnTo>
                      <a:pt x="17" y="61"/>
                    </a:lnTo>
                    <a:lnTo>
                      <a:pt x="14" y="55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7" y="48"/>
                    </a:lnTo>
                    <a:lnTo>
                      <a:pt x="5" y="45"/>
                    </a:lnTo>
                    <a:lnTo>
                      <a:pt x="5" y="42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10" y="36"/>
                    </a:lnTo>
                    <a:lnTo>
                      <a:pt x="10" y="35"/>
                    </a:lnTo>
                    <a:lnTo>
                      <a:pt x="7" y="33"/>
                    </a:lnTo>
                    <a:lnTo>
                      <a:pt x="3" y="33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2" y="28"/>
                    </a:lnTo>
                    <a:lnTo>
                      <a:pt x="5" y="24"/>
                    </a:lnTo>
                    <a:lnTo>
                      <a:pt x="9" y="21"/>
                    </a:lnTo>
                    <a:lnTo>
                      <a:pt x="10" y="17"/>
                    </a:lnTo>
                    <a:lnTo>
                      <a:pt x="10" y="17"/>
                    </a:lnTo>
                    <a:lnTo>
                      <a:pt x="19" y="19"/>
                    </a:lnTo>
                    <a:lnTo>
                      <a:pt x="24" y="21"/>
                    </a:lnTo>
                    <a:lnTo>
                      <a:pt x="28" y="22"/>
                    </a:lnTo>
                    <a:lnTo>
                      <a:pt x="33" y="21"/>
                    </a:lnTo>
                    <a:lnTo>
                      <a:pt x="33" y="21"/>
                    </a:lnTo>
                    <a:lnTo>
                      <a:pt x="37" y="21"/>
                    </a:lnTo>
                    <a:lnTo>
                      <a:pt x="38" y="21"/>
                    </a:lnTo>
                    <a:lnTo>
                      <a:pt x="40" y="24"/>
                    </a:lnTo>
                    <a:lnTo>
                      <a:pt x="42" y="24"/>
                    </a:lnTo>
                    <a:lnTo>
                      <a:pt x="47" y="21"/>
                    </a:lnTo>
                    <a:lnTo>
                      <a:pt x="47" y="21"/>
                    </a:lnTo>
                    <a:lnTo>
                      <a:pt x="52" y="15"/>
                    </a:lnTo>
                    <a:lnTo>
                      <a:pt x="56" y="12"/>
                    </a:lnTo>
                    <a:lnTo>
                      <a:pt x="61" y="12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75" y="12"/>
                    </a:lnTo>
                    <a:lnTo>
                      <a:pt x="77" y="10"/>
                    </a:lnTo>
                    <a:lnTo>
                      <a:pt x="80" y="8"/>
                    </a:lnTo>
                    <a:lnTo>
                      <a:pt x="84" y="8"/>
                    </a:lnTo>
                    <a:lnTo>
                      <a:pt x="84" y="8"/>
                    </a:lnTo>
                    <a:lnTo>
                      <a:pt x="92" y="10"/>
                    </a:lnTo>
                    <a:lnTo>
                      <a:pt x="92" y="8"/>
                    </a:lnTo>
                    <a:lnTo>
                      <a:pt x="92" y="3"/>
                    </a:lnTo>
                    <a:lnTo>
                      <a:pt x="92" y="3"/>
                    </a:lnTo>
                    <a:lnTo>
                      <a:pt x="92" y="1"/>
                    </a:lnTo>
                    <a:lnTo>
                      <a:pt x="94" y="0"/>
                    </a:lnTo>
                    <a:lnTo>
                      <a:pt x="97" y="0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42"/>
              <p:cNvSpPr/>
              <p:nvPr/>
            </p:nvSpPr>
            <p:spPr>
              <a:xfrm>
                <a:off x="-2117289" y="1792937"/>
                <a:ext cx="244236" cy="189086"/>
              </a:xfrm>
              <a:custGeom>
                <a:rect b="b" l="l" r="r" t="t"/>
                <a:pathLst>
                  <a:path extrusionOk="0" h="104" w="135">
                    <a:moveTo>
                      <a:pt x="122" y="38"/>
                    </a:moveTo>
                    <a:lnTo>
                      <a:pt x="122" y="38"/>
                    </a:lnTo>
                    <a:lnTo>
                      <a:pt x="113" y="37"/>
                    </a:lnTo>
                    <a:lnTo>
                      <a:pt x="109" y="35"/>
                    </a:lnTo>
                    <a:lnTo>
                      <a:pt x="109" y="30"/>
                    </a:lnTo>
                    <a:lnTo>
                      <a:pt x="113" y="26"/>
                    </a:lnTo>
                    <a:lnTo>
                      <a:pt x="115" y="21"/>
                    </a:lnTo>
                    <a:lnTo>
                      <a:pt x="115" y="17"/>
                    </a:lnTo>
                    <a:lnTo>
                      <a:pt x="113" y="14"/>
                    </a:lnTo>
                    <a:lnTo>
                      <a:pt x="106" y="12"/>
                    </a:lnTo>
                    <a:lnTo>
                      <a:pt x="106" y="12"/>
                    </a:lnTo>
                    <a:lnTo>
                      <a:pt x="99" y="12"/>
                    </a:lnTo>
                    <a:lnTo>
                      <a:pt x="95" y="10"/>
                    </a:lnTo>
                    <a:lnTo>
                      <a:pt x="90" y="7"/>
                    </a:lnTo>
                    <a:lnTo>
                      <a:pt x="88" y="3"/>
                    </a:lnTo>
                    <a:lnTo>
                      <a:pt x="83" y="3"/>
                    </a:lnTo>
                    <a:lnTo>
                      <a:pt x="83" y="3"/>
                    </a:lnTo>
                    <a:lnTo>
                      <a:pt x="81" y="5"/>
                    </a:lnTo>
                    <a:lnTo>
                      <a:pt x="80" y="3"/>
                    </a:lnTo>
                    <a:lnTo>
                      <a:pt x="80" y="2"/>
                    </a:lnTo>
                    <a:lnTo>
                      <a:pt x="75" y="3"/>
                    </a:lnTo>
                    <a:lnTo>
                      <a:pt x="75" y="3"/>
                    </a:lnTo>
                    <a:lnTo>
                      <a:pt x="71" y="2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68" y="3"/>
                    </a:lnTo>
                    <a:lnTo>
                      <a:pt x="68" y="3"/>
                    </a:lnTo>
                    <a:lnTo>
                      <a:pt x="66" y="7"/>
                    </a:lnTo>
                    <a:lnTo>
                      <a:pt x="62" y="9"/>
                    </a:lnTo>
                    <a:lnTo>
                      <a:pt x="59" y="9"/>
                    </a:lnTo>
                    <a:lnTo>
                      <a:pt x="54" y="12"/>
                    </a:lnTo>
                    <a:lnTo>
                      <a:pt x="54" y="12"/>
                    </a:lnTo>
                    <a:lnTo>
                      <a:pt x="48" y="14"/>
                    </a:lnTo>
                    <a:lnTo>
                      <a:pt x="43" y="14"/>
                    </a:lnTo>
                    <a:lnTo>
                      <a:pt x="40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3" y="12"/>
                    </a:lnTo>
                    <a:lnTo>
                      <a:pt x="31" y="10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2" y="9"/>
                    </a:lnTo>
                    <a:lnTo>
                      <a:pt x="15" y="14"/>
                    </a:lnTo>
                    <a:lnTo>
                      <a:pt x="7" y="19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3" y="31"/>
                    </a:lnTo>
                    <a:lnTo>
                      <a:pt x="7" y="37"/>
                    </a:lnTo>
                    <a:lnTo>
                      <a:pt x="10" y="40"/>
                    </a:lnTo>
                    <a:lnTo>
                      <a:pt x="14" y="40"/>
                    </a:lnTo>
                    <a:lnTo>
                      <a:pt x="21" y="40"/>
                    </a:lnTo>
                    <a:lnTo>
                      <a:pt x="22" y="42"/>
                    </a:lnTo>
                    <a:lnTo>
                      <a:pt x="26" y="45"/>
                    </a:lnTo>
                    <a:lnTo>
                      <a:pt x="26" y="45"/>
                    </a:lnTo>
                    <a:lnTo>
                      <a:pt x="27" y="49"/>
                    </a:lnTo>
                    <a:lnTo>
                      <a:pt x="29" y="50"/>
                    </a:lnTo>
                    <a:lnTo>
                      <a:pt x="33" y="52"/>
                    </a:lnTo>
                    <a:lnTo>
                      <a:pt x="36" y="52"/>
                    </a:lnTo>
                    <a:lnTo>
                      <a:pt x="38" y="54"/>
                    </a:lnTo>
                    <a:lnTo>
                      <a:pt x="40" y="56"/>
                    </a:lnTo>
                    <a:lnTo>
                      <a:pt x="40" y="56"/>
                    </a:lnTo>
                    <a:lnTo>
                      <a:pt x="41" y="57"/>
                    </a:lnTo>
                    <a:lnTo>
                      <a:pt x="43" y="59"/>
                    </a:lnTo>
                    <a:lnTo>
                      <a:pt x="50" y="61"/>
                    </a:lnTo>
                    <a:lnTo>
                      <a:pt x="52" y="61"/>
                    </a:lnTo>
                    <a:lnTo>
                      <a:pt x="55" y="64"/>
                    </a:lnTo>
                    <a:lnTo>
                      <a:pt x="57" y="68"/>
                    </a:lnTo>
                    <a:lnTo>
                      <a:pt x="59" y="73"/>
                    </a:lnTo>
                    <a:lnTo>
                      <a:pt x="59" y="73"/>
                    </a:lnTo>
                    <a:lnTo>
                      <a:pt x="61" y="78"/>
                    </a:lnTo>
                    <a:lnTo>
                      <a:pt x="62" y="82"/>
                    </a:lnTo>
                    <a:lnTo>
                      <a:pt x="66" y="80"/>
                    </a:lnTo>
                    <a:lnTo>
                      <a:pt x="69" y="78"/>
                    </a:lnTo>
                    <a:lnTo>
                      <a:pt x="76" y="73"/>
                    </a:lnTo>
                    <a:lnTo>
                      <a:pt x="80" y="70"/>
                    </a:lnTo>
                    <a:lnTo>
                      <a:pt x="81" y="70"/>
                    </a:lnTo>
                    <a:lnTo>
                      <a:pt x="81" y="70"/>
                    </a:lnTo>
                    <a:lnTo>
                      <a:pt x="83" y="71"/>
                    </a:lnTo>
                    <a:lnTo>
                      <a:pt x="83" y="73"/>
                    </a:lnTo>
                    <a:lnTo>
                      <a:pt x="81" y="78"/>
                    </a:lnTo>
                    <a:lnTo>
                      <a:pt x="81" y="82"/>
                    </a:lnTo>
                    <a:lnTo>
                      <a:pt x="81" y="85"/>
                    </a:lnTo>
                    <a:lnTo>
                      <a:pt x="85" y="87"/>
                    </a:lnTo>
                    <a:lnTo>
                      <a:pt x="90" y="90"/>
                    </a:lnTo>
                    <a:lnTo>
                      <a:pt x="90" y="90"/>
                    </a:lnTo>
                    <a:lnTo>
                      <a:pt x="94" y="92"/>
                    </a:lnTo>
                    <a:lnTo>
                      <a:pt x="97" y="94"/>
                    </a:lnTo>
                    <a:lnTo>
                      <a:pt x="101" y="99"/>
                    </a:lnTo>
                    <a:lnTo>
                      <a:pt x="102" y="103"/>
                    </a:lnTo>
                    <a:lnTo>
                      <a:pt x="106" y="103"/>
                    </a:lnTo>
                    <a:lnTo>
                      <a:pt x="109" y="104"/>
                    </a:lnTo>
                    <a:lnTo>
                      <a:pt x="115" y="103"/>
                    </a:lnTo>
                    <a:lnTo>
                      <a:pt x="115" y="103"/>
                    </a:lnTo>
                    <a:lnTo>
                      <a:pt x="115" y="96"/>
                    </a:lnTo>
                    <a:lnTo>
                      <a:pt x="113" y="87"/>
                    </a:lnTo>
                    <a:lnTo>
                      <a:pt x="113" y="82"/>
                    </a:lnTo>
                    <a:lnTo>
                      <a:pt x="116" y="77"/>
                    </a:lnTo>
                    <a:lnTo>
                      <a:pt x="120" y="71"/>
                    </a:lnTo>
                    <a:lnTo>
                      <a:pt x="127" y="68"/>
                    </a:lnTo>
                    <a:lnTo>
                      <a:pt x="127" y="68"/>
                    </a:lnTo>
                    <a:lnTo>
                      <a:pt x="132" y="63"/>
                    </a:lnTo>
                    <a:lnTo>
                      <a:pt x="135" y="57"/>
                    </a:lnTo>
                    <a:lnTo>
                      <a:pt x="135" y="56"/>
                    </a:lnTo>
                    <a:lnTo>
                      <a:pt x="135" y="54"/>
                    </a:lnTo>
                    <a:lnTo>
                      <a:pt x="132" y="52"/>
                    </a:lnTo>
                    <a:lnTo>
                      <a:pt x="130" y="50"/>
                    </a:lnTo>
                    <a:lnTo>
                      <a:pt x="130" y="49"/>
                    </a:lnTo>
                    <a:lnTo>
                      <a:pt x="130" y="49"/>
                    </a:lnTo>
                    <a:lnTo>
                      <a:pt x="130" y="45"/>
                    </a:lnTo>
                    <a:lnTo>
                      <a:pt x="128" y="43"/>
                    </a:lnTo>
                    <a:lnTo>
                      <a:pt x="125" y="42"/>
                    </a:lnTo>
                    <a:lnTo>
                      <a:pt x="122" y="38"/>
                    </a:lnTo>
                    <a:lnTo>
                      <a:pt x="122" y="38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42"/>
              <p:cNvSpPr/>
              <p:nvPr/>
            </p:nvSpPr>
            <p:spPr>
              <a:xfrm>
                <a:off x="-1140344" y="1166588"/>
                <a:ext cx="74848" cy="110301"/>
              </a:xfrm>
              <a:custGeom>
                <a:rect b="b" l="l" r="r" t="t"/>
                <a:pathLst>
                  <a:path extrusionOk="0" h="61" w="40">
                    <a:moveTo>
                      <a:pt x="6" y="61"/>
                    </a:moveTo>
                    <a:lnTo>
                      <a:pt x="6" y="61"/>
                    </a:lnTo>
                    <a:lnTo>
                      <a:pt x="4" y="61"/>
                    </a:lnTo>
                    <a:lnTo>
                      <a:pt x="2" y="61"/>
                    </a:lnTo>
                    <a:lnTo>
                      <a:pt x="2" y="57"/>
                    </a:lnTo>
                    <a:lnTo>
                      <a:pt x="4" y="50"/>
                    </a:lnTo>
                    <a:lnTo>
                      <a:pt x="4" y="49"/>
                    </a:lnTo>
                    <a:lnTo>
                      <a:pt x="2" y="45"/>
                    </a:lnTo>
                    <a:lnTo>
                      <a:pt x="2" y="45"/>
                    </a:lnTo>
                    <a:lnTo>
                      <a:pt x="0" y="38"/>
                    </a:lnTo>
                    <a:lnTo>
                      <a:pt x="0" y="31"/>
                    </a:lnTo>
                    <a:lnTo>
                      <a:pt x="4" y="23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20" y="7"/>
                    </a:lnTo>
                    <a:lnTo>
                      <a:pt x="21" y="7"/>
                    </a:lnTo>
                    <a:lnTo>
                      <a:pt x="25" y="9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37" y="5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26" y="17"/>
                    </a:lnTo>
                    <a:lnTo>
                      <a:pt x="25" y="21"/>
                    </a:lnTo>
                    <a:lnTo>
                      <a:pt x="25" y="24"/>
                    </a:lnTo>
                    <a:lnTo>
                      <a:pt x="26" y="26"/>
                    </a:lnTo>
                    <a:lnTo>
                      <a:pt x="28" y="31"/>
                    </a:lnTo>
                    <a:lnTo>
                      <a:pt x="26" y="35"/>
                    </a:lnTo>
                    <a:lnTo>
                      <a:pt x="25" y="38"/>
                    </a:lnTo>
                    <a:lnTo>
                      <a:pt x="25" y="38"/>
                    </a:lnTo>
                    <a:lnTo>
                      <a:pt x="18" y="45"/>
                    </a:lnTo>
                    <a:lnTo>
                      <a:pt x="13" y="52"/>
                    </a:lnTo>
                    <a:lnTo>
                      <a:pt x="9" y="57"/>
                    </a:lnTo>
                    <a:lnTo>
                      <a:pt x="6" y="61"/>
                    </a:lnTo>
                    <a:lnTo>
                      <a:pt x="6" y="6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42"/>
              <p:cNvSpPr/>
              <p:nvPr/>
            </p:nvSpPr>
            <p:spPr>
              <a:xfrm>
                <a:off x="-1616997" y="-1173353"/>
                <a:ext cx="110301" cy="90605"/>
              </a:xfrm>
              <a:custGeom>
                <a:rect b="b" l="l" r="r" t="t"/>
                <a:pathLst>
                  <a:path extrusionOk="0" h="51" w="59">
                    <a:moveTo>
                      <a:pt x="3" y="2"/>
                    </a:moveTo>
                    <a:lnTo>
                      <a:pt x="3" y="2"/>
                    </a:lnTo>
                    <a:lnTo>
                      <a:pt x="9" y="0"/>
                    </a:lnTo>
                    <a:lnTo>
                      <a:pt x="14" y="4"/>
                    </a:lnTo>
                    <a:lnTo>
                      <a:pt x="17" y="7"/>
                    </a:lnTo>
                    <a:lnTo>
                      <a:pt x="21" y="12"/>
                    </a:lnTo>
                    <a:lnTo>
                      <a:pt x="28" y="23"/>
                    </a:lnTo>
                    <a:lnTo>
                      <a:pt x="31" y="26"/>
                    </a:lnTo>
                    <a:lnTo>
                      <a:pt x="37" y="28"/>
                    </a:lnTo>
                    <a:lnTo>
                      <a:pt x="37" y="28"/>
                    </a:lnTo>
                    <a:lnTo>
                      <a:pt x="42" y="30"/>
                    </a:lnTo>
                    <a:lnTo>
                      <a:pt x="47" y="33"/>
                    </a:lnTo>
                    <a:lnTo>
                      <a:pt x="52" y="40"/>
                    </a:lnTo>
                    <a:lnTo>
                      <a:pt x="57" y="45"/>
                    </a:lnTo>
                    <a:lnTo>
                      <a:pt x="59" y="49"/>
                    </a:lnTo>
                    <a:lnTo>
                      <a:pt x="57" y="51"/>
                    </a:lnTo>
                    <a:lnTo>
                      <a:pt x="57" y="51"/>
                    </a:lnTo>
                    <a:lnTo>
                      <a:pt x="52" y="49"/>
                    </a:lnTo>
                    <a:lnTo>
                      <a:pt x="40" y="44"/>
                    </a:lnTo>
                    <a:lnTo>
                      <a:pt x="40" y="44"/>
                    </a:lnTo>
                    <a:lnTo>
                      <a:pt x="33" y="38"/>
                    </a:lnTo>
                    <a:lnTo>
                      <a:pt x="26" y="37"/>
                    </a:lnTo>
                    <a:lnTo>
                      <a:pt x="23" y="37"/>
                    </a:lnTo>
                    <a:lnTo>
                      <a:pt x="21" y="37"/>
                    </a:lnTo>
                    <a:lnTo>
                      <a:pt x="19" y="38"/>
                    </a:lnTo>
                    <a:lnTo>
                      <a:pt x="17" y="37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2" y="9"/>
                    </a:lnTo>
                    <a:lnTo>
                      <a:pt x="0" y="5"/>
                    </a:lnTo>
                    <a:lnTo>
                      <a:pt x="3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42"/>
              <p:cNvSpPr/>
              <p:nvPr/>
            </p:nvSpPr>
            <p:spPr>
              <a:xfrm>
                <a:off x="-2349706" y="890837"/>
                <a:ext cx="11817" cy="23636"/>
              </a:xfrm>
              <a:custGeom>
                <a:rect b="b" l="l" r="r" t="t"/>
                <a:pathLst>
                  <a:path extrusionOk="0" h="14" w="7">
                    <a:moveTo>
                      <a:pt x="2" y="12"/>
                    </a:moveTo>
                    <a:lnTo>
                      <a:pt x="2" y="12"/>
                    </a:lnTo>
                    <a:lnTo>
                      <a:pt x="0" y="9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7" y="2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4" y="12"/>
                    </a:lnTo>
                    <a:lnTo>
                      <a:pt x="4" y="14"/>
                    </a:lnTo>
                    <a:lnTo>
                      <a:pt x="2" y="12"/>
                    </a:lnTo>
                    <a:lnTo>
                      <a:pt x="2" y="12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42"/>
              <p:cNvSpPr/>
              <p:nvPr/>
            </p:nvSpPr>
            <p:spPr>
              <a:xfrm>
                <a:off x="-2680606" y="725387"/>
                <a:ext cx="15757" cy="15757"/>
              </a:xfrm>
              <a:custGeom>
                <a:rect b="b" l="l" r="r" t="t"/>
                <a:pathLst>
                  <a:path extrusionOk="0" h="10" w="7">
                    <a:moveTo>
                      <a:pt x="0" y="10"/>
                    </a:moveTo>
                    <a:lnTo>
                      <a:pt x="0" y="10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4" y="10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42"/>
              <p:cNvSpPr/>
              <p:nvPr/>
            </p:nvSpPr>
            <p:spPr>
              <a:xfrm>
                <a:off x="-2129106" y="2828971"/>
                <a:ext cx="74845" cy="59091"/>
              </a:xfrm>
              <a:custGeom>
                <a:rect b="b" l="l" r="r" t="t"/>
                <a:pathLst>
                  <a:path extrusionOk="0" h="31" w="40">
                    <a:moveTo>
                      <a:pt x="2" y="19"/>
                    </a:moveTo>
                    <a:lnTo>
                      <a:pt x="2" y="19"/>
                    </a:lnTo>
                    <a:lnTo>
                      <a:pt x="0" y="16"/>
                    </a:lnTo>
                    <a:lnTo>
                      <a:pt x="4" y="12"/>
                    </a:lnTo>
                    <a:lnTo>
                      <a:pt x="13" y="5"/>
                    </a:lnTo>
                    <a:lnTo>
                      <a:pt x="18" y="2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28" y="3"/>
                    </a:lnTo>
                    <a:lnTo>
                      <a:pt x="28" y="3"/>
                    </a:lnTo>
                    <a:lnTo>
                      <a:pt x="28" y="5"/>
                    </a:lnTo>
                    <a:lnTo>
                      <a:pt x="30" y="7"/>
                    </a:lnTo>
                    <a:lnTo>
                      <a:pt x="35" y="7"/>
                    </a:lnTo>
                    <a:lnTo>
                      <a:pt x="40" y="7"/>
                    </a:lnTo>
                    <a:lnTo>
                      <a:pt x="40" y="7"/>
                    </a:lnTo>
                    <a:lnTo>
                      <a:pt x="39" y="10"/>
                    </a:lnTo>
                    <a:lnTo>
                      <a:pt x="39" y="10"/>
                    </a:lnTo>
                    <a:lnTo>
                      <a:pt x="32" y="26"/>
                    </a:lnTo>
                    <a:lnTo>
                      <a:pt x="27" y="31"/>
                    </a:lnTo>
                    <a:lnTo>
                      <a:pt x="25" y="31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16" y="24"/>
                    </a:lnTo>
                    <a:lnTo>
                      <a:pt x="14" y="21"/>
                    </a:lnTo>
                    <a:lnTo>
                      <a:pt x="11" y="17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2" y="21"/>
                    </a:lnTo>
                    <a:lnTo>
                      <a:pt x="2" y="19"/>
                    </a:lnTo>
                    <a:lnTo>
                      <a:pt x="2" y="19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42"/>
              <p:cNvSpPr/>
              <p:nvPr/>
            </p:nvSpPr>
            <p:spPr>
              <a:xfrm>
                <a:off x="-2203954" y="2895941"/>
                <a:ext cx="27576" cy="31515"/>
              </a:xfrm>
              <a:custGeom>
                <a:rect b="b" l="l" r="r" t="t"/>
                <a:pathLst>
                  <a:path extrusionOk="0" h="15" w="14">
                    <a:moveTo>
                      <a:pt x="12" y="1"/>
                    </a:moveTo>
                    <a:lnTo>
                      <a:pt x="12" y="1"/>
                    </a:lnTo>
                    <a:lnTo>
                      <a:pt x="14" y="3"/>
                    </a:lnTo>
                    <a:lnTo>
                      <a:pt x="14" y="7"/>
                    </a:lnTo>
                    <a:lnTo>
                      <a:pt x="10" y="12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3" y="5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2" y="1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42"/>
              <p:cNvSpPr/>
              <p:nvPr/>
            </p:nvSpPr>
            <p:spPr>
              <a:xfrm>
                <a:off x="-2783028" y="1438402"/>
                <a:ext cx="165450" cy="114238"/>
              </a:xfrm>
              <a:custGeom>
                <a:rect b="b" l="l" r="r" t="t"/>
                <a:pathLst>
                  <a:path extrusionOk="0" h="65" w="94">
                    <a:moveTo>
                      <a:pt x="63" y="61"/>
                    </a:moveTo>
                    <a:lnTo>
                      <a:pt x="63" y="61"/>
                    </a:lnTo>
                    <a:lnTo>
                      <a:pt x="57" y="63"/>
                    </a:lnTo>
                    <a:lnTo>
                      <a:pt x="54" y="65"/>
                    </a:lnTo>
                    <a:lnTo>
                      <a:pt x="52" y="65"/>
                    </a:lnTo>
                    <a:lnTo>
                      <a:pt x="52" y="61"/>
                    </a:lnTo>
                    <a:lnTo>
                      <a:pt x="52" y="61"/>
                    </a:lnTo>
                    <a:lnTo>
                      <a:pt x="51" y="58"/>
                    </a:lnTo>
                    <a:lnTo>
                      <a:pt x="47" y="56"/>
                    </a:lnTo>
                    <a:lnTo>
                      <a:pt x="45" y="54"/>
                    </a:lnTo>
                    <a:lnTo>
                      <a:pt x="42" y="49"/>
                    </a:lnTo>
                    <a:lnTo>
                      <a:pt x="42" y="49"/>
                    </a:lnTo>
                    <a:lnTo>
                      <a:pt x="40" y="44"/>
                    </a:lnTo>
                    <a:lnTo>
                      <a:pt x="38" y="44"/>
                    </a:lnTo>
                    <a:lnTo>
                      <a:pt x="37" y="46"/>
                    </a:lnTo>
                    <a:lnTo>
                      <a:pt x="33" y="49"/>
                    </a:lnTo>
                    <a:lnTo>
                      <a:pt x="33" y="54"/>
                    </a:lnTo>
                    <a:lnTo>
                      <a:pt x="33" y="54"/>
                    </a:lnTo>
                    <a:lnTo>
                      <a:pt x="31" y="56"/>
                    </a:lnTo>
                    <a:lnTo>
                      <a:pt x="30" y="58"/>
                    </a:lnTo>
                    <a:lnTo>
                      <a:pt x="24" y="58"/>
                    </a:lnTo>
                    <a:lnTo>
                      <a:pt x="17" y="58"/>
                    </a:lnTo>
                    <a:lnTo>
                      <a:pt x="10" y="54"/>
                    </a:lnTo>
                    <a:lnTo>
                      <a:pt x="5" y="51"/>
                    </a:lnTo>
                    <a:lnTo>
                      <a:pt x="0" y="46"/>
                    </a:lnTo>
                    <a:lnTo>
                      <a:pt x="0" y="44"/>
                    </a:lnTo>
                    <a:lnTo>
                      <a:pt x="0" y="42"/>
                    </a:lnTo>
                    <a:lnTo>
                      <a:pt x="2" y="41"/>
                    </a:lnTo>
                    <a:lnTo>
                      <a:pt x="5" y="39"/>
                    </a:lnTo>
                    <a:lnTo>
                      <a:pt x="5" y="39"/>
                    </a:lnTo>
                    <a:lnTo>
                      <a:pt x="10" y="37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0" y="32"/>
                    </a:lnTo>
                    <a:lnTo>
                      <a:pt x="9" y="30"/>
                    </a:lnTo>
                    <a:lnTo>
                      <a:pt x="14" y="28"/>
                    </a:lnTo>
                    <a:lnTo>
                      <a:pt x="14" y="28"/>
                    </a:lnTo>
                    <a:lnTo>
                      <a:pt x="19" y="27"/>
                    </a:lnTo>
                    <a:lnTo>
                      <a:pt x="21" y="25"/>
                    </a:lnTo>
                    <a:lnTo>
                      <a:pt x="23" y="21"/>
                    </a:lnTo>
                    <a:lnTo>
                      <a:pt x="24" y="16"/>
                    </a:lnTo>
                    <a:lnTo>
                      <a:pt x="26" y="13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7" y="9"/>
                    </a:lnTo>
                    <a:lnTo>
                      <a:pt x="40" y="7"/>
                    </a:lnTo>
                    <a:lnTo>
                      <a:pt x="40" y="4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52" y="2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68" y="2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7" y="14"/>
                    </a:lnTo>
                    <a:lnTo>
                      <a:pt x="78" y="20"/>
                    </a:lnTo>
                    <a:lnTo>
                      <a:pt x="82" y="21"/>
                    </a:lnTo>
                    <a:lnTo>
                      <a:pt x="82" y="21"/>
                    </a:lnTo>
                    <a:lnTo>
                      <a:pt x="85" y="21"/>
                    </a:lnTo>
                    <a:lnTo>
                      <a:pt x="85" y="23"/>
                    </a:lnTo>
                    <a:lnTo>
                      <a:pt x="84" y="27"/>
                    </a:lnTo>
                    <a:lnTo>
                      <a:pt x="78" y="28"/>
                    </a:lnTo>
                    <a:lnTo>
                      <a:pt x="78" y="28"/>
                    </a:lnTo>
                    <a:lnTo>
                      <a:pt x="77" y="32"/>
                    </a:lnTo>
                    <a:lnTo>
                      <a:pt x="78" y="32"/>
                    </a:lnTo>
                    <a:lnTo>
                      <a:pt x="85" y="30"/>
                    </a:lnTo>
                    <a:lnTo>
                      <a:pt x="85" y="30"/>
                    </a:lnTo>
                    <a:lnTo>
                      <a:pt x="89" y="30"/>
                    </a:lnTo>
                    <a:lnTo>
                      <a:pt x="89" y="32"/>
                    </a:lnTo>
                    <a:lnTo>
                      <a:pt x="92" y="35"/>
                    </a:lnTo>
                    <a:lnTo>
                      <a:pt x="94" y="41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2" y="47"/>
                    </a:lnTo>
                    <a:lnTo>
                      <a:pt x="91" y="47"/>
                    </a:lnTo>
                    <a:lnTo>
                      <a:pt x="89" y="41"/>
                    </a:lnTo>
                    <a:lnTo>
                      <a:pt x="89" y="41"/>
                    </a:lnTo>
                    <a:lnTo>
                      <a:pt x="87" y="39"/>
                    </a:lnTo>
                    <a:lnTo>
                      <a:pt x="87" y="41"/>
                    </a:lnTo>
                    <a:lnTo>
                      <a:pt x="85" y="44"/>
                    </a:lnTo>
                    <a:lnTo>
                      <a:pt x="84" y="46"/>
                    </a:lnTo>
                    <a:lnTo>
                      <a:pt x="84" y="46"/>
                    </a:lnTo>
                    <a:lnTo>
                      <a:pt x="84" y="47"/>
                    </a:lnTo>
                    <a:lnTo>
                      <a:pt x="85" y="47"/>
                    </a:lnTo>
                    <a:lnTo>
                      <a:pt x="87" y="47"/>
                    </a:lnTo>
                    <a:lnTo>
                      <a:pt x="89" y="51"/>
                    </a:lnTo>
                    <a:lnTo>
                      <a:pt x="89" y="51"/>
                    </a:lnTo>
                    <a:lnTo>
                      <a:pt x="87" y="53"/>
                    </a:lnTo>
                    <a:lnTo>
                      <a:pt x="85" y="53"/>
                    </a:lnTo>
                    <a:lnTo>
                      <a:pt x="82" y="54"/>
                    </a:lnTo>
                    <a:lnTo>
                      <a:pt x="78" y="58"/>
                    </a:lnTo>
                    <a:lnTo>
                      <a:pt x="78" y="58"/>
                    </a:lnTo>
                    <a:lnTo>
                      <a:pt x="73" y="65"/>
                    </a:lnTo>
                    <a:lnTo>
                      <a:pt x="73" y="65"/>
                    </a:lnTo>
                    <a:lnTo>
                      <a:pt x="71" y="65"/>
                    </a:lnTo>
                    <a:lnTo>
                      <a:pt x="70" y="61"/>
                    </a:lnTo>
                    <a:lnTo>
                      <a:pt x="66" y="61"/>
                    </a:lnTo>
                    <a:lnTo>
                      <a:pt x="63" y="61"/>
                    </a:lnTo>
                    <a:lnTo>
                      <a:pt x="63" y="6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42"/>
              <p:cNvSpPr/>
              <p:nvPr/>
            </p:nvSpPr>
            <p:spPr>
              <a:xfrm>
                <a:off x="-2936663" y="1426581"/>
                <a:ext cx="283629" cy="370293"/>
              </a:xfrm>
              <a:custGeom>
                <a:rect b="b" l="l" r="r" t="t"/>
                <a:pathLst>
                  <a:path extrusionOk="0" h="207" w="159">
                    <a:moveTo>
                      <a:pt x="115" y="15"/>
                    </a:moveTo>
                    <a:lnTo>
                      <a:pt x="115" y="15"/>
                    </a:lnTo>
                    <a:lnTo>
                      <a:pt x="115" y="12"/>
                    </a:lnTo>
                    <a:lnTo>
                      <a:pt x="117" y="10"/>
                    </a:lnTo>
                    <a:lnTo>
                      <a:pt x="121" y="8"/>
                    </a:lnTo>
                    <a:lnTo>
                      <a:pt x="122" y="6"/>
                    </a:lnTo>
                    <a:lnTo>
                      <a:pt x="122" y="5"/>
                    </a:lnTo>
                    <a:lnTo>
                      <a:pt x="117" y="1"/>
                    </a:lnTo>
                    <a:lnTo>
                      <a:pt x="117" y="1"/>
                    </a:lnTo>
                    <a:lnTo>
                      <a:pt x="114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7" y="1"/>
                    </a:lnTo>
                    <a:lnTo>
                      <a:pt x="105" y="5"/>
                    </a:lnTo>
                    <a:lnTo>
                      <a:pt x="101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1" y="6"/>
                    </a:lnTo>
                    <a:lnTo>
                      <a:pt x="82" y="12"/>
                    </a:lnTo>
                    <a:lnTo>
                      <a:pt x="75" y="17"/>
                    </a:lnTo>
                    <a:lnTo>
                      <a:pt x="74" y="20"/>
                    </a:lnTo>
                    <a:lnTo>
                      <a:pt x="74" y="24"/>
                    </a:lnTo>
                    <a:lnTo>
                      <a:pt x="74" y="24"/>
                    </a:lnTo>
                    <a:lnTo>
                      <a:pt x="74" y="26"/>
                    </a:lnTo>
                    <a:lnTo>
                      <a:pt x="72" y="29"/>
                    </a:lnTo>
                    <a:lnTo>
                      <a:pt x="67" y="31"/>
                    </a:lnTo>
                    <a:lnTo>
                      <a:pt x="61" y="34"/>
                    </a:lnTo>
                    <a:lnTo>
                      <a:pt x="60" y="36"/>
                    </a:lnTo>
                    <a:lnTo>
                      <a:pt x="60" y="38"/>
                    </a:lnTo>
                    <a:lnTo>
                      <a:pt x="60" y="38"/>
                    </a:lnTo>
                    <a:lnTo>
                      <a:pt x="61" y="40"/>
                    </a:lnTo>
                    <a:lnTo>
                      <a:pt x="67" y="40"/>
                    </a:lnTo>
                    <a:lnTo>
                      <a:pt x="75" y="40"/>
                    </a:lnTo>
                    <a:lnTo>
                      <a:pt x="82" y="41"/>
                    </a:lnTo>
                    <a:lnTo>
                      <a:pt x="82" y="41"/>
                    </a:lnTo>
                    <a:lnTo>
                      <a:pt x="79" y="45"/>
                    </a:lnTo>
                    <a:lnTo>
                      <a:pt x="79" y="45"/>
                    </a:lnTo>
                    <a:lnTo>
                      <a:pt x="72" y="52"/>
                    </a:lnTo>
                    <a:lnTo>
                      <a:pt x="68" y="57"/>
                    </a:lnTo>
                    <a:lnTo>
                      <a:pt x="65" y="59"/>
                    </a:lnTo>
                    <a:lnTo>
                      <a:pt x="61" y="59"/>
                    </a:lnTo>
                    <a:lnTo>
                      <a:pt x="61" y="59"/>
                    </a:lnTo>
                    <a:lnTo>
                      <a:pt x="56" y="59"/>
                    </a:lnTo>
                    <a:lnTo>
                      <a:pt x="51" y="60"/>
                    </a:lnTo>
                    <a:lnTo>
                      <a:pt x="47" y="60"/>
                    </a:lnTo>
                    <a:lnTo>
                      <a:pt x="42" y="59"/>
                    </a:lnTo>
                    <a:lnTo>
                      <a:pt x="42" y="59"/>
                    </a:lnTo>
                    <a:lnTo>
                      <a:pt x="35" y="55"/>
                    </a:lnTo>
                    <a:lnTo>
                      <a:pt x="27" y="55"/>
                    </a:lnTo>
                    <a:lnTo>
                      <a:pt x="20" y="57"/>
                    </a:lnTo>
                    <a:lnTo>
                      <a:pt x="14" y="62"/>
                    </a:lnTo>
                    <a:lnTo>
                      <a:pt x="14" y="62"/>
                    </a:lnTo>
                    <a:lnTo>
                      <a:pt x="13" y="64"/>
                    </a:lnTo>
                    <a:lnTo>
                      <a:pt x="13" y="64"/>
                    </a:lnTo>
                    <a:lnTo>
                      <a:pt x="16" y="64"/>
                    </a:lnTo>
                    <a:lnTo>
                      <a:pt x="18" y="64"/>
                    </a:lnTo>
                    <a:lnTo>
                      <a:pt x="20" y="66"/>
                    </a:lnTo>
                    <a:lnTo>
                      <a:pt x="18" y="67"/>
                    </a:lnTo>
                    <a:lnTo>
                      <a:pt x="16" y="71"/>
                    </a:lnTo>
                    <a:lnTo>
                      <a:pt x="16" y="71"/>
                    </a:lnTo>
                    <a:lnTo>
                      <a:pt x="14" y="74"/>
                    </a:lnTo>
                    <a:lnTo>
                      <a:pt x="16" y="78"/>
                    </a:lnTo>
                    <a:lnTo>
                      <a:pt x="21" y="78"/>
                    </a:lnTo>
                    <a:lnTo>
                      <a:pt x="25" y="80"/>
                    </a:lnTo>
                    <a:lnTo>
                      <a:pt x="34" y="80"/>
                    </a:lnTo>
                    <a:lnTo>
                      <a:pt x="34" y="81"/>
                    </a:lnTo>
                    <a:lnTo>
                      <a:pt x="30" y="83"/>
                    </a:lnTo>
                    <a:lnTo>
                      <a:pt x="30" y="83"/>
                    </a:lnTo>
                    <a:lnTo>
                      <a:pt x="23" y="87"/>
                    </a:lnTo>
                    <a:lnTo>
                      <a:pt x="20" y="90"/>
                    </a:lnTo>
                    <a:lnTo>
                      <a:pt x="18" y="94"/>
                    </a:lnTo>
                    <a:lnTo>
                      <a:pt x="14" y="97"/>
                    </a:lnTo>
                    <a:lnTo>
                      <a:pt x="14" y="97"/>
                    </a:lnTo>
                    <a:lnTo>
                      <a:pt x="13" y="99"/>
                    </a:lnTo>
                    <a:lnTo>
                      <a:pt x="14" y="102"/>
                    </a:lnTo>
                    <a:lnTo>
                      <a:pt x="21" y="109"/>
                    </a:lnTo>
                    <a:lnTo>
                      <a:pt x="32" y="114"/>
                    </a:lnTo>
                    <a:lnTo>
                      <a:pt x="35" y="114"/>
                    </a:lnTo>
                    <a:lnTo>
                      <a:pt x="40" y="114"/>
                    </a:lnTo>
                    <a:lnTo>
                      <a:pt x="40" y="114"/>
                    </a:lnTo>
                    <a:lnTo>
                      <a:pt x="46" y="113"/>
                    </a:lnTo>
                    <a:lnTo>
                      <a:pt x="51" y="113"/>
                    </a:lnTo>
                    <a:lnTo>
                      <a:pt x="53" y="114"/>
                    </a:lnTo>
                    <a:lnTo>
                      <a:pt x="53" y="116"/>
                    </a:lnTo>
                    <a:lnTo>
                      <a:pt x="44" y="118"/>
                    </a:lnTo>
                    <a:lnTo>
                      <a:pt x="44" y="118"/>
                    </a:lnTo>
                    <a:lnTo>
                      <a:pt x="40" y="121"/>
                    </a:lnTo>
                    <a:lnTo>
                      <a:pt x="37" y="123"/>
                    </a:lnTo>
                    <a:lnTo>
                      <a:pt x="37" y="125"/>
                    </a:lnTo>
                    <a:lnTo>
                      <a:pt x="37" y="128"/>
                    </a:lnTo>
                    <a:lnTo>
                      <a:pt x="37" y="130"/>
                    </a:lnTo>
                    <a:lnTo>
                      <a:pt x="35" y="135"/>
                    </a:lnTo>
                    <a:lnTo>
                      <a:pt x="32" y="139"/>
                    </a:lnTo>
                    <a:lnTo>
                      <a:pt x="27" y="144"/>
                    </a:lnTo>
                    <a:lnTo>
                      <a:pt x="27" y="144"/>
                    </a:lnTo>
                    <a:lnTo>
                      <a:pt x="21" y="147"/>
                    </a:lnTo>
                    <a:lnTo>
                      <a:pt x="20" y="149"/>
                    </a:lnTo>
                    <a:lnTo>
                      <a:pt x="23" y="149"/>
                    </a:lnTo>
                    <a:lnTo>
                      <a:pt x="28" y="149"/>
                    </a:lnTo>
                    <a:lnTo>
                      <a:pt x="51" y="142"/>
                    </a:lnTo>
                    <a:lnTo>
                      <a:pt x="51" y="142"/>
                    </a:lnTo>
                    <a:lnTo>
                      <a:pt x="56" y="141"/>
                    </a:lnTo>
                    <a:lnTo>
                      <a:pt x="58" y="142"/>
                    </a:lnTo>
                    <a:lnTo>
                      <a:pt x="58" y="144"/>
                    </a:lnTo>
                    <a:lnTo>
                      <a:pt x="58" y="146"/>
                    </a:lnTo>
                    <a:lnTo>
                      <a:pt x="56" y="147"/>
                    </a:lnTo>
                    <a:lnTo>
                      <a:pt x="46" y="149"/>
                    </a:lnTo>
                    <a:lnTo>
                      <a:pt x="46" y="149"/>
                    </a:lnTo>
                    <a:lnTo>
                      <a:pt x="32" y="151"/>
                    </a:lnTo>
                    <a:lnTo>
                      <a:pt x="25" y="154"/>
                    </a:lnTo>
                    <a:lnTo>
                      <a:pt x="21" y="158"/>
                    </a:lnTo>
                    <a:lnTo>
                      <a:pt x="23" y="161"/>
                    </a:lnTo>
                    <a:lnTo>
                      <a:pt x="23" y="161"/>
                    </a:lnTo>
                    <a:lnTo>
                      <a:pt x="25" y="163"/>
                    </a:lnTo>
                    <a:lnTo>
                      <a:pt x="25" y="163"/>
                    </a:lnTo>
                    <a:lnTo>
                      <a:pt x="20" y="163"/>
                    </a:lnTo>
                    <a:lnTo>
                      <a:pt x="13" y="163"/>
                    </a:lnTo>
                    <a:lnTo>
                      <a:pt x="9" y="165"/>
                    </a:lnTo>
                    <a:lnTo>
                      <a:pt x="6" y="167"/>
                    </a:lnTo>
                    <a:lnTo>
                      <a:pt x="6" y="167"/>
                    </a:lnTo>
                    <a:lnTo>
                      <a:pt x="0" y="170"/>
                    </a:lnTo>
                    <a:lnTo>
                      <a:pt x="0" y="174"/>
                    </a:lnTo>
                    <a:lnTo>
                      <a:pt x="2" y="174"/>
                    </a:lnTo>
                    <a:lnTo>
                      <a:pt x="6" y="174"/>
                    </a:lnTo>
                    <a:lnTo>
                      <a:pt x="9" y="174"/>
                    </a:lnTo>
                    <a:lnTo>
                      <a:pt x="13" y="174"/>
                    </a:lnTo>
                    <a:lnTo>
                      <a:pt x="13" y="175"/>
                    </a:lnTo>
                    <a:lnTo>
                      <a:pt x="9" y="181"/>
                    </a:lnTo>
                    <a:lnTo>
                      <a:pt x="9" y="181"/>
                    </a:lnTo>
                    <a:lnTo>
                      <a:pt x="6" y="186"/>
                    </a:lnTo>
                    <a:lnTo>
                      <a:pt x="6" y="188"/>
                    </a:lnTo>
                    <a:lnTo>
                      <a:pt x="7" y="189"/>
                    </a:lnTo>
                    <a:lnTo>
                      <a:pt x="11" y="189"/>
                    </a:lnTo>
                    <a:lnTo>
                      <a:pt x="16" y="191"/>
                    </a:lnTo>
                    <a:lnTo>
                      <a:pt x="18" y="193"/>
                    </a:lnTo>
                    <a:lnTo>
                      <a:pt x="16" y="196"/>
                    </a:lnTo>
                    <a:lnTo>
                      <a:pt x="16" y="196"/>
                    </a:lnTo>
                    <a:lnTo>
                      <a:pt x="14" y="200"/>
                    </a:lnTo>
                    <a:lnTo>
                      <a:pt x="16" y="200"/>
                    </a:lnTo>
                    <a:lnTo>
                      <a:pt x="25" y="196"/>
                    </a:lnTo>
                    <a:lnTo>
                      <a:pt x="32" y="195"/>
                    </a:lnTo>
                    <a:lnTo>
                      <a:pt x="32" y="195"/>
                    </a:lnTo>
                    <a:lnTo>
                      <a:pt x="27" y="200"/>
                    </a:lnTo>
                    <a:lnTo>
                      <a:pt x="27" y="200"/>
                    </a:lnTo>
                    <a:lnTo>
                      <a:pt x="25" y="201"/>
                    </a:lnTo>
                    <a:lnTo>
                      <a:pt x="25" y="203"/>
                    </a:lnTo>
                    <a:lnTo>
                      <a:pt x="28" y="205"/>
                    </a:lnTo>
                    <a:lnTo>
                      <a:pt x="34" y="207"/>
                    </a:lnTo>
                    <a:lnTo>
                      <a:pt x="44" y="205"/>
                    </a:lnTo>
                    <a:lnTo>
                      <a:pt x="63" y="201"/>
                    </a:lnTo>
                    <a:lnTo>
                      <a:pt x="70" y="198"/>
                    </a:lnTo>
                    <a:lnTo>
                      <a:pt x="74" y="195"/>
                    </a:lnTo>
                    <a:lnTo>
                      <a:pt x="74" y="195"/>
                    </a:lnTo>
                    <a:lnTo>
                      <a:pt x="77" y="184"/>
                    </a:lnTo>
                    <a:lnTo>
                      <a:pt x="79" y="182"/>
                    </a:lnTo>
                    <a:lnTo>
                      <a:pt x="81" y="186"/>
                    </a:lnTo>
                    <a:lnTo>
                      <a:pt x="81" y="186"/>
                    </a:lnTo>
                    <a:lnTo>
                      <a:pt x="82" y="188"/>
                    </a:lnTo>
                    <a:lnTo>
                      <a:pt x="84" y="188"/>
                    </a:lnTo>
                    <a:lnTo>
                      <a:pt x="94" y="182"/>
                    </a:lnTo>
                    <a:lnTo>
                      <a:pt x="105" y="175"/>
                    </a:lnTo>
                    <a:lnTo>
                      <a:pt x="110" y="174"/>
                    </a:lnTo>
                    <a:lnTo>
                      <a:pt x="117" y="172"/>
                    </a:lnTo>
                    <a:lnTo>
                      <a:pt x="117" y="172"/>
                    </a:lnTo>
                    <a:lnTo>
                      <a:pt x="124" y="170"/>
                    </a:lnTo>
                    <a:lnTo>
                      <a:pt x="129" y="168"/>
                    </a:lnTo>
                    <a:lnTo>
                      <a:pt x="135" y="168"/>
                    </a:lnTo>
                    <a:lnTo>
                      <a:pt x="141" y="168"/>
                    </a:lnTo>
                    <a:lnTo>
                      <a:pt x="141" y="168"/>
                    </a:lnTo>
                    <a:lnTo>
                      <a:pt x="147" y="170"/>
                    </a:lnTo>
                    <a:lnTo>
                      <a:pt x="147" y="167"/>
                    </a:lnTo>
                    <a:lnTo>
                      <a:pt x="147" y="160"/>
                    </a:lnTo>
                    <a:lnTo>
                      <a:pt x="148" y="154"/>
                    </a:lnTo>
                    <a:lnTo>
                      <a:pt x="150" y="147"/>
                    </a:lnTo>
                    <a:lnTo>
                      <a:pt x="150" y="147"/>
                    </a:lnTo>
                    <a:lnTo>
                      <a:pt x="154" y="141"/>
                    </a:lnTo>
                    <a:lnTo>
                      <a:pt x="157" y="134"/>
                    </a:lnTo>
                    <a:lnTo>
                      <a:pt x="159" y="120"/>
                    </a:lnTo>
                    <a:lnTo>
                      <a:pt x="157" y="106"/>
                    </a:lnTo>
                    <a:lnTo>
                      <a:pt x="154" y="94"/>
                    </a:lnTo>
                    <a:lnTo>
                      <a:pt x="154" y="94"/>
                    </a:lnTo>
                    <a:lnTo>
                      <a:pt x="147" y="80"/>
                    </a:lnTo>
                    <a:lnTo>
                      <a:pt x="147" y="76"/>
                    </a:lnTo>
                    <a:lnTo>
                      <a:pt x="148" y="74"/>
                    </a:lnTo>
                    <a:lnTo>
                      <a:pt x="148" y="74"/>
                    </a:lnTo>
                    <a:lnTo>
                      <a:pt x="152" y="74"/>
                    </a:lnTo>
                    <a:lnTo>
                      <a:pt x="152" y="73"/>
                    </a:lnTo>
                    <a:lnTo>
                      <a:pt x="147" y="67"/>
                    </a:lnTo>
                    <a:lnTo>
                      <a:pt x="147" y="67"/>
                    </a:lnTo>
                    <a:lnTo>
                      <a:pt x="141" y="69"/>
                    </a:lnTo>
                    <a:lnTo>
                      <a:pt x="138" y="71"/>
                    </a:lnTo>
                    <a:lnTo>
                      <a:pt x="136" y="71"/>
                    </a:lnTo>
                    <a:lnTo>
                      <a:pt x="136" y="67"/>
                    </a:lnTo>
                    <a:lnTo>
                      <a:pt x="136" y="67"/>
                    </a:lnTo>
                    <a:lnTo>
                      <a:pt x="135" y="64"/>
                    </a:lnTo>
                    <a:lnTo>
                      <a:pt x="131" y="62"/>
                    </a:lnTo>
                    <a:lnTo>
                      <a:pt x="129" y="60"/>
                    </a:lnTo>
                    <a:lnTo>
                      <a:pt x="126" y="55"/>
                    </a:lnTo>
                    <a:lnTo>
                      <a:pt x="126" y="55"/>
                    </a:lnTo>
                    <a:lnTo>
                      <a:pt x="124" y="50"/>
                    </a:lnTo>
                    <a:lnTo>
                      <a:pt x="122" y="50"/>
                    </a:lnTo>
                    <a:lnTo>
                      <a:pt x="121" y="52"/>
                    </a:lnTo>
                    <a:lnTo>
                      <a:pt x="117" y="55"/>
                    </a:lnTo>
                    <a:lnTo>
                      <a:pt x="117" y="60"/>
                    </a:lnTo>
                    <a:lnTo>
                      <a:pt x="117" y="60"/>
                    </a:lnTo>
                    <a:lnTo>
                      <a:pt x="115" y="62"/>
                    </a:lnTo>
                    <a:lnTo>
                      <a:pt x="114" y="64"/>
                    </a:lnTo>
                    <a:lnTo>
                      <a:pt x="108" y="64"/>
                    </a:lnTo>
                    <a:lnTo>
                      <a:pt x="101" y="64"/>
                    </a:lnTo>
                    <a:lnTo>
                      <a:pt x="94" y="60"/>
                    </a:lnTo>
                    <a:lnTo>
                      <a:pt x="89" y="57"/>
                    </a:lnTo>
                    <a:lnTo>
                      <a:pt x="84" y="52"/>
                    </a:lnTo>
                    <a:lnTo>
                      <a:pt x="84" y="50"/>
                    </a:lnTo>
                    <a:lnTo>
                      <a:pt x="84" y="48"/>
                    </a:lnTo>
                    <a:lnTo>
                      <a:pt x="86" y="47"/>
                    </a:lnTo>
                    <a:lnTo>
                      <a:pt x="89" y="45"/>
                    </a:lnTo>
                    <a:lnTo>
                      <a:pt x="89" y="45"/>
                    </a:lnTo>
                    <a:lnTo>
                      <a:pt x="94" y="43"/>
                    </a:lnTo>
                    <a:lnTo>
                      <a:pt x="96" y="40"/>
                    </a:lnTo>
                    <a:lnTo>
                      <a:pt x="96" y="40"/>
                    </a:lnTo>
                    <a:lnTo>
                      <a:pt x="94" y="38"/>
                    </a:lnTo>
                    <a:lnTo>
                      <a:pt x="93" y="36"/>
                    </a:lnTo>
                    <a:lnTo>
                      <a:pt x="98" y="34"/>
                    </a:lnTo>
                    <a:lnTo>
                      <a:pt x="98" y="34"/>
                    </a:lnTo>
                    <a:lnTo>
                      <a:pt x="103" y="33"/>
                    </a:lnTo>
                    <a:lnTo>
                      <a:pt x="105" y="31"/>
                    </a:lnTo>
                    <a:lnTo>
                      <a:pt x="107" y="26"/>
                    </a:lnTo>
                    <a:lnTo>
                      <a:pt x="108" y="19"/>
                    </a:lnTo>
                    <a:lnTo>
                      <a:pt x="112" y="17"/>
                    </a:lnTo>
                    <a:lnTo>
                      <a:pt x="115" y="15"/>
                    </a:lnTo>
                    <a:lnTo>
                      <a:pt x="115" y="15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42"/>
              <p:cNvSpPr/>
              <p:nvPr/>
            </p:nvSpPr>
            <p:spPr>
              <a:xfrm>
                <a:off x="-2664849" y="1099622"/>
                <a:ext cx="500290" cy="835131"/>
              </a:xfrm>
              <a:custGeom>
                <a:rect b="b" l="l" r="r" t="t"/>
                <a:pathLst>
                  <a:path extrusionOk="0" h="465" w="281">
                    <a:moveTo>
                      <a:pt x="94" y="204"/>
                    </a:moveTo>
                    <a:lnTo>
                      <a:pt x="94" y="204"/>
                    </a:lnTo>
                    <a:lnTo>
                      <a:pt x="92" y="208"/>
                    </a:lnTo>
                    <a:lnTo>
                      <a:pt x="89" y="208"/>
                    </a:lnTo>
                    <a:lnTo>
                      <a:pt x="87" y="208"/>
                    </a:lnTo>
                    <a:lnTo>
                      <a:pt x="82" y="211"/>
                    </a:lnTo>
                    <a:lnTo>
                      <a:pt x="82" y="211"/>
                    </a:lnTo>
                    <a:lnTo>
                      <a:pt x="80" y="213"/>
                    </a:lnTo>
                    <a:lnTo>
                      <a:pt x="77" y="215"/>
                    </a:lnTo>
                    <a:lnTo>
                      <a:pt x="70" y="211"/>
                    </a:lnTo>
                    <a:lnTo>
                      <a:pt x="65" y="208"/>
                    </a:lnTo>
                    <a:lnTo>
                      <a:pt x="65" y="208"/>
                    </a:lnTo>
                    <a:lnTo>
                      <a:pt x="65" y="209"/>
                    </a:lnTo>
                    <a:lnTo>
                      <a:pt x="65" y="209"/>
                    </a:lnTo>
                    <a:lnTo>
                      <a:pt x="66" y="215"/>
                    </a:lnTo>
                    <a:lnTo>
                      <a:pt x="65" y="218"/>
                    </a:lnTo>
                    <a:lnTo>
                      <a:pt x="63" y="218"/>
                    </a:lnTo>
                    <a:lnTo>
                      <a:pt x="59" y="216"/>
                    </a:lnTo>
                    <a:lnTo>
                      <a:pt x="59" y="216"/>
                    </a:lnTo>
                    <a:lnTo>
                      <a:pt x="54" y="211"/>
                    </a:lnTo>
                    <a:lnTo>
                      <a:pt x="49" y="209"/>
                    </a:lnTo>
                    <a:lnTo>
                      <a:pt x="47" y="208"/>
                    </a:lnTo>
                    <a:lnTo>
                      <a:pt x="45" y="209"/>
                    </a:lnTo>
                    <a:lnTo>
                      <a:pt x="45" y="211"/>
                    </a:lnTo>
                    <a:lnTo>
                      <a:pt x="45" y="215"/>
                    </a:lnTo>
                    <a:lnTo>
                      <a:pt x="45" y="215"/>
                    </a:lnTo>
                    <a:lnTo>
                      <a:pt x="47" y="218"/>
                    </a:lnTo>
                    <a:lnTo>
                      <a:pt x="45" y="218"/>
                    </a:lnTo>
                    <a:lnTo>
                      <a:pt x="42" y="215"/>
                    </a:lnTo>
                    <a:lnTo>
                      <a:pt x="37" y="208"/>
                    </a:lnTo>
                    <a:lnTo>
                      <a:pt x="37" y="204"/>
                    </a:lnTo>
                    <a:lnTo>
                      <a:pt x="37" y="202"/>
                    </a:lnTo>
                    <a:lnTo>
                      <a:pt x="37" y="202"/>
                    </a:lnTo>
                    <a:lnTo>
                      <a:pt x="38" y="201"/>
                    </a:lnTo>
                    <a:lnTo>
                      <a:pt x="40" y="201"/>
                    </a:lnTo>
                    <a:lnTo>
                      <a:pt x="42" y="204"/>
                    </a:lnTo>
                    <a:lnTo>
                      <a:pt x="44" y="204"/>
                    </a:lnTo>
                    <a:lnTo>
                      <a:pt x="44" y="199"/>
                    </a:lnTo>
                    <a:lnTo>
                      <a:pt x="44" y="199"/>
                    </a:lnTo>
                    <a:lnTo>
                      <a:pt x="44" y="194"/>
                    </a:lnTo>
                    <a:lnTo>
                      <a:pt x="45" y="190"/>
                    </a:lnTo>
                    <a:lnTo>
                      <a:pt x="51" y="183"/>
                    </a:lnTo>
                    <a:lnTo>
                      <a:pt x="54" y="180"/>
                    </a:lnTo>
                    <a:lnTo>
                      <a:pt x="56" y="176"/>
                    </a:lnTo>
                    <a:lnTo>
                      <a:pt x="54" y="171"/>
                    </a:lnTo>
                    <a:lnTo>
                      <a:pt x="52" y="168"/>
                    </a:lnTo>
                    <a:lnTo>
                      <a:pt x="52" y="168"/>
                    </a:lnTo>
                    <a:lnTo>
                      <a:pt x="45" y="161"/>
                    </a:lnTo>
                    <a:lnTo>
                      <a:pt x="45" y="157"/>
                    </a:lnTo>
                    <a:lnTo>
                      <a:pt x="45" y="155"/>
                    </a:lnTo>
                    <a:lnTo>
                      <a:pt x="51" y="152"/>
                    </a:lnTo>
                    <a:lnTo>
                      <a:pt x="58" y="152"/>
                    </a:lnTo>
                    <a:lnTo>
                      <a:pt x="58" y="152"/>
                    </a:lnTo>
                    <a:lnTo>
                      <a:pt x="52" y="147"/>
                    </a:lnTo>
                    <a:lnTo>
                      <a:pt x="49" y="147"/>
                    </a:lnTo>
                    <a:lnTo>
                      <a:pt x="47" y="147"/>
                    </a:lnTo>
                    <a:lnTo>
                      <a:pt x="45" y="148"/>
                    </a:lnTo>
                    <a:lnTo>
                      <a:pt x="44" y="152"/>
                    </a:lnTo>
                    <a:lnTo>
                      <a:pt x="44" y="154"/>
                    </a:lnTo>
                    <a:lnTo>
                      <a:pt x="42" y="152"/>
                    </a:lnTo>
                    <a:lnTo>
                      <a:pt x="42" y="152"/>
                    </a:lnTo>
                    <a:lnTo>
                      <a:pt x="38" y="152"/>
                    </a:lnTo>
                    <a:lnTo>
                      <a:pt x="38" y="154"/>
                    </a:lnTo>
                    <a:lnTo>
                      <a:pt x="37" y="155"/>
                    </a:lnTo>
                    <a:lnTo>
                      <a:pt x="35" y="154"/>
                    </a:lnTo>
                    <a:lnTo>
                      <a:pt x="35" y="154"/>
                    </a:lnTo>
                    <a:lnTo>
                      <a:pt x="33" y="154"/>
                    </a:lnTo>
                    <a:lnTo>
                      <a:pt x="32" y="150"/>
                    </a:lnTo>
                    <a:lnTo>
                      <a:pt x="32" y="147"/>
                    </a:lnTo>
                    <a:lnTo>
                      <a:pt x="33" y="143"/>
                    </a:lnTo>
                    <a:lnTo>
                      <a:pt x="30" y="145"/>
                    </a:lnTo>
                    <a:lnTo>
                      <a:pt x="30" y="145"/>
                    </a:lnTo>
                    <a:lnTo>
                      <a:pt x="28" y="148"/>
                    </a:lnTo>
                    <a:lnTo>
                      <a:pt x="26" y="150"/>
                    </a:lnTo>
                    <a:lnTo>
                      <a:pt x="30" y="154"/>
                    </a:lnTo>
                    <a:lnTo>
                      <a:pt x="32" y="157"/>
                    </a:lnTo>
                    <a:lnTo>
                      <a:pt x="32" y="159"/>
                    </a:lnTo>
                    <a:lnTo>
                      <a:pt x="32" y="161"/>
                    </a:lnTo>
                    <a:lnTo>
                      <a:pt x="32" y="161"/>
                    </a:lnTo>
                    <a:lnTo>
                      <a:pt x="28" y="164"/>
                    </a:lnTo>
                    <a:lnTo>
                      <a:pt x="26" y="168"/>
                    </a:lnTo>
                    <a:lnTo>
                      <a:pt x="25" y="176"/>
                    </a:lnTo>
                    <a:lnTo>
                      <a:pt x="21" y="185"/>
                    </a:lnTo>
                    <a:lnTo>
                      <a:pt x="19" y="187"/>
                    </a:lnTo>
                    <a:lnTo>
                      <a:pt x="18" y="187"/>
                    </a:lnTo>
                    <a:lnTo>
                      <a:pt x="18" y="187"/>
                    </a:lnTo>
                    <a:lnTo>
                      <a:pt x="16" y="183"/>
                    </a:lnTo>
                    <a:lnTo>
                      <a:pt x="16" y="180"/>
                    </a:lnTo>
                    <a:lnTo>
                      <a:pt x="19" y="169"/>
                    </a:lnTo>
                    <a:lnTo>
                      <a:pt x="23" y="161"/>
                    </a:lnTo>
                    <a:lnTo>
                      <a:pt x="25" y="159"/>
                    </a:lnTo>
                    <a:lnTo>
                      <a:pt x="25" y="159"/>
                    </a:lnTo>
                    <a:lnTo>
                      <a:pt x="21" y="161"/>
                    </a:lnTo>
                    <a:lnTo>
                      <a:pt x="19" y="159"/>
                    </a:lnTo>
                    <a:lnTo>
                      <a:pt x="19" y="157"/>
                    </a:lnTo>
                    <a:lnTo>
                      <a:pt x="19" y="157"/>
                    </a:lnTo>
                    <a:lnTo>
                      <a:pt x="19" y="154"/>
                    </a:lnTo>
                    <a:lnTo>
                      <a:pt x="18" y="150"/>
                    </a:lnTo>
                    <a:lnTo>
                      <a:pt x="18" y="148"/>
                    </a:lnTo>
                    <a:lnTo>
                      <a:pt x="21" y="143"/>
                    </a:lnTo>
                    <a:lnTo>
                      <a:pt x="21" y="143"/>
                    </a:lnTo>
                    <a:lnTo>
                      <a:pt x="23" y="140"/>
                    </a:lnTo>
                    <a:lnTo>
                      <a:pt x="23" y="136"/>
                    </a:lnTo>
                    <a:lnTo>
                      <a:pt x="21" y="133"/>
                    </a:lnTo>
                    <a:lnTo>
                      <a:pt x="23" y="129"/>
                    </a:lnTo>
                    <a:lnTo>
                      <a:pt x="23" y="129"/>
                    </a:lnTo>
                    <a:lnTo>
                      <a:pt x="26" y="128"/>
                    </a:lnTo>
                    <a:lnTo>
                      <a:pt x="26" y="124"/>
                    </a:lnTo>
                    <a:lnTo>
                      <a:pt x="28" y="119"/>
                    </a:lnTo>
                    <a:lnTo>
                      <a:pt x="30" y="114"/>
                    </a:lnTo>
                    <a:lnTo>
                      <a:pt x="30" y="114"/>
                    </a:lnTo>
                    <a:lnTo>
                      <a:pt x="32" y="108"/>
                    </a:lnTo>
                    <a:lnTo>
                      <a:pt x="25" y="115"/>
                    </a:lnTo>
                    <a:lnTo>
                      <a:pt x="25" y="115"/>
                    </a:lnTo>
                    <a:lnTo>
                      <a:pt x="21" y="119"/>
                    </a:lnTo>
                    <a:lnTo>
                      <a:pt x="19" y="119"/>
                    </a:lnTo>
                    <a:lnTo>
                      <a:pt x="18" y="117"/>
                    </a:lnTo>
                    <a:lnTo>
                      <a:pt x="14" y="117"/>
                    </a:lnTo>
                    <a:lnTo>
                      <a:pt x="14" y="117"/>
                    </a:lnTo>
                    <a:lnTo>
                      <a:pt x="11" y="115"/>
                    </a:lnTo>
                    <a:lnTo>
                      <a:pt x="7" y="115"/>
                    </a:lnTo>
                    <a:lnTo>
                      <a:pt x="7" y="114"/>
                    </a:lnTo>
                    <a:lnTo>
                      <a:pt x="11" y="112"/>
                    </a:lnTo>
                    <a:lnTo>
                      <a:pt x="11" y="112"/>
                    </a:lnTo>
                    <a:lnTo>
                      <a:pt x="18" y="110"/>
                    </a:lnTo>
                    <a:lnTo>
                      <a:pt x="16" y="108"/>
                    </a:lnTo>
                    <a:lnTo>
                      <a:pt x="9" y="108"/>
                    </a:lnTo>
                    <a:lnTo>
                      <a:pt x="9" y="108"/>
                    </a:lnTo>
                    <a:lnTo>
                      <a:pt x="2" y="108"/>
                    </a:lnTo>
                    <a:lnTo>
                      <a:pt x="0" y="108"/>
                    </a:lnTo>
                    <a:lnTo>
                      <a:pt x="0" y="107"/>
                    </a:lnTo>
                    <a:lnTo>
                      <a:pt x="2" y="105"/>
                    </a:lnTo>
                    <a:lnTo>
                      <a:pt x="5" y="105"/>
                    </a:lnTo>
                    <a:lnTo>
                      <a:pt x="5" y="105"/>
                    </a:lnTo>
                    <a:lnTo>
                      <a:pt x="11" y="105"/>
                    </a:lnTo>
                    <a:lnTo>
                      <a:pt x="14" y="103"/>
                    </a:lnTo>
                    <a:lnTo>
                      <a:pt x="14" y="100"/>
                    </a:lnTo>
                    <a:lnTo>
                      <a:pt x="14" y="100"/>
                    </a:lnTo>
                    <a:lnTo>
                      <a:pt x="14" y="100"/>
                    </a:lnTo>
                    <a:lnTo>
                      <a:pt x="11" y="98"/>
                    </a:lnTo>
                    <a:lnTo>
                      <a:pt x="12" y="96"/>
                    </a:lnTo>
                    <a:lnTo>
                      <a:pt x="16" y="94"/>
                    </a:lnTo>
                    <a:lnTo>
                      <a:pt x="18" y="93"/>
                    </a:lnTo>
                    <a:lnTo>
                      <a:pt x="16" y="91"/>
                    </a:lnTo>
                    <a:lnTo>
                      <a:pt x="16" y="91"/>
                    </a:lnTo>
                    <a:lnTo>
                      <a:pt x="14" y="89"/>
                    </a:lnTo>
                    <a:lnTo>
                      <a:pt x="16" y="87"/>
                    </a:lnTo>
                    <a:lnTo>
                      <a:pt x="18" y="86"/>
                    </a:lnTo>
                    <a:lnTo>
                      <a:pt x="21" y="81"/>
                    </a:lnTo>
                    <a:lnTo>
                      <a:pt x="21" y="81"/>
                    </a:lnTo>
                    <a:lnTo>
                      <a:pt x="21" y="77"/>
                    </a:lnTo>
                    <a:lnTo>
                      <a:pt x="19" y="75"/>
                    </a:lnTo>
                    <a:lnTo>
                      <a:pt x="16" y="74"/>
                    </a:lnTo>
                    <a:lnTo>
                      <a:pt x="14" y="74"/>
                    </a:lnTo>
                    <a:lnTo>
                      <a:pt x="14" y="70"/>
                    </a:lnTo>
                    <a:lnTo>
                      <a:pt x="14" y="70"/>
                    </a:lnTo>
                    <a:lnTo>
                      <a:pt x="14" y="61"/>
                    </a:lnTo>
                    <a:lnTo>
                      <a:pt x="16" y="58"/>
                    </a:lnTo>
                    <a:lnTo>
                      <a:pt x="18" y="54"/>
                    </a:lnTo>
                    <a:lnTo>
                      <a:pt x="16" y="51"/>
                    </a:lnTo>
                    <a:lnTo>
                      <a:pt x="16" y="51"/>
                    </a:lnTo>
                    <a:lnTo>
                      <a:pt x="14" y="46"/>
                    </a:lnTo>
                    <a:lnTo>
                      <a:pt x="18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30" y="44"/>
                    </a:lnTo>
                    <a:lnTo>
                      <a:pt x="30" y="40"/>
                    </a:lnTo>
                    <a:lnTo>
                      <a:pt x="30" y="39"/>
                    </a:lnTo>
                    <a:lnTo>
                      <a:pt x="28" y="35"/>
                    </a:lnTo>
                    <a:lnTo>
                      <a:pt x="28" y="35"/>
                    </a:lnTo>
                    <a:lnTo>
                      <a:pt x="28" y="34"/>
                    </a:lnTo>
                    <a:lnTo>
                      <a:pt x="28" y="34"/>
                    </a:lnTo>
                    <a:lnTo>
                      <a:pt x="32" y="34"/>
                    </a:lnTo>
                    <a:lnTo>
                      <a:pt x="33" y="32"/>
                    </a:lnTo>
                    <a:lnTo>
                      <a:pt x="33" y="32"/>
                    </a:lnTo>
                    <a:lnTo>
                      <a:pt x="33" y="28"/>
                    </a:lnTo>
                    <a:lnTo>
                      <a:pt x="32" y="25"/>
                    </a:lnTo>
                    <a:lnTo>
                      <a:pt x="32" y="25"/>
                    </a:lnTo>
                    <a:lnTo>
                      <a:pt x="30" y="23"/>
                    </a:lnTo>
                    <a:lnTo>
                      <a:pt x="30" y="23"/>
                    </a:lnTo>
                    <a:lnTo>
                      <a:pt x="35" y="23"/>
                    </a:lnTo>
                    <a:lnTo>
                      <a:pt x="40" y="25"/>
                    </a:lnTo>
                    <a:lnTo>
                      <a:pt x="42" y="23"/>
                    </a:lnTo>
                    <a:lnTo>
                      <a:pt x="38" y="21"/>
                    </a:lnTo>
                    <a:lnTo>
                      <a:pt x="38" y="21"/>
                    </a:lnTo>
                    <a:lnTo>
                      <a:pt x="37" y="16"/>
                    </a:lnTo>
                    <a:lnTo>
                      <a:pt x="37" y="16"/>
                    </a:lnTo>
                    <a:lnTo>
                      <a:pt x="40" y="14"/>
                    </a:lnTo>
                    <a:lnTo>
                      <a:pt x="42" y="13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4"/>
                    </a:lnTo>
                    <a:lnTo>
                      <a:pt x="44" y="2"/>
                    </a:lnTo>
                    <a:lnTo>
                      <a:pt x="47" y="4"/>
                    </a:lnTo>
                    <a:lnTo>
                      <a:pt x="52" y="6"/>
                    </a:lnTo>
                    <a:lnTo>
                      <a:pt x="52" y="6"/>
                    </a:lnTo>
                    <a:lnTo>
                      <a:pt x="56" y="7"/>
                    </a:lnTo>
                    <a:lnTo>
                      <a:pt x="59" y="6"/>
                    </a:lnTo>
                    <a:lnTo>
                      <a:pt x="61" y="6"/>
                    </a:lnTo>
                    <a:lnTo>
                      <a:pt x="66" y="7"/>
                    </a:lnTo>
                    <a:lnTo>
                      <a:pt x="66" y="7"/>
                    </a:lnTo>
                    <a:lnTo>
                      <a:pt x="72" y="7"/>
                    </a:lnTo>
                    <a:lnTo>
                      <a:pt x="79" y="6"/>
                    </a:lnTo>
                    <a:lnTo>
                      <a:pt x="87" y="4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8" y="4"/>
                    </a:lnTo>
                    <a:lnTo>
                      <a:pt x="98" y="2"/>
                    </a:lnTo>
                    <a:lnTo>
                      <a:pt x="99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12" y="0"/>
                    </a:lnTo>
                    <a:lnTo>
                      <a:pt x="113" y="2"/>
                    </a:lnTo>
                    <a:lnTo>
                      <a:pt x="112" y="4"/>
                    </a:lnTo>
                    <a:lnTo>
                      <a:pt x="112" y="7"/>
                    </a:lnTo>
                    <a:lnTo>
                      <a:pt x="112" y="9"/>
                    </a:lnTo>
                    <a:lnTo>
                      <a:pt x="112" y="11"/>
                    </a:lnTo>
                    <a:lnTo>
                      <a:pt x="112" y="11"/>
                    </a:lnTo>
                    <a:lnTo>
                      <a:pt x="112" y="13"/>
                    </a:lnTo>
                    <a:lnTo>
                      <a:pt x="108" y="18"/>
                    </a:lnTo>
                    <a:lnTo>
                      <a:pt x="98" y="28"/>
                    </a:lnTo>
                    <a:lnTo>
                      <a:pt x="86" y="39"/>
                    </a:lnTo>
                    <a:lnTo>
                      <a:pt x="77" y="46"/>
                    </a:lnTo>
                    <a:lnTo>
                      <a:pt x="77" y="46"/>
                    </a:lnTo>
                    <a:lnTo>
                      <a:pt x="75" y="47"/>
                    </a:lnTo>
                    <a:lnTo>
                      <a:pt x="75" y="47"/>
                    </a:lnTo>
                    <a:lnTo>
                      <a:pt x="80" y="47"/>
                    </a:lnTo>
                    <a:lnTo>
                      <a:pt x="86" y="47"/>
                    </a:lnTo>
                    <a:lnTo>
                      <a:pt x="86" y="47"/>
                    </a:lnTo>
                    <a:lnTo>
                      <a:pt x="84" y="49"/>
                    </a:lnTo>
                    <a:lnTo>
                      <a:pt x="84" y="49"/>
                    </a:lnTo>
                    <a:lnTo>
                      <a:pt x="77" y="58"/>
                    </a:lnTo>
                    <a:lnTo>
                      <a:pt x="75" y="60"/>
                    </a:lnTo>
                    <a:lnTo>
                      <a:pt x="79" y="61"/>
                    </a:lnTo>
                    <a:lnTo>
                      <a:pt x="79" y="61"/>
                    </a:lnTo>
                    <a:lnTo>
                      <a:pt x="84" y="58"/>
                    </a:lnTo>
                    <a:lnTo>
                      <a:pt x="91" y="56"/>
                    </a:lnTo>
                    <a:lnTo>
                      <a:pt x="99" y="53"/>
                    </a:lnTo>
                    <a:lnTo>
                      <a:pt x="113" y="54"/>
                    </a:lnTo>
                    <a:lnTo>
                      <a:pt x="113" y="54"/>
                    </a:lnTo>
                    <a:lnTo>
                      <a:pt x="129" y="54"/>
                    </a:lnTo>
                    <a:lnTo>
                      <a:pt x="139" y="54"/>
                    </a:lnTo>
                    <a:lnTo>
                      <a:pt x="148" y="54"/>
                    </a:lnTo>
                    <a:lnTo>
                      <a:pt x="152" y="56"/>
                    </a:lnTo>
                    <a:lnTo>
                      <a:pt x="153" y="60"/>
                    </a:lnTo>
                    <a:lnTo>
                      <a:pt x="153" y="60"/>
                    </a:lnTo>
                    <a:lnTo>
                      <a:pt x="155" y="65"/>
                    </a:lnTo>
                    <a:lnTo>
                      <a:pt x="153" y="70"/>
                    </a:lnTo>
                    <a:lnTo>
                      <a:pt x="148" y="79"/>
                    </a:lnTo>
                    <a:lnTo>
                      <a:pt x="141" y="94"/>
                    </a:lnTo>
                    <a:lnTo>
                      <a:pt x="141" y="94"/>
                    </a:lnTo>
                    <a:lnTo>
                      <a:pt x="134" y="112"/>
                    </a:lnTo>
                    <a:lnTo>
                      <a:pt x="127" y="119"/>
                    </a:lnTo>
                    <a:lnTo>
                      <a:pt x="126" y="121"/>
                    </a:lnTo>
                    <a:lnTo>
                      <a:pt x="122" y="122"/>
                    </a:lnTo>
                    <a:lnTo>
                      <a:pt x="117" y="121"/>
                    </a:lnTo>
                    <a:lnTo>
                      <a:pt x="117" y="121"/>
                    </a:lnTo>
                    <a:lnTo>
                      <a:pt x="115" y="121"/>
                    </a:lnTo>
                    <a:lnTo>
                      <a:pt x="117" y="122"/>
                    </a:lnTo>
                    <a:lnTo>
                      <a:pt x="119" y="124"/>
                    </a:lnTo>
                    <a:lnTo>
                      <a:pt x="119" y="126"/>
                    </a:lnTo>
                    <a:lnTo>
                      <a:pt x="119" y="126"/>
                    </a:lnTo>
                    <a:lnTo>
                      <a:pt x="120" y="128"/>
                    </a:lnTo>
                    <a:lnTo>
                      <a:pt x="120" y="129"/>
                    </a:lnTo>
                    <a:lnTo>
                      <a:pt x="126" y="131"/>
                    </a:lnTo>
                    <a:lnTo>
                      <a:pt x="129" y="133"/>
                    </a:lnTo>
                    <a:lnTo>
                      <a:pt x="127" y="133"/>
                    </a:lnTo>
                    <a:lnTo>
                      <a:pt x="126" y="134"/>
                    </a:lnTo>
                    <a:lnTo>
                      <a:pt x="126" y="134"/>
                    </a:lnTo>
                    <a:lnTo>
                      <a:pt x="119" y="136"/>
                    </a:lnTo>
                    <a:lnTo>
                      <a:pt x="115" y="136"/>
                    </a:lnTo>
                    <a:lnTo>
                      <a:pt x="113" y="138"/>
                    </a:lnTo>
                    <a:lnTo>
                      <a:pt x="112" y="140"/>
                    </a:lnTo>
                    <a:lnTo>
                      <a:pt x="112" y="140"/>
                    </a:lnTo>
                    <a:lnTo>
                      <a:pt x="108" y="143"/>
                    </a:lnTo>
                    <a:lnTo>
                      <a:pt x="103" y="145"/>
                    </a:lnTo>
                    <a:lnTo>
                      <a:pt x="99" y="147"/>
                    </a:lnTo>
                    <a:lnTo>
                      <a:pt x="105" y="148"/>
                    </a:lnTo>
                    <a:lnTo>
                      <a:pt x="105" y="148"/>
                    </a:lnTo>
                    <a:lnTo>
                      <a:pt x="110" y="148"/>
                    </a:lnTo>
                    <a:lnTo>
                      <a:pt x="113" y="148"/>
                    </a:lnTo>
                    <a:lnTo>
                      <a:pt x="117" y="147"/>
                    </a:lnTo>
                    <a:lnTo>
                      <a:pt x="119" y="145"/>
                    </a:lnTo>
                    <a:lnTo>
                      <a:pt x="120" y="143"/>
                    </a:lnTo>
                    <a:lnTo>
                      <a:pt x="126" y="145"/>
                    </a:lnTo>
                    <a:lnTo>
                      <a:pt x="131" y="147"/>
                    </a:lnTo>
                    <a:lnTo>
                      <a:pt x="131" y="147"/>
                    </a:lnTo>
                    <a:lnTo>
                      <a:pt x="143" y="152"/>
                    </a:lnTo>
                    <a:lnTo>
                      <a:pt x="148" y="157"/>
                    </a:lnTo>
                    <a:lnTo>
                      <a:pt x="152" y="162"/>
                    </a:lnTo>
                    <a:lnTo>
                      <a:pt x="157" y="168"/>
                    </a:lnTo>
                    <a:lnTo>
                      <a:pt x="157" y="168"/>
                    </a:lnTo>
                    <a:lnTo>
                      <a:pt x="160" y="169"/>
                    </a:lnTo>
                    <a:lnTo>
                      <a:pt x="162" y="173"/>
                    </a:lnTo>
                    <a:lnTo>
                      <a:pt x="162" y="180"/>
                    </a:lnTo>
                    <a:lnTo>
                      <a:pt x="164" y="190"/>
                    </a:lnTo>
                    <a:lnTo>
                      <a:pt x="169" y="204"/>
                    </a:lnTo>
                    <a:lnTo>
                      <a:pt x="169" y="204"/>
                    </a:lnTo>
                    <a:lnTo>
                      <a:pt x="176" y="216"/>
                    </a:lnTo>
                    <a:lnTo>
                      <a:pt x="178" y="222"/>
                    </a:lnTo>
                    <a:lnTo>
                      <a:pt x="183" y="223"/>
                    </a:lnTo>
                    <a:lnTo>
                      <a:pt x="190" y="225"/>
                    </a:lnTo>
                    <a:lnTo>
                      <a:pt x="190" y="225"/>
                    </a:lnTo>
                    <a:lnTo>
                      <a:pt x="195" y="229"/>
                    </a:lnTo>
                    <a:lnTo>
                      <a:pt x="199" y="230"/>
                    </a:lnTo>
                    <a:lnTo>
                      <a:pt x="202" y="235"/>
                    </a:lnTo>
                    <a:lnTo>
                      <a:pt x="204" y="241"/>
                    </a:lnTo>
                    <a:lnTo>
                      <a:pt x="206" y="242"/>
                    </a:lnTo>
                    <a:lnTo>
                      <a:pt x="209" y="244"/>
                    </a:lnTo>
                    <a:lnTo>
                      <a:pt x="209" y="244"/>
                    </a:lnTo>
                    <a:lnTo>
                      <a:pt x="213" y="246"/>
                    </a:lnTo>
                    <a:lnTo>
                      <a:pt x="214" y="248"/>
                    </a:lnTo>
                    <a:lnTo>
                      <a:pt x="214" y="251"/>
                    </a:lnTo>
                    <a:lnTo>
                      <a:pt x="214" y="256"/>
                    </a:lnTo>
                    <a:lnTo>
                      <a:pt x="214" y="262"/>
                    </a:lnTo>
                    <a:lnTo>
                      <a:pt x="218" y="265"/>
                    </a:lnTo>
                    <a:lnTo>
                      <a:pt x="218" y="265"/>
                    </a:lnTo>
                    <a:lnTo>
                      <a:pt x="223" y="274"/>
                    </a:lnTo>
                    <a:lnTo>
                      <a:pt x="225" y="276"/>
                    </a:lnTo>
                    <a:lnTo>
                      <a:pt x="223" y="277"/>
                    </a:lnTo>
                    <a:lnTo>
                      <a:pt x="220" y="276"/>
                    </a:lnTo>
                    <a:lnTo>
                      <a:pt x="214" y="272"/>
                    </a:lnTo>
                    <a:lnTo>
                      <a:pt x="214" y="272"/>
                    </a:lnTo>
                    <a:lnTo>
                      <a:pt x="209" y="270"/>
                    </a:lnTo>
                    <a:lnTo>
                      <a:pt x="206" y="270"/>
                    </a:lnTo>
                    <a:lnTo>
                      <a:pt x="207" y="272"/>
                    </a:lnTo>
                    <a:lnTo>
                      <a:pt x="214" y="277"/>
                    </a:lnTo>
                    <a:lnTo>
                      <a:pt x="214" y="277"/>
                    </a:lnTo>
                    <a:lnTo>
                      <a:pt x="223" y="284"/>
                    </a:lnTo>
                    <a:lnTo>
                      <a:pt x="230" y="293"/>
                    </a:lnTo>
                    <a:lnTo>
                      <a:pt x="232" y="300"/>
                    </a:lnTo>
                    <a:lnTo>
                      <a:pt x="232" y="303"/>
                    </a:lnTo>
                    <a:lnTo>
                      <a:pt x="228" y="305"/>
                    </a:lnTo>
                    <a:lnTo>
                      <a:pt x="228" y="305"/>
                    </a:lnTo>
                    <a:lnTo>
                      <a:pt x="225" y="309"/>
                    </a:lnTo>
                    <a:lnTo>
                      <a:pt x="221" y="310"/>
                    </a:lnTo>
                    <a:lnTo>
                      <a:pt x="220" y="314"/>
                    </a:lnTo>
                    <a:lnTo>
                      <a:pt x="223" y="316"/>
                    </a:lnTo>
                    <a:lnTo>
                      <a:pt x="223" y="316"/>
                    </a:lnTo>
                    <a:lnTo>
                      <a:pt x="227" y="316"/>
                    </a:lnTo>
                    <a:lnTo>
                      <a:pt x="228" y="319"/>
                    </a:lnTo>
                    <a:lnTo>
                      <a:pt x="232" y="319"/>
                    </a:lnTo>
                    <a:lnTo>
                      <a:pt x="235" y="314"/>
                    </a:lnTo>
                    <a:lnTo>
                      <a:pt x="235" y="314"/>
                    </a:lnTo>
                    <a:lnTo>
                      <a:pt x="239" y="310"/>
                    </a:lnTo>
                    <a:lnTo>
                      <a:pt x="244" y="309"/>
                    </a:lnTo>
                    <a:lnTo>
                      <a:pt x="251" y="309"/>
                    </a:lnTo>
                    <a:lnTo>
                      <a:pt x="260" y="310"/>
                    </a:lnTo>
                    <a:lnTo>
                      <a:pt x="267" y="314"/>
                    </a:lnTo>
                    <a:lnTo>
                      <a:pt x="274" y="319"/>
                    </a:lnTo>
                    <a:lnTo>
                      <a:pt x="279" y="324"/>
                    </a:lnTo>
                    <a:lnTo>
                      <a:pt x="281" y="333"/>
                    </a:lnTo>
                    <a:lnTo>
                      <a:pt x="281" y="333"/>
                    </a:lnTo>
                    <a:lnTo>
                      <a:pt x="281" y="343"/>
                    </a:lnTo>
                    <a:lnTo>
                      <a:pt x="277" y="350"/>
                    </a:lnTo>
                    <a:lnTo>
                      <a:pt x="274" y="356"/>
                    </a:lnTo>
                    <a:lnTo>
                      <a:pt x="270" y="359"/>
                    </a:lnTo>
                    <a:lnTo>
                      <a:pt x="265" y="364"/>
                    </a:lnTo>
                    <a:lnTo>
                      <a:pt x="263" y="366"/>
                    </a:lnTo>
                    <a:lnTo>
                      <a:pt x="265" y="368"/>
                    </a:lnTo>
                    <a:lnTo>
                      <a:pt x="265" y="368"/>
                    </a:lnTo>
                    <a:lnTo>
                      <a:pt x="267" y="370"/>
                    </a:lnTo>
                    <a:lnTo>
                      <a:pt x="265" y="371"/>
                    </a:lnTo>
                    <a:lnTo>
                      <a:pt x="261" y="371"/>
                    </a:lnTo>
                    <a:lnTo>
                      <a:pt x="254" y="371"/>
                    </a:lnTo>
                    <a:lnTo>
                      <a:pt x="253" y="371"/>
                    </a:lnTo>
                    <a:lnTo>
                      <a:pt x="249" y="373"/>
                    </a:lnTo>
                    <a:lnTo>
                      <a:pt x="249" y="373"/>
                    </a:lnTo>
                    <a:lnTo>
                      <a:pt x="249" y="375"/>
                    </a:lnTo>
                    <a:lnTo>
                      <a:pt x="251" y="375"/>
                    </a:lnTo>
                    <a:lnTo>
                      <a:pt x="253" y="377"/>
                    </a:lnTo>
                    <a:lnTo>
                      <a:pt x="251" y="382"/>
                    </a:lnTo>
                    <a:lnTo>
                      <a:pt x="251" y="382"/>
                    </a:lnTo>
                    <a:lnTo>
                      <a:pt x="249" y="383"/>
                    </a:lnTo>
                    <a:lnTo>
                      <a:pt x="247" y="383"/>
                    </a:lnTo>
                    <a:lnTo>
                      <a:pt x="240" y="385"/>
                    </a:lnTo>
                    <a:lnTo>
                      <a:pt x="237" y="385"/>
                    </a:lnTo>
                    <a:lnTo>
                      <a:pt x="237" y="387"/>
                    </a:lnTo>
                    <a:lnTo>
                      <a:pt x="239" y="387"/>
                    </a:lnTo>
                    <a:lnTo>
                      <a:pt x="239" y="387"/>
                    </a:lnTo>
                    <a:lnTo>
                      <a:pt x="242" y="390"/>
                    </a:lnTo>
                    <a:lnTo>
                      <a:pt x="242" y="390"/>
                    </a:lnTo>
                    <a:lnTo>
                      <a:pt x="242" y="392"/>
                    </a:lnTo>
                    <a:lnTo>
                      <a:pt x="247" y="394"/>
                    </a:lnTo>
                    <a:lnTo>
                      <a:pt x="247" y="394"/>
                    </a:lnTo>
                    <a:lnTo>
                      <a:pt x="254" y="394"/>
                    </a:lnTo>
                    <a:lnTo>
                      <a:pt x="261" y="392"/>
                    </a:lnTo>
                    <a:lnTo>
                      <a:pt x="268" y="392"/>
                    </a:lnTo>
                    <a:lnTo>
                      <a:pt x="268" y="392"/>
                    </a:lnTo>
                    <a:lnTo>
                      <a:pt x="268" y="394"/>
                    </a:lnTo>
                    <a:lnTo>
                      <a:pt x="268" y="394"/>
                    </a:lnTo>
                    <a:lnTo>
                      <a:pt x="268" y="397"/>
                    </a:lnTo>
                    <a:lnTo>
                      <a:pt x="268" y="401"/>
                    </a:lnTo>
                    <a:lnTo>
                      <a:pt x="267" y="404"/>
                    </a:lnTo>
                    <a:lnTo>
                      <a:pt x="260" y="408"/>
                    </a:lnTo>
                    <a:lnTo>
                      <a:pt x="260" y="408"/>
                    </a:lnTo>
                    <a:lnTo>
                      <a:pt x="254" y="411"/>
                    </a:lnTo>
                    <a:lnTo>
                      <a:pt x="253" y="415"/>
                    </a:lnTo>
                    <a:lnTo>
                      <a:pt x="251" y="417"/>
                    </a:lnTo>
                    <a:lnTo>
                      <a:pt x="247" y="418"/>
                    </a:lnTo>
                    <a:lnTo>
                      <a:pt x="247" y="418"/>
                    </a:lnTo>
                    <a:lnTo>
                      <a:pt x="240" y="420"/>
                    </a:lnTo>
                    <a:lnTo>
                      <a:pt x="234" y="424"/>
                    </a:lnTo>
                    <a:lnTo>
                      <a:pt x="227" y="425"/>
                    </a:lnTo>
                    <a:lnTo>
                      <a:pt x="223" y="425"/>
                    </a:lnTo>
                    <a:lnTo>
                      <a:pt x="218" y="424"/>
                    </a:lnTo>
                    <a:lnTo>
                      <a:pt x="218" y="424"/>
                    </a:lnTo>
                    <a:lnTo>
                      <a:pt x="213" y="422"/>
                    </a:lnTo>
                    <a:lnTo>
                      <a:pt x="207" y="422"/>
                    </a:lnTo>
                    <a:lnTo>
                      <a:pt x="199" y="424"/>
                    </a:lnTo>
                    <a:lnTo>
                      <a:pt x="192" y="425"/>
                    </a:lnTo>
                    <a:lnTo>
                      <a:pt x="188" y="425"/>
                    </a:lnTo>
                    <a:lnTo>
                      <a:pt x="186" y="425"/>
                    </a:lnTo>
                    <a:lnTo>
                      <a:pt x="186" y="425"/>
                    </a:lnTo>
                    <a:lnTo>
                      <a:pt x="185" y="424"/>
                    </a:lnTo>
                    <a:lnTo>
                      <a:pt x="183" y="424"/>
                    </a:lnTo>
                    <a:lnTo>
                      <a:pt x="181" y="425"/>
                    </a:lnTo>
                    <a:lnTo>
                      <a:pt x="176" y="424"/>
                    </a:lnTo>
                    <a:lnTo>
                      <a:pt x="176" y="424"/>
                    </a:lnTo>
                    <a:lnTo>
                      <a:pt x="173" y="422"/>
                    </a:lnTo>
                    <a:lnTo>
                      <a:pt x="171" y="422"/>
                    </a:lnTo>
                    <a:lnTo>
                      <a:pt x="169" y="425"/>
                    </a:lnTo>
                    <a:lnTo>
                      <a:pt x="160" y="427"/>
                    </a:lnTo>
                    <a:lnTo>
                      <a:pt x="160" y="427"/>
                    </a:lnTo>
                    <a:lnTo>
                      <a:pt x="152" y="429"/>
                    </a:lnTo>
                    <a:lnTo>
                      <a:pt x="150" y="432"/>
                    </a:lnTo>
                    <a:lnTo>
                      <a:pt x="148" y="434"/>
                    </a:lnTo>
                    <a:lnTo>
                      <a:pt x="143" y="434"/>
                    </a:lnTo>
                    <a:lnTo>
                      <a:pt x="143" y="434"/>
                    </a:lnTo>
                    <a:lnTo>
                      <a:pt x="138" y="432"/>
                    </a:lnTo>
                    <a:lnTo>
                      <a:pt x="136" y="434"/>
                    </a:lnTo>
                    <a:lnTo>
                      <a:pt x="134" y="436"/>
                    </a:lnTo>
                    <a:lnTo>
                      <a:pt x="133" y="436"/>
                    </a:lnTo>
                    <a:lnTo>
                      <a:pt x="131" y="436"/>
                    </a:lnTo>
                    <a:lnTo>
                      <a:pt x="126" y="430"/>
                    </a:lnTo>
                    <a:lnTo>
                      <a:pt x="126" y="430"/>
                    </a:lnTo>
                    <a:lnTo>
                      <a:pt x="122" y="427"/>
                    </a:lnTo>
                    <a:lnTo>
                      <a:pt x="119" y="427"/>
                    </a:lnTo>
                    <a:lnTo>
                      <a:pt x="113" y="427"/>
                    </a:lnTo>
                    <a:lnTo>
                      <a:pt x="110" y="429"/>
                    </a:lnTo>
                    <a:lnTo>
                      <a:pt x="105" y="432"/>
                    </a:lnTo>
                    <a:lnTo>
                      <a:pt x="101" y="432"/>
                    </a:lnTo>
                    <a:lnTo>
                      <a:pt x="99" y="432"/>
                    </a:lnTo>
                    <a:lnTo>
                      <a:pt x="99" y="432"/>
                    </a:lnTo>
                    <a:lnTo>
                      <a:pt x="98" y="432"/>
                    </a:lnTo>
                    <a:lnTo>
                      <a:pt x="96" y="436"/>
                    </a:lnTo>
                    <a:lnTo>
                      <a:pt x="94" y="444"/>
                    </a:lnTo>
                    <a:lnTo>
                      <a:pt x="92" y="451"/>
                    </a:lnTo>
                    <a:lnTo>
                      <a:pt x="89" y="453"/>
                    </a:lnTo>
                    <a:lnTo>
                      <a:pt x="86" y="453"/>
                    </a:lnTo>
                    <a:lnTo>
                      <a:pt x="86" y="453"/>
                    </a:lnTo>
                    <a:lnTo>
                      <a:pt x="75" y="446"/>
                    </a:lnTo>
                    <a:lnTo>
                      <a:pt x="70" y="444"/>
                    </a:lnTo>
                    <a:lnTo>
                      <a:pt x="63" y="446"/>
                    </a:lnTo>
                    <a:lnTo>
                      <a:pt x="63" y="446"/>
                    </a:lnTo>
                    <a:lnTo>
                      <a:pt x="54" y="448"/>
                    </a:lnTo>
                    <a:lnTo>
                      <a:pt x="51" y="451"/>
                    </a:lnTo>
                    <a:lnTo>
                      <a:pt x="47" y="453"/>
                    </a:lnTo>
                    <a:lnTo>
                      <a:pt x="44" y="457"/>
                    </a:lnTo>
                    <a:lnTo>
                      <a:pt x="44" y="457"/>
                    </a:lnTo>
                    <a:lnTo>
                      <a:pt x="40" y="458"/>
                    </a:lnTo>
                    <a:lnTo>
                      <a:pt x="40" y="460"/>
                    </a:lnTo>
                    <a:lnTo>
                      <a:pt x="38" y="464"/>
                    </a:lnTo>
                    <a:lnTo>
                      <a:pt x="37" y="465"/>
                    </a:lnTo>
                    <a:lnTo>
                      <a:pt x="37" y="465"/>
                    </a:lnTo>
                    <a:lnTo>
                      <a:pt x="35" y="465"/>
                    </a:lnTo>
                    <a:lnTo>
                      <a:pt x="33" y="465"/>
                    </a:lnTo>
                    <a:lnTo>
                      <a:pt x="30" y="462"/>
                    </a:lnTo>
                    <a:lnTo>
                      <a:pt x="26" y="460"/>
                    </a:lnTo>
                    <a:lnTo>
                      <a:pt x="25" y="460"/>
                    </a:lnTo>
                    <a:lnTo>
                      <a:pt x="23" y="460"/>
                    </a:lnTo>
                    <a:lnTo>
                      <a:pt x="23" y="460"/>
                    </a:lnTo>
                    <a:lnTo>
                      <a:pt x="19" y="462"/>
                    </a:lnTo>
                    <a:lnTo>
                      <a:pt x="18" y="462"/>
                    </a:lnTo>
                    <a:lnTo>
                      <a:pt x="18" y="458"/>
                    </a:lnTo>
                    <a:lnTo>
                      <a:pt x="18" y="455"/>
                    </a:lnTo>
                    <a:lnTo>
                      <a:pt x="19" y="453"/>
                    </a:lnTo>
                    <a:lnTo>
                      <a:pt x="23" y="451"/>
                    </a:lnTo>
                    <a:lnTo>
                      <a:pt x="26" y="451"/>
                    </a:lnTo>
                    <a:lnTo>
                      <a:pt x="26" y="451"/>
                    </a:lnTo>
                    <a:lnTo>
                      <a:pt x="30" y="451"/>
                    </a:lnTo>
                    <a:lnTo>
                      <a:pt x="33" y="450"/>
                    </a:lnTo>
                    <a:lnTo>
                      <a:pt x="38" y="444"/>
                    </a:lnTo>
                    <a:lnTo>
                      <a:pt x="42" y="439"/>
                    </a:lnTo>
                    <a:lnTo>
                      <a:pt x="47" y="434"/>
                    </a:lnTo>
                    <a:lnTo>
                      <a:pt x="47" y="434"/>
                    </a:lnTo>
                    <a:lnTo>
                      <a:pt x="51" y="432"/>
                    </a:lnTo>
                    <a:lnTo>
                      <a:pt x="52" y="430"/>
                    </a:lnTo>
                    <a:lnTo>
                      <a:pt x="52" y="427"/>
                    </a:lnTo>
                    <a:lnTo>
                      <a:pt x="56" y="424"/>
                    </a:lnTo>
                    <a:lnTo>
                      <a:pt x="56" y="424"/>
                    </a:lnTo>
                    <a:lnTo>
                      <a:pt x="58" y="422"/>
                    </a:lnTo>
                    <a:lnTo>
                      <a:pt x="58" y="420"/>
                    </a:lnTo>
                    <a:lnTo>
                      <a:pt x="58" y="417"/>
                    </a:lnTo>
                    <a:lnTo>
                      <a:pt x="59" y="413"/>
                    </a:lnTo>
                    <a:lnTo>
                      <a:pt x="61" y="411"/>
                    </a:lnTo>
                    <a:lnTo>
                      <a:pt x="65" y="411"/>
                    </a:lnTo>
                    <a:lnTo>
                      <a:pt x="65" y="411"/>
                    </a:lnTo>
                    <a:lnTo>
                      <a:pt x="68" y="410"/>
                    </a:lnTo>
                    <a:lnTo>
                      <a:pt x="70" y="408"/>
                    </a:lnTo>
                    <a:lnTo>
                      <a:pt x="70" y="404"/>
                    </a:lnTo>
                    <a:lnTo>
                      <a:pt x="70" y="403"/>
                    </a:lnTo>
                    <a:lnTo>
                      <a:pt x="70" y="401"/>
                    </a:lnTo>
                    <a:lnTo>
                      <a:pt x="73" y="401"/>
                    </a:lnTo>
                    <a:lnTo>
                      <a:pt x="79" y="401"/>
                    </a:lnTo>
                    <a:lnTo>
                      <a:pt x="79" y="401"/>
                    </a:lnTo>
                    <a:lnTo>
                      <a:pt x="89" y="401"/>
                    </a:lnTo>
                    <a:lnTo>
                      <a:pt x="94" y="403"/>
                    </a:lnTo>
                    <a:lnTo>
                      <a:pt x="99" y="403"/>
                    </a:lnTo>
                    <a:lnTo>
                      <a:pt x="106" y="403"/>
                    </a:lnTo>
                    <a:lnTo>
                      <a:pt x="106" y="403"/>
                    </a:lnTo>
                    <a:lnTo>
                      <a:pt x="113" y="401"/>
                    </a:lnTo>
                    <a:lnTo>
                      <a:pt x="115" y="397"/>
                    </a:lnTo>
                    <a:lnTo>
                      <a:pt x="117" y="390"/>
                    </a:lnTo>
                    <a:lnTo>
                      <a:pt x="122" y="387"/>
                    </a:lnTo>
                    <a:lnTo>
                      <a:pt x="129" y="382"/>
                    </a:lnTo>
                    <a:lnTo>
                      <a:pt x="129" y="382"/>
                    </a:lnTo>
                    <a:lnTo>
                      <a:pt x="131" y="378"/>
                    </a:lnTo>
                    <a:lnTo>
                      <a:pt x="136" y="373"/>
                    </a:lnTo>
                    <a:lnTo>
                      <a:pt x="136" y="373"/>
                    </a:lnTo>
                    <a:lnTo>
                      <a:pt x="129" y="377"/>
                    </a:lnTo>
                    <a:lnTo>
                      <a:pt x="124" y="380"/>
                    </a:lnTo>
                    <a:lnTo>
                      <a:pt x="120" y="382"/>
                    </a:lnTo>
                    <a:lnTo>
                      <a:pt x="115" y="383"/>
                    </a:lnTo>
                    <a:lnTo>
                      <a:pt x="115" y="383"/>
                    </a:lnTo>
                    <a:lnTo>
                      <a:pt x="113" y="383"/>
                    </a:lnTo>
                    <a:lnTo>
                      <a:pt x="110" y="387"/>
                    </a:lnTo>
                    <a:lnTo>
                      <a:pt x="105" y="390"/>
                    </a:lnTo>
                    <a:lnTo>
                      <a:pt x="101" y="394"/>
                    </a:lnTo>
                    <a:lnTo>
                      <a:pt x="98" y="394"/>
                    </a:lnTo>
                    <a:lnTo>
                      <a:pt x="94" y="392"/>
                    </a:lnTo>
                    <a:lnTo>
                      <a:pt x="91" y="389"/>
                    </a:lnTo>
                    <a:lnTo>
                      <a:pt x="91" y="389"/>
                    </a:lnTo>
                    <a:lnTo>
                      <a:pt x="86" y="385"/>
                    </a:lnTo>
                    <a:lnTo>
                      <a:pt x="80" y="383"/>
                    </a:lnTo>
                    <a:lnTo>
                      <a:pt x="77" y="383"/>
                    </a:lnTo>
                    <a:lnTo>
                      <a:pt x="73" y="383"/>
                    </a:lnTo>
                    <a:lnTo>
                      <a:pt x="68" y="385"/>
                    </a:lnTo>
                    <a:lnTo>
                      <a:pt x="68" y="383"/>
                    </a:lnTo>
                    <a:lnTo>
                      <a:pt x="68" y="382"/>
                    </a:lnTo>
                    <a:lnTo>
                      <a:pt x="68" y="382"/>
                    </a:lnTo>
                    <a:lnTo>
                      <a:pt x="68" y="377"/>
                    </a:lnTo>
                    <a:lnTo>
                      <a:pt x="65" y="375"/>
                    </a:lnTo>
                    <a:lnTo>
                      <a:pt x="59" y="375"/>
                    </a:lnTo>
                    <a:lnTo>
                      <a:pt x="52" y="378"/>
                    </a:lnTo>
                    <a:lnTo>
                      <a:pt x="52" y="378"/>
                    </a:lnTo>
                    <a:lnTo>
                      <a:pt x="45" y="380"/>
                    </a:lnTo>
                    <a:lnTo>
                      <a:pt x="40" y="380"/>
                    </a:lnTo>
                    <a:lnTo>
                      <a:pt x="37" y="377"/>
                    </a:lnTo>
                    <a:lnTo>
                      <a:pt x="37" y="373"/>
                    </a:lnTo>
                    <a:lnTo>
                      <a:pt x="37" y="373"/>
                    </a:lnTo>
                    <a:lnTo>
                      <a:pt x="38" y="371"/>
                    </a:lnTo>
                    <a:lnTo>
                      <a:pt x="38" y="370"/>
                    </a:lnTo>
                    <a:lnTo>
                      <a:pt x="35" y="368"/>
                    </a:lnTo>
                    <a:lnTo>
                      <a:pt x="33" y="368"/>
                    </a:lnTo>
                    <a:lnTo>
                      <a:pt x="33" y="366"/>
                    </a:lnTo>
                    <a:lnTo>
                      <a:pt x="35" y="363"/>
                    </a:lnTo>
                    <a:lnTo>
                      <a:pt x="35" y="363"/>
                    </a:lnTo>
                    <a:lnTo>
                      <a:pt x="40" y="359"/>
                    </a:lnTo>
                    <a:lnTo>
                      <a:pt x="45" y="357"/>
                    </a:lnTo>
                    <a:lnTo>
                      <a:pt x="52" y="357"/>
                    </a:lnTo>
                    <a:lnTo>
                      <a:pt x="65" y="350"/>
                    </a:lnTo>
                    <a:lnTo>
                      <a:pt x="65" y="350"/>
                    </a:lnTo>
                    <a:lnTo>
                      <a:pt x="70" y="347"/>
                    </a:lnTo>
                    <a:lnTo>
                      <a:pt x="73" y="342"/>
                    </a:lnTo>
                    <a:lnTo>
                      <a:pt x="75" y="338"/>
                    </a:lnTo>
                    <a:lnTo>
                      <a:pt x="75" y="336"/>
                    </a:lnTo>
                    <a:lnTo>
                      <a:pt x="75" y="329"/>
                    </a:lnTo>
                    <a:lnTo>
                      <a:pt x="75" y="328"/>
                    </a:lnTo>
                    <a:lnTo>
                      <a:pt x="75" y="324"/>
                    </a:lnTo>
                    <a:lnTo>
                      <a:pt x="75" y="324"/>
                    </a:lnTo>
                    <a:lnTo>
                      <a:pt x="77" y="321"/>
                    </a:lnTo>
                    <a:lnTo>
                      <a:pt x="75" y="319"/>
                    </a:lnTo>
                    <a:lnTo>
                      <a:pt x="73" y="317"/>
                    </a:lnTo>
                    <a:lnTo>
                      <a:pt x="75" y="314"/>
                    </a:lnTo>
                    <a:lnTo>
                      <a:pt x="75" y="314"/>
                    </a:lnTo>
                    <a:lnTo>
                      <a:pt x="75" y="312"/>
                    </a:lnTo>
                    <a:lnTo>
                      <a:pt x="75" y="312"/>
                    </a:lnTo>
                    <a:lnTo>
                      <a:pt x="70" y="314"/>
                    </a:lnTo>
                    <a:lnTo>
                      <a:pt x="63" y="317"/>
                    </a:lnTo>
                    <a:lnTo>
                      <a:pt x="59" y="319"/>
                    </a:lnTo>
                    <a:lnTo>
                      <a:pt x="58" y="319"/>
                    </a:lnTo>
                    <a:lnTo>
                      <a:pt x="58" y="319"/>
                    </a:lnTo>
                    <a:lnTo>
                      <a:pt x="54" y="319"/>
                    </a:lnTo>
                    <a:lnTo>
                      <a:pt x="51" y="321"/>
                    </a:lnTo>
                    <a:lnTo>
                      <a:pt x="51" y="321"/>
                    </a:lnTo>
                    <a:lnTo>
                      <a:pt x="52" y="316"/>
                    </a:lnTo>
                    <a:lnTo>
                      <a:pt x="52" y="316"/>
                    </a:lnTo>
                    <a:lnTo>
                      <a:pt x="56" y="312"/>
                    </a:lnTo>
                    <a:lnTo>
                      <a:pt x="59" y="310"/>
                    </a:lnTo>
                    <a:lnTo>
                      <a:pt x="65" y="307"/>
                    </a:lnTo>
                    <a:lnTo>
                      <a:pt x="70" y="300"/>
                    </a:lnTo>
                    <a:lnTo>
                      <a:pt x="70" y="300"/>
                    </a:lnTo>
                    <a:lnTo>
                      <a:pt x="73" y="296"/>
                    </a:lnTo>
                    <a:lnTo>
                      <a:pt x="77" y="295"/>
                    </a:lnTo>
                    <a:lnTo>
                      <a:pt x="80" y="293"/>
                    </a:lnTo>
                    <a:lnTo>
                      <a:pt x="82" y="291"/>
                    </a:lnTo>
                    <a:lnTo>
                      <a:pt x="82" y="291"/>
                    </a:lnTo>
                    <a:lnTo>
                      <a:pt x="86" y="291"/>
                    </a:lnTo>
                    <a:lnTo>
                      <a:pt x="87" y="293"/>
                    </a:lnTo>
                    <a:lnTo>
                      <a:pt x="91" y="293"/>
                    </a:lnTo>
                    <a:lnTo>
                      <a:pt x="96" y="291"/>
                    </a:lnTo>
                    <a:lnTo>
                      <a:pt x="96" y="291"/>
                    </a:lnTo>
                    <a:lnTo>
                      <a:pt x="99" y="289"/>
                    </a:lnTo>
                    <a:lnTo>
                      <a:pt x="103" y="289"/>
                    </a:lnTo>
                    <a:lnTo>
                      <a:pt x="108" y="293"/>
                    </a:lnTo>
                    <a:lnTo>
                      <a:pt x="110" y="295"/>
                    </a:lnTo>
                    <a:lnTo>
                      <a:pt x="108" y="291"/>
                    </a:lnTo>
                    <a:lnTo>
                      <a:pt x="108" y="291"/>
                    </a:lnTo>
                    <a:lnTo>
                      <a:pt x="106" y="288"/>
                    </a:lnTo>
                    <a:lnTo>
                      <a:pt x="108" y="286"/>
                    </a:lnTo>
                    <a:lnTo>
                      <a:pt x="112" y="288"/>
                    </a:lnTo>
                    <a:lnTo>
                      <a:pt x="115" y="289"/>
                    </a:lnTo>
                    <a:lnTo>
                      <a:pt x="115" y="289"/>
                    </a:lnTo>
                    <a:lnTo>
                      <a:pt x="119" y="293"/>
                    </a:lnTo>
                    <a:lnTo>
                      <a:pt x="115" y="284"/>
                    </a:lnTo>
                    <a:lnTo>
                      <a:pt x="115" y="284"/>
                    </a:lnTo>
                    <a:lnTo>
                      <a:pt x="112" y="279"/>
                    </a:lnTo>
                    <a:lnTo>
                      <a:pt x="112" y="276"/>
                    </a:lnTo>
                    <a:lnTo>
                      <a:pt x="112" y="274"/>
                    </a:lnTo>
                    <a:lnTo>
                      <a:pt x="113" y="272"/>
                    </a:lnTo>
                    <a:lnTo>
                      <a:pt x="115" y="270"/>
                    </a:lnTo>
                    <a:lnTo>
                      <a:pt x="115" y="269"/>
                    </a:lnTo>
                    <a:lnTo>
                      <a:pt x="115" y="269"/>
                    </a:lnTo>
                    <a:lnTo>
                      <a:pt x="115" y="269"/>
                    </a:lnTo>
                    <a:lnTo>
                      <a:pt x="112" y="267"/>
                    </a:lnTo>
                    <a:lnTo>
                      <a:pt x="110" y="265"/>
                    </a:lnTo>
                    <a:lnTo>
                      <a:pt x="112" y="262"/>
                    </a:lnTo>
                    <a:lnTo>
                      <a:pt x="113" y="260"/>
                    </a:lnTo>
                    <a:lnTo>
                      <a:pt x="117" y="258"/>
                    </a:lnTo>
                    <a:lnTo>
                      <a:pt x="119" y="256"/>
                    </a:lnTo>
                    <a:lnTo>
                      <a:pt x="117" y="255"/>
                    </a:lnTo>
                    <a:lnTo>
                      <a:pt x="117" y="255"/>
                    </a:lnTo>
                    <a:lnTo>
                      <a:pt x="117" y="255"/>
                    </a:lnTo>
                    <a:lnTo>
                      <a:pt x="117" y="253"/>
                    </a:lnTo>
                    <a:lnTo>
                      <a:pt x="119" y="249"/>
                    </a:lnTo>
                    <a:lnTo>
                      <a:pt x="119" y="246"/>
                    </a:lnTo>
                    <a:lnTo>
                      <a:pt x="119" y="246"/>
                    </a:lnTo>
                    <a:lnTo>
                      <a:pt x="117" y="244"/>
                    </a:lnTo>
                    <a:lnTo>
                      <a:pt x="117" y="244"/>
                    </a:lnTo>
                    <a:lnTo>
                      <a:pt x="113" y="246"/>
                    </a:lnTo>
                    <a:lnTo>
                      <a:pt x="112" y="246"/>
                    </a:lnTo>
                    <a:lnTo>
                      <a:pt x="110" y="249"/>
                    </a:lnTo>
                    <a:lnTo>
                      <a:pt x="106" y="251"/>
                    </a:lnTo>
                    <a:lnTo>
                      <a:pt x="105" y="248"/>
                    </a:lnTo>
                    <a:lnTo>
                      <a:pt x="105" y="248"/>
                    </a:lnTo>
                    <a:lnTo>
                      <a:pt x="99" y="241"/>
                    </a:lnTo>
                    <a:lnTo>
                      <a:pt x="92" y="235"/>
                    </a:lnTo>
                    <a:lnTo>
                      <a:pt x="91" y="232"/>
                    </a:lnTo>
                    <a:lnTo>
                      <a:pt x="91" y="229"/>
                    </a:lnTo>
                    <a:lnTo>
                      <a:pt x="92" y="223"/>
                    </a:lnTo>
                    <a:lnTo>
                      <a:pt x="94" y="216"/>
                    </a:lnTo>
                    <a:lnTo>
                      <a:pt x="94" y="216"/>
                    </a:lnTo>
                    <a:lnTo>
                      <a:pt x="101" y="208"/>
                    </a:lnTo>
                    <a:lnTo>
                      <a:pt x="105" y="204"/>
                    </a:lnTo>
                    <a:lnTo>
                      <a:pt x="105" y="204"/>
                    </a:lnTo>
                    <a:lnTo>
                      <a:pt x="105" y="202"/>
                    </a:lnTo>
                    <a:lnTo>
                      <a:pt x="105" y="202"/>
                    </a:lnTo>
                    <a:lnTo>
                      <a:pt x="101" y="202"/>
                    </a:lnTo>
                    <a:lnTo>
                      <a:pt x="96" y="202"/>
                    </a:lnTo>
                    <a:lnTo>
                      <a:pt x="94" y="204"/>
                    </a:lnTo>
                    <a:lnTo>
                      <a:pt x="94" y="20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42"/>
              <p:cNvSpPr/>
              <p:nvPr/>
            </p:nvSpPr>
            <p:spPr>
              <a:xfrm>
                <a:off x="-2747575" y="1198102"/>
                <a:ext cx="31515" cy="15757"/>
              </a:xfrm>
              <a:custGeom>
                <a:rect b="b" l="l" r="r" t="t"/>
                <a:pathLst>
                  <a:path extrusionOk="0" h="9" w="17">
                    <a:moveTo>
                      <a:pt x="2" y="4"/>
                    </a:moveTo>
                    <a:lnTo>
                      <a:pt x="2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7" y="2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9"/>
                    </a:lnTo>
                    <a:lnTo>
                      <a:pt x="7" y="7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42"/>
              <p:cNvSpPr/>
              <p:nvPr/>
            </p:nvSpPr>
            <p:spPr>
              <a:xfrm>
                <a:off x="-2483641" y="1052350"/>
                <a:ext cx="35453" cy="27574"/>
              </a:xfrm>
              <a:custGeom>
                <a:rect b="b" l="l" r="r" t="t"/>
                <a:pathLst>
                  <a:path extrusionOk="0" h="15" w="19">
                    <a:moveTo>
                      <a:pt x="0" y="10"/>
                    </a:moveTo>
                    <a:lnTo>
                      <a:pt x="0" y="10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4" y="8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2"/>
                    </a:lnTo>
                    <a:lnTo>
                      <a:pt x="17" y="14"/>
                    </a:lnTo>
                    <a:lnTo>
                      <a:pt x="16" y="15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0" y="12"/>
                    </a:lnTo>
                    <a:lnTo>
                      <a:pt x="7" y="12"/>
                    </a:lnTo>
                    <a:lnTo>
                      <a:pt x="3" y="14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42"/>
              <p:cNvSpPr/>
              <p:nvPr/>
            </p:nvSpPr>
            <p:spPr>
              <a:xfrm>
                <a:off x="-1916382" y="1915054"/>
                <a:ext cx="51210" cy="66969"/>
              </a:xfrm>
              <a:custGeom>
                <a:rect b="b" l="l" r="r" t="t"/>
                <a:pathLst>
                  <a:path extrusionOk="0" h="36" w="28">
                    <a:moveTo>
                      <a:pt x="21" y="36"/>
                    </a:moveTo>
                    <a:lnTo>
                      <a:pt x="21" y="36"/>
                    </a:lnTo>
                    <a:lnTo>
                      <a:pt x="22" y="29"/>
                    </a:lnTo>
                    <a:lnTo>
                      <a:pt x="26" y="26"/>
                    </a:lnTo>
                    <a:lnTo>
                      <a:pt x="28" y="22"/>
                    </a:lnTo>
                    <a:lnTo>
                      <a:pt x="28" y="19"/>
                    </a:lnTo>
                    <a:lnTo>
                      <a:pt x="28" y="19"/>
                    </a:lnTo>
                    <a:lnTo>
                      <a:pt x="24" y="17"/>
                    </a:lnTo>
                    <a:lnTo>
                      <a:pt x="19" y="14"/>
                    </a:lnTo>
                    <a:lnTo>
                      <a:pt x="15" y="12"/>
                    </a:lnTo>
                    <a:lnTo>
                      <a:pt x="14" y="10"/>
                    </a:lnTo>
                    <a:lnTo>
                      <a:pt x="14" y="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7" y="3"/>
                    </a:lnTo>
                    <a:lnTo>
                      <a:pt x="3" y="9"/>
                    </a:lnTo>
                    <a:lnTo>
                      <a:pt x="0" y="14"/>
                    </a:lnTo>
                    <a:lnTo>
                      <a:pt x="0" y="19"/>
                    </a:lnTo>
                    <a:lnTo>
                      <a:pt x="2" y="28"/>
                    </a:lnTo>
                    <a:lnTo>
                      <a:pt x="2" y="35"/>
                    </a:lnTo>
                    <a:lnTo>
                      <a:pt x="2" y="35"/>
                    </a:lnTo>
                    <a:lnTo>
                      <a:pt x="12" y="36"/>
                    </a:lnTo>
                    <a:lnTo>
                      <a:pt x="21" y="36"/>
                    </a:lnTo>
                    <a:lnTo>
                      <a:pt x="21" y="36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42"/>
              <p:cNvSpPr/>
              <p:nvPr/>
            </p:nvSpPr>
            <p:spPr>
              <a:xfrm>
                <a:off x="-1014285" y="2671399"/>
                <a:ext cx="413628" cy="460900"/>
              </a:xfrm>
              <a:custGeom>
                <a:rect b="b" l="l" r="r" t="t"/>
                <a:pathLst>
                  <a:path extrusionOk="0" h="256" w="230">
                    <a:moveTo>
                      <a:pt x="98" y="141"/>
                    </a:moveTo>
                    <a:lnTo>
                      <a:pt x="98" y="141"/>
                    </a:lnTo>
                    <a:lnTo>
                      <a:pt x="98" y="139"/>
                    </a:lnTo>
                    <a:lnTo>
                      <a:pt x="99" y="138"/>
                    </a:lnTo>
                    <a:lnTo>
                      <a:pt x="104" y="134"/>
                    </a:lnTo>
                    <a:lnTo>
                      <a:pt x="111" y="134"/>
                    </a:lnTo>
                    <a:lnTo>
                      <a:pt x="115" y="134"/>
                    </a:lnTo>
                    <a:lnTo>
                      <a:pt x="117" y="136"/>
                    </a:lnTo>
                    <a:lnTo>
                      <a:pt x="117" y="136"/>
                    </a:lnTo>
                    <a:lnTo>
                      <a:pt x="124" y="141"/>
                    </a:lnTo>
                    <a:lnTo>
                      <a:pt x="129" y="145"/>
                    </a:lnTo>
                    <a:lnTo>
                      <a:pt x="136" y="146"/>
                    </a:lnTo>
                    <a:lnTo>
                      <a:pt x="141" y="148"/>
                    </a:lnTo>
                    <a:lnTo>
                      <a:pt x="143" y="150"/>
                    </a:lnTo>
                    <a:lnTo>
                      <a:pt x="143" y="152"/>
                    </a:lnTo>
                    <a:lnTo>
                      <a:pt x="143" y="152"/>
                    </a:lnTo>
                    <a:lnTo>
                      <a:pt x="146" y="166"/>
                    </a:lnTo>
                    <a:lnTo>
                      <a:pt x="148" y="169"/>
                    </a:lnTo>
                    <a:lnTo>
                      <a:pt x="153" y="173"/>
                    </a:lnTo>
                    <a:lnTo>
                      <a:pt x="153" y="173"/>
                    </a:lnTo>
                    <a:lnTo>
                      <a:pt x="157" y="176"/>
                    </a:lnTo>
                    <a:lnTo>
                      <a:pt x="158" y="180"/>
                    </a:lnTo>
                    <a:lnTo>
                      <a:pt x="157" y="183"/>
                    </a:lnTo>
                    <a:lnTo>
                      <a:pt x="153" y="183"/>
                    </a:lnTo>
                    <a:lnTo>
                      <a:pt x="153" y="183"/>
                    </a:lnTo>
                    <a:lnTo>
                      <a:pt x="148" y="178"/>
                    </a:lnTo>
                    <a:lnTo>
                      <a:pt x="145" y="171"/>
                    </a:lnTo>
                    <a:lnTo>
                      <a:pt x="139" y="164"/>
                    </a:lnTo>
                    <a:lnTo>
                      <a:pt x="136" y="162"/>
                    </a:lnTo>
                    <a:lnTo>
                      <a:pt x="132" y="162"/>
                    </a:lnTo>
                    <a:lnTo>
                      <a:pt x="132" y="162"/>
                    </a:lnTo>
                    <a:lnTo>
                      <a:pt x="127" y="160"/>
                    </a:lnTo>
                    <a:lnTo>
                      <a:pt x="125" y="157"/>
                    </a:lnTo>
                    <a:lnTo>
                      <a:pt x="124" y="153"/>
                    </a:lnTo>
                    <a:lnTo>
                      <a:pt x="118" y="148"/>
                    </a:lnTo>
                    <a:lnTo>
                      <a:pt x="118" y="148"/>
                    </a:lnTo>
                    <a:lnTo>
                      <a:pt x="104" y="141"/>
                    </a:lnTo>
                    <a:lnTo>
                      <a:pt x="98" y="141"/>
                    </a:lnTo>
                    <a:lnTo>
                      <a:pt x="98" y="141"/>
                    </a:lnTo>
                    <a:close/>
                    <a:moveTo>
                      <a:pt x="10" y="169"/>
                    </a:moveTo>
                    <a:lnTo>
                      <a:pt x="10" y="169"/>
                    </a:lnTo>
                    <a:lnTo>
                      <a:pt x="10" y="166"/>
                    </a:lnTo>
                    <a:lnTo>
                      <a:pt x="12" y="164"/>
                    </a:lnTo>
                    <a:lnTo>
                      <a:pt x="14" y="164"/>
                    </a:lnTo>
                    <a:lnTo>
                      <a:pt x="16" y="162"/>
                    </a:lnTo>
                    <a:lnTo>
                      <a:pt x="16" y="162"/>
                    </a:lnTo>
                    <a:lnTo>
                      <a:pt x="17" y="160"/>
                    </a:lnTo>
                    <a:lnTo>
                      <a:pt x="17" y="164"/>
                    </a:lnTo>
                    <a:lnTo>
                      <a:pt x="19" y="167"/>
                    </a:lnTo>
                    <a:lnTo>
                      <a:pt x="23" y="171"/>
                    </a:lnTo>
                    <a:lnTo>
                      <a:pt x="23" y="171"/>
                    </a:lnTo>
                    <a:lnTo>
                      <a:pt x="24" y="174"/>
                    </a:lnTo>
                    <a:lnTo>
                      <a:pt x="24" y="176"/>
                    </a:lnTo>
                    <a:lnTo>
                      <a:pt x="24" y="178"/>
                    </a:lnTo>
                    <a:lnTo>
                      <a:pt x="21" y="176"/>
                    </a:lnTo>
                    <a:lnTo>
                      <a:pt x="21" y="176"/>
                    </a:lnTo>
                    <a:lnTo>
                      <a:pt x="17" y="174"/>
                    </a:lnTo>
                    <a:lnTo>
                      <a:pt x="14" y="174"/>
                    </a:lnTo>
                    <a:lnTo>
                      <a:pt x="10" y="173"/>
                    </a:lnTo>
                    <a:lnTo>
                      <a:pt x="10" y="169"/>
                    </a:lnTo>
                    <a:lnTo>
                      <a:pt x="10" y="169"/>
                    </a:lnTo>
                    <a:close/>
                    <a:moveTo>
                      <a:pt x="31" y="44"/>
                    </a:moveTo>
                    <a:lnTo>
                      <a:pt x="31" y="44"/>
                    </a:lnTo>
                    <a:lnTo>
                      <a:pt x="31" y="47"/>
                    </a:lnTo>
                    <a:lnTo>
                      <a:pt x="33" y="51"/>
                    </a:lnTo>
                    <a:lnTo>
                      <a:pt x="35" y="52"/>
                    </a:lnTo>
                    <a:lnTo>
                      <a:pt x="33" y="58"/>
                    </a:lnTo>
                    <a:lnTo>
                      <a:pt x="33" y="58"/>
                    </a:lnTo>
                    <a:lnTo>
                      <a:pt x="31" y="59"/>
                    </a:lnTo>
                    <a:lnTo>
                      <a:pt x="30" y="61"/>
                    </a:lnTo>
                    <a:lnTo>
                      <a:pt x="28" y="61"/>
                    </a:lnTo>
                    <a:lnTo>
                      <a:pt x="26" y="63"/>
                    </a:lnTo>
                    <a:lnTo>
                      <a:pt x="24" y="65"/>
                    </a:lnTo>
                    <a:lnTo>
                      <a:pt x="23" y="75"/>
                    </a:lnTo>
                    <a:lnTo>
                      <a:pt x="23" y="75"/>
                    </a:lnTo>
                    <a:lnTo>
                      <a:pt x="21" y="79"/>
                    </a:lnTo>
                    <a:lnTo>
                      <a:pt x="19" y="80"/>
                    </a:lnTo>
                    <a:lnTo>
                      <a:pt x="16" y="82"/>
                    </a:lnTo>
                    <a:lnTo>
                      <a:pt x="12" y="84"/>
                    </a:lnTo>
                    <a:lnTo>
                      <a:pt x="9" y="86"/>
                    </a:lnTo>
                    <a:lnTo>
                      <a:pt x="9" y="86"/>
                    </a:lnTo>
                    <a:lnTo>
                      <a:pt x="9" y="87"/>
                    </a:lnTo>
                    <a:lnTo>
                      <a:pt x="10" y="91"/>
                    </a:lnTo>
                    <a:lnTo>
                      <a:pt x="10" y="92"/>
                    </a:lnTo>
                    <a:lnTo>
                      <a:pt x="12" y="94"/>
                    </a:lnTo>
                    <a:lnTo>
                      <a:pt x="12" y="94"/>
                    </a:lnTo>
                    <a:lnTo>
                      <a:pt x="10" y="96"/>
                    </a:lnTo>
                    <a:lnTo>
                      <a:pt x="7" y="98"/>
                    </a:lnTo>
                    <a:lnTo>
                      <a:pt x="0" y="101"/>
                    </a:lnTo>
                    <a:lnTo>
                      <a:pt x="0" y="101"/>
                    </a:lnTo>
                    <a:lnTo>
                      <a:pt x="7" y="115"/>
                    </a:lnTo>
                    <a:lnTo>
                      <a:pt x="12" y="122"/>
                    </a:lnTo>
                    <a:lnTo>
                      <a:pt x="17" y="127"/>
                    </a:lnTo>
                    <a:lnTo>
                      <a:pt x="21" y="131"/>
                    </a:lnTo>
                    <a:lnTo>
                      <a:pt x="21" y="131"/>
                    </a:lnTo>
                    <a:lnTo>
                      <a:pt x="23" y="134"/>
                    </a:lnTo>
                    <a:lnTo>
                      <a:pt x="24" y="133"/>
                    </a:lnTo>
                    <a:lnTo>
                      <a:pt x="24" y="133"/>
                    </a:lnTo>
                    <a:lnTo>
                      <a:pt x="28" y="133"/>
                    </a:lnTo>
                    <a:lnTo>
                      <a:pt x="31" y="133"/>
                    </a:lnTo>
                    <a:lnTo>
                      <a:pt x="37" y="136"/>
                    </a:lnTo>
                    <a:lnTo>
                      <a:pt x="37" y="136"/>
                    </a:lnTo>
                    <a:lnTo>
                      <a:pt x="38" y="138"/>
                    </a:lnTo>
                    <a:lnTo>
                      <a:pt x="37" y="138"/>
                    </a:lnTo>
                    <a:lnTo>
                      <a:pt x="30" y="138"/>
                    </a:lnTo>
                    <a:lnTo>
                      <a:pt x="23" y="139"/>
                    </a:lnTo>
                    <a:lnTo>
                      <a:pt x="23" y="141"/>
                    </a:lnTo>
                    <a:lnTo>
                      <a:pt x="24" y="145"/>
                    </a:lnTo>
                    <a:lnTo>
                      <a:pt x="24" y="145"/>
                    </a:lnTo>
                    <a:lnTo>
                      <a:pt x="31" y="153"/>
                    </a:lnTo>
                    <a:lnTo>
                      <a:pt x="35" y="162"/>
                    </a:lnTo>
                    <a:lnTo>
                      <a:pt x="37" y="167"/>
                    </a:lnTo>
                    <a:lnTo>
                      <a:pt x="38" y="167"/>
                    </a:lnTo>
                    <a:lnTo>
                      <a:pt x="42" y="166"/>
                    </a:lnTo>
                    <a:lnTo>
                      <a:pt x="42" y="166"/>
                    </a:lnTo>
                    <a:lnTo>
                      <a:pt x="45" y="162"/>
                    </a:lnTo>
                    <a:lnTo>
                      <a:pt x="47" y="162"/>
                    </a:lnTo>
                    <a:lnTo>
                      <a:pt x="51" y="164"/>
                    </a:lnTo>
                    <a:lnTo>
                      <a:pt x="59" y="162"/>
                    </a:lnTo>
                    <a:lnTo>
                      <a:pt x="59" y="162"/>
                    </a:lnTo>
                    <a:lnTo>
                      <a:pt x="70" y="162"/>
                    </a:lnTo>
                    <a:lnTo>
                      <a:pt x="73" y="164"/>
                    </a:lnTo>
                    <a:lnTo>
                      <a:pt x="77" y="164"/>
                    </a:lnTo>
                    <a:lnTo>
                      <a:pt x="80" y="164"/>
                    </a:lnTo>
                    <a:lnTo>
                      <a:pt x="80" y="164"/>
                    </a:lnTo>
                    <a:lnTo>
                      <a:pt x="85" y="164"/>
                    </a:lnTo>
                    <a:lnTo>
                      <a:pt x="91" y="167"/>
                    </a:lnTo>
                    <a:lnTo>
                      <a:pt x="96" y="169"/>
                    </a:lnTo>
                    <a:lnTo>
                      <a:pt x="101" y="171"/>
                    </a:lnTo>
                    <a:lnTo>
                      <a:pt x="101" y="171"/>
                    </a:lnTo>
                    <a:lnTo>
                      <a:pt x="106" y="171"/>
                    </a:lnTo>
                    <a:lnTo>
                      <a:pt x="110" y="173"/>
                    </a:lnTo>
                    <a:lnTo>
                      <a:pt x="110" y="174"/>
                    </a:lnTo>
                    <a:lnTo>
                      <a:pt x="110" y="176"/>
                    </a:lnTo>
                    <a:lnTo>
                      <a:pt x="104" y="178"/>
                    </a:lnTo>
                    <a:lnTo>
                      <a:pt x="104" y="178"/>
                    </a:lnTo>
                    <a:lnTo>
                      <a:pt x="96" y="180"/>
                    </a:lnTo>
                    <a:lnTo>
                      <a:pt x="92" y="180"/>
                    </a:lnTo>
                    <a:lnTo>
                      <a:pt x="78" y="173"/>
                    </a:lnTo>
                    <a:lnTo>
                      <a:pt x="78" y="173"/>
                    </a:lnTo>
                    <a:lnTo>
                      <a:pt x="70" y="167"/>
                    </a:lnTo>
                    <a:lnTo>
                      <a:pt x="64" y="166"/>
                    </a:lnTo>
                    <a:lnTo>
                      <a:pt x="61" y="167"/>
                    </a:lnTo>
                    <a:lnTo>
                      <a:pt x="57" y="171"/>
                    </a:lnTo>
                    <a:lnTo>
                      <a:pt x="57" y="171"/>
                    </a:lnTo>
                    <a:lnTo>
                      <a:pt x="56" y="173"/>
                    </a:lnTo>
                    <a:lnTo>
                      <a:pt x="54" y="173"/>
                    </a:lnTo>
                    <a:lnTo>
                      <a:pt x="49" y="173"/>
                    </a:lnTo>
                    <a:lnTo>
                      <a:pt x="45" y="173"/>
                    </a:lnTo>
                    <a:lnTo>
                      <a:pt x="44" y="174"/>
                    </a:lnTo>
                    <a:lnTo>
                      <a:pt x="42" y="178"/>
                    </a:lnTo>
                    <a:lnTo>
                      <a:pt x="42" y="178"/>
                    </a:lnTo>
                    <a:lnTo>
                      <a:pt x="42" y="181"/>
                    </a:lnTo>
                    <a:lnTo>
                      <a:pt x="40" y="183"/>
                    </a:lnTo>
                    <a:lnTo>
                      <a:pt x="38" y="186"/>
                    </a:lnTo>
                    <a:lnTo>
                      <a:pt x="37" y="186"/>
                    </a:lnTo>
                    <a:lnTo>
                      <a:pt x="38" y="190"/>
                    </a:lnTo>
                    <a:lnTo>
                      <a:pt x="38" y="190"/>
                    </a:lnTo>
                    <a:lnTo>
                      <a:pt x="42" y="193"/>
                    </a:lnTo>
                    <a:lnTo>
                      <a:pt x="42" y="197"/>
                    </a:lnTo>
                    <a:lnTo>
                      <a:pt x="42" y="199"/>
                    </a:lnTo>
                    <a:lnTo>
                      <a:pt x="47" y="200"/>
                    </a:lnTo>
                    <a:lnTo>
                      <a:pt x="47" y="200"/>
                    </a:lnTo>
                    <a:lnTo>
                      <a:pt x="51" y="200"/>
                    </a:lnTo>
                    <a:lnTo>
                      <a:pt x="52" y="202"/>
                    </a:lnTo>
                    <a:lnTo>
                      <a:pt x="56" y="206"/>
                    </a:lnTo>
                    <a:lnTo>
                      <a:pt x="54" y="213"/>
                    </a:lnTo>
                    <a:lnTo>
                      <a:pt x="52" y="218"/>
                    </a:lnTo>
                    <a:lnTo>
                      <a:pt x="52" y="218"/>
                    </a:lnTo>
                    <a:lnTo>
                      <a:pt x="52" y="221"/>
                    </a:lnTo>
                    <a:lnTo>
                      <a:pt x="52" y="225"/>
                    </a:lnTo>
                    <a:lnTo>
                      <a:pt x="57" y="234"/>
                    </a:lnTo>
                    <a:lnTo>
                      <a:pt x="61" y="237"/>
                    </a:lnTo>
                    <a:lnTo>
                      <a:pt x="63" y="239"/>
                    </a:lnTo>
                    <a:lnTo>
                      <a:pt x="64" y="237"/>
                    </a:lnTo>
                    <a:lnTo>
                      <a:pt x="66" y="234"/>
                    </a:lnTo>
                    <a:lnTo>
                      <a:pt x="66" y="234"/>
                    </a:lnTo>
                    <a:lnTo>
                      <a:pt x="68" y="228"/>
                    </a:lnTo>
                    <a:lnTo>
                      <a:pt x="68" y="227"/>
                    </a:lnTo>
                    <a:lnTo>
                      <a:pt x="71" y="227"/>
                    </a:lnTo>
                    <a:lnTo>
                      <a:pt x="73" y="228"/>
                    </a:lnTo>
                    <a:lnTo>
                      <a:pt x="78" y="237"/>
                    </a:lnTo>
                    <a:lnTo>
                      <a:pt x="80" y="247"/>
                    </a:lnTo>
                    <a:lnTo>
                      <a:pt x="80" y="247"/>
                    </a:lnTo>
                    <a:lnTo>
                      <a:pt x="80" y="254"/>
                    </a:lnTo>
                    <a:lnTo>
                      <a:pt x="82" y="256"/>
                    </a:lnTo>
                    <a:lnTo>
                      <a:pt x="84" y="256"/>
                    </a:lnTo>
                    <a:lnTo>
                      <a:pt x="85" y="251"/>
                    </a:lnTo>
                    <a:lnTo>
                      <a:pt x="87" y="242"/>
                    </a:lnTo>
                    <a:lnTo>
                      <a:pt x="87" y="242"/>
                    </a:lnTo>
                    <a:lnTo>
                      <a:pt x="89" y="237"/>
                    </a:lnTo>
                    <a:lnTo>
                      <a:pt x="91" y="235"/>
                    </a:lnTo>
                    <a:lnTo>
                      <a:pt x="92" y="237"/>
                    </a:lnTo>
                    <a:lnTo>
                      <a:pt x="96" y="242"/>
                    </a:lnTo>
                    <a:lnTo>
                      <a:pt x="101" y="251"/>
                    </a:lnTo>
                    <a:lnTo>
                      <a:pt x="104" y="254"/>
                    </a:lnTo>
                    <a:lnTo>
                      <a:pt x="108" y="254"/>
                    </a:lnTo>
                    <a:lnTo>
                      <a:pt x="108" y="254"/>
                    </a:lnTo>
                    <a:lnTo>
                      <a:pt x="108" y="254"/>
                    </a:lnTo>
                    <a:lnTo>
                      <a:pt x="108" y="251"/>
                    </a:lnTo>
                    <a:lnTo>
                      <a:pt x="108" y="246"/>
                    </a:lnTo>
                    <a:lnTo>
                      <a:pt x="101" y="227"/>
                    </a:lnTo>
                    <a:lnTo>
                      <a:pt x="94" y="209"/>
                    </a:lnTo>
                    <a:lnTo>
                      <a:pt x="92" y="202"/>
                    </a:lnTo>
                    <a:lnTo>
                      <a:pt x="92" y="200"/>
                    </a:lnTo>
                    <a:lnTo>
                      <a:pt x="94" y="200"/>
                    </a:lnTo>
                    <a:lnTo>
                      <a:pt x="94" y="200"/>
                    </a:lnTo>
                    <a:lnTo>
                      <a:pt x="99" y="202"/>
                    </a:lnTo>
                    <a:lnTo>
                      <a:pt x="103" y="204"/>
                    </a:lnTo>
                    <a:lnTo>
                      <a:pt x="104" y="207"/>
                    </a:lnTo>
                    <a:lnTo>
                      <a:pt x="106" y="211"/>
                    </a:lnTo>
                    <a:lnTo>
                      <a:pt x="106" y="211"/>
                    </a:lnTo>
                    <a:lnTo>
                      <a:pt x="108" y="214"/>
                    </a:lnTo>
                    <a:lnTo>
                      <a:pt x="111" y="214"/>
                    </a:lnTo>
                    <a:lnTo>
                      <a:pt x="118" y="211"/>
                    </a:lnTo>
                    <a:lnTo>
                      <a:pt x="118" y="211"/>
                    </a:lnTo>
                    <a:lnTo>
                      <a:pt x="120" y="209"/>
                    </a:lnTo>
                    <a:lnTo>
                      <a:pt x="122" y="207"/>
                    </a:lnTo>
                    <a:lnTo>
                      <a:pt x="120" y="204"/>
                    </a:lnTo>
                    <a:lnTo>
                      <a:pt x="117" y="200"/>
                    </a:lnTo>
                    <a:lnTo>
                      <a:pt x="111" y="199"/>
                    </a:lnTo>
                    <a:lnTo>
                      <a:pt x="111" y="199"/>
                    </a:lnTo>
                    <a:lnTo>
                      <a:pt x="108" y="199"/>
                    </a:lnTo>
                    <a:lnTo>
                      <a:pt x="108" y="197"/>
                    </a:lnTo>
                    <a:lnTo>
                      <a:pt x="108" y="193"/>
                    </a:lnTo>
                    <a:lnTo>
                      <a:pt x="106" y="190"/>
                    </a:lnTo>
                    <a:lnTo>
                      <a:pt x="106" y="190"/>
                    </a:lnTo>
                    <a:lnTo>
                      <a:pt x="104" y="188"/>
                    </a:lnTo>
                    <a:lnTo>
                      <a:pt x="106" y="185"/>
                    </a:lnTo>
                    <a:lnTo>
                      <a:pt x="111" y="181"/>
                    </a:lnTo>
                    <a:lnTo>
                      <a:pt x="118" y="180"/>
                    </a:lnTo>
                    <a:lnTo>
                      <a:pt x="122" y="180"/>
                    </a:lnTo>
                    <a:lnTo>
                      <a:pt x="124" y="181"/>
                    </a:lnTo>
                    <a:lnTo>
                      <a:pt x="124" y="181"/>
                    </a:lnTo>
                    <a:lnTo>
                      <a:pt x="131" y="192"/>
                    </a:lnTo>
                    <a:lnTo>
                      <a:pt x="136" y="195"/>
                    </a:lnTo>
                    <a:lnTo>
                      <a:pt x="138" y="197"/>
                    </a:lnTo>
                    <a:lnTo>
                      <a:pt x="139" y="197"/>
                    </a:lnTo>
                    <a:lnTo>
                      <a:pt x="139" y="197"/>
                    </a:lnTo>
                    <a:lnTo>
                      <a:pt x="141" y="195"/>
                    </a:lnTo>
                    <a:lnTo>
                      <a:pt x="141" y="193"/>
                    </a:lnTo>
                    <a:lnTo>
                      <a:pt x="141" y="188"/>
                    </a:lnTo>
                    <a:lnTo>
                      <a:pt x="139" y="181"/>
                    </a:lnTo>
                    <a:lnTo>
                      <a:pt x="139" y="176"/>
                    </a:lnTo>
                    <a:lnTo>
                      <a:pt x="139" y="176"/>
                    </a:lnTo>
                    <a:lnTo>
                      <a:pt x="139" y="173"/>
                    </a:lnTo>
                    <a:lnTo>
                      <a:pt x="139" y="171"/>
                    </a:lnTo>
                    <a:lnTo>
                      <a:pt x="134" y="169"/>
                    </a:lnTo>
                    <a:lnTo>
                      <a:pt x="127" y="166"/>
                    </a:lnTo>
                    <a:lnTo>
                      <a:pt x="125" y="164"/>
                    </a:lnTo>
                    <a:lnTo>
                      <a:pt x="124" y="160"/>
                    </a:lnTo>
                    <a:lnTo>
                      <a:pt x="124" y="160"/>
                    </a:lnTo>
                    <a:lnTo>
                      <a:pt x="120" y="157"/>
                    </a:lnTo>
                    <a:lnTo>
                      <a:pt x="118" y="157"/>
                    </a:lnTo>
                    <a:lnTo>
                      <a:pt x="115" y="155"/>
                    </a:lnTo>
                    <a:lnTo>
                      <a:pt x="111" y="152"/>
                    </a:lnTo>
                    <a:lnTo>
                      <a:pt x="111" y="152"/>
                    </a:lnTo>
                    <a:lnTo>
                      <a:pt x="110" y="148"/>
                    </a:lnTo>
                    <a:lnTo>
                      <a:pt x="104" y="146"/>
                    </a:lnTo>
                    <a:lnTo>
                      <a:pt x="94" y="141"/>
                    </a:lnTo>
                    <a:lnTo>
                      <a:pt x="87" y="139"/>
                    </a:lnTo>
                    <a:lnTo>
                      <a:pt x="87" y="138"/>
                    </a:lnTo>
                    <a:lnTo>
                      <a:pt x="92" y="138"/>
                    </a:lnTo>
                    <a:lnTo>
                      <a:pt x="92" y="138"/>
                    </a:lnTo>
                    <a:lnTo>
                      <a:pt x="99" y="136"/>
                    </a:lnTo>
                    <a:lnTo>
                      <a:pt x="101" y="133"/>
                    </a:lnTo>
                    <a:lnTo>
                      <a:pt x="101" y="129"/>
                    </a:lnTo>
                    <a:lnTo>
                      <a:pt x="101" y="126"/>
                    </a:lnTo>
                    <a:lnTo>
                      <a:pt x="98" y="120"/>
                    </a:lnTo>
                    <a:lnTo>
                      <a:pt x="99" y="119"/>
                    </a:lnTo>
                    <a:lnTo>
                      <a:pt x="103" y="117"/>
                    </a:lnTo>
                    <a:lnTo>
                      <a:pt x="103" y="117"/>
                    </a:lnTo>
                    <a:lnTo>
                      <a:pt x="104" y="119"/>
                    </a:lnTo>
                    <a:lnTo>
                      <a:pt x="106" y="120"/>
                    </a:lnTo>
                    <a:lnTo>
                      <a:pt x="106" y="124"/>
                    </a:lnTo>
                    <a:lnTo>
                      <a:pt x="106" y="129"/>
                    </a:lnTo>
                    <a:lnTo>
                      <a:pt x="108" y="129"/>
                    </a:lnTo>
                    <a:lnTo>
                      <a:pt x="110" y="127"/>
                    </a:lnTo>
                    <a:lnTo>
                      <a:pt x="110" y="127"/>
                    </a:lnTo>
                    <a:lnTo>
                      <a:pt x="111" y="126"/>
                    </a:lnTo>
                    <a:lnTo>
                      <a:pt x="113" y="124"/>
                    </a:lnTo>
                    <a:lnTo>
                      <a:pt x="111" y="117"/>
                    </a:lnTo>
                    <a:lnTo>
                      <a:pt x="106" y="110"/>
                    </a:lnTo>
                    <a:lnTo>
                      <a:pt x="101" y="101"/>
                    </a:lnTo>
                    <a:lnTo>
                      <a:pt x="94" y="92"/>
                    </a:lnTo>
                    <a:lnTo>
                      <a:pt x="89" y="86"/>
                    </a:lnTo>
                    <a:lnTo>
                      <a:pt x="87" y="77"/>
                    </a:lnTo>
                    <a:lnTo>
                      <a:pt x="85" y="73"/>
                    </a:lnTo>
                    <a:lnTo>
                      <a:pt x="87" y="68"/>
                    </a:lnTo>
                    <a:lnTo>
                      <a:pt x="87" y="68"/>
                    </a:lnTo>
                    <a:lnTo>
                      <a:pt x="91" y="63"/>
                    </a:lnTo>
                    <a:lnTo>
                      <a:pt x="96" y="58"/>
                    </a:lnTo>
                    <a:lnTo>
                      <a:pt x="98" y="56"/>
                    </a:lnTo>
                    <a:lnTo>
                      <a:pt x="99" y="56"/>
                    </a:lnTo>
                    <a:lnTo>
                      <a:pt x="99" y="59"/>
                    </a:lnTo>
                    <a:lnTo>
                      <a:pt x="99" y="63"/>
                    </a:lnTo>
                    <a:lnTo>
                      <a:pt x="99" y="63"/>
                    </a:lnTo>
                    <a:lnTo>
                      <a:pt x="99" y="66"/>
                    </a:lnTo>
                    <a:lnTo>
                      <a:pt x="101" y="68"/>
                    </a:lnTo>
                    <a:lnTo>
                      <a:pt x="104" y="68"/>
                    </a:lnTo>
                    <a:lnTo>
                      <a:pt x="110" y="72"/>
                    </a:lnTo>
                    <a:lnTo>
                      <a:pt x="111" y="75"/>
                    </a:lnTo>
                    <a:lnTo>
                      <a:pt x="113" y="80"/>
                    </a:lnTo>
                    <a:lnTo>
                      <a:pt x="113" y="80"/>
                    </a:lnTo>
                    <a:lnTo>
                      <a:pt x="115" y="84"/>
                    </a:lnTo>
                    <a:lnTo>
                      <a:pt x="117" y="87"/>
                    </a:lnTo>
                    <a:lnTo>
                      <a:pt x="122" y="89"/>
                    </a:lnTo>
                    <a:lnTo>
                      <a:pt x="124" y="89"/>
                    </a:lnTo>
                    <a:lnTo>
                      <a:pt x="125" y="87"/>
                    </a:lnTo>
                    <a:lnTo>
                      <a:pt x="125" y="86"/>
                    </a:lnTo>
                    <a:lnTo>
                      <a:pt x="124" y="84"/>
                    </a:lnTo>
                    <a:lnTo>
                      <a:pt x="124" y="84"/>
                    </a:lnTo>
                    <a:lnTo>
                      <a:pt x="120" y="79"/>
                    </a:lnTo>
                    <a:lnTo>
                      <a:pt x="118" y="73"/>
                    </a:lnTo>
                    <a:lnTo>
                      <a:pt x="118" y="73"/>
                    </a:lnTo>
                    <a:lnTo>
                      <a:pt x="120" y="73"/>
                    </a:lnTo>
                    <a:lnTo>
                      <a:pt x="127" y="79"/>
                    </a:lnTo>
                    <a:lnTo>
                      <a:pt x="127" y="79"/>
                    </a:lnTo>
                    <a:lnTo>
                      <a:pt x="134" y="86"/>
                    </a:lnTo>
                    <a:lnTo>
                      <a:pt x="138" y="87"/>
                    </a:lnTo>
                    <a:lnTo>
                      <a:pt x="139" y="86"/>
                    </a:lnTo>
                    <a:lnTo>
                      <a:pt x="139" y="84"/>
                    </a:lnTo>
                    <a:lnTo>
                      <a:pt x="134" y="77"/>
                    </a:lnTo>
                    <a:lnTo>
                      <a:pt x="134" y="77"/>
                    </a:lnTo>
                    <a:lnTo>
                      <a:pt x="129" y="70"/>
                    </a:lnTo>
                    <a:lnTo>
                      <a:pt x="129" y="70"/>
                    </a:lnTo>
                    <a:lnTo>
                      <a:pt x="131" y="70"/>
                    </a:lnTo>
                    <a:lnTo>
                      <a:pt x="143" y="75"/>
                    </a:lnTo>
                    <a:lnTo>
                      <a:pt x="143" y="75"/>
                    </a:lnTo>
                    <a:lnTo>
                      <a:pt x="148" y="79"/>
                    </a:lnTo>
                    <a:lnTo>
                      <a:pt x="152" y="79"/>
                    </a:lnTo>
                    <a:lnTo>
                      <a:pt x="152" y="77"/>
                    </a:lnTo>
                    <a:lnTo>
                      <a:pt x="146" y="72"/>
                    </a:lnTo>
                    <a:lnTo>
                      <a:pt x="146" y="72"/>
                    </a:lnTo>
                    <a:lnTo>
                      <a:pt x="139" y="66"/>
                    </a:lnTo>
                    <a:lnTo>
                      <a:pt x="136" y="65"/>
                    </a:lnTo>
                    <a:lnTo>
                      <a:pt x="132" y="65"/>
                    </a:lnTo>
                    <a:lnTo>
                      <a:pt x="132" y="61"/>
                    </a:lnTo>
                    <a:lnTo>
                      <a:pt x="132" y="61"/>
                    </a:lnTo>
                    <a:lnTo>
                      <a:pt x="134" y="59"/>
                    </a:lnTo>
                    <a:lnTo>
                      <a:pt x="132" y="58"/>
                    </a:lnTo>
                    <a:lnTo>
                      <a:pt x="131" y="54"/>
                    </a:lnTo>
                    <a:lnTo>
                      <a:pt x="129" y="52"/>
                    </a:lnTo>
                    <a:lnTo>
                      <a:pt x="129" y="52"/>
                    </a:lnTo>
                    <a:lnTo>
                      <a:pt x="136" y="51"/>
                    </a:lnTo>
                    <a:lnTo>
                      <a:pt x="136" y="51"/>
                    </a:lnTo>
                    <a:lnTo>
                      <a:pt x="141" y="49"/>
                    </a:lnTo>
                    <a:lnTo>
                      <a:pt x="145" y="47"/>
                    </a:lnTo>
                    <a:lnTo>
                      <a:pt x="150" y="44"/>
                    </a:lnTo>
                    <a:lnTo>
                      <a:pt x="155" y="40"/>
                    </a:lnTo>
                    <a:lnTo>
                      <a:pt x="157" y="40"/>
                    </a:lnTo>
                    <a:lnTo>
                      <a:pt x="162" y="42"/>
                    </a:lnTo>
                    <a:lnTo>
                      <a:pt x="162" y="42"/>
                    </a:lnTo>
                    <a:lnTo>
                      <a:pt x="165" y="44"/>
                    </a:lnTo>
                    <a:lnTo>
                      <a:pt x="169" y="44"/>
                    </a:lnTo>
                    <a:lnTo>
                      <a:pt x="172" y="40"/>
                    </a:lnTo>
                    <a:lnTo>
                      <a:pt x="178" y="39"/>
                    </a:lnTo>
                    <a:lnTo>
                      <a:pt x="181" y="39"/>
                    </a:lnTo>
                    <a:lnTo>
                      <a:pt x="185" y="40"/>
                    </a:lnTo>
                    <a:lnTo>
                      <a:pt x="185" y="40"/>
                    </a:lnTo>
                    <a:lnTo>
                      <a:pt x="190" y="42"/>
                    </a:lnTo>
                    <a:lnTo>
                      <a:pt x="195" y="44"/>
                    </a:lnTo>
                    <a:lnTo>
                      <a:pt x="202" y="44"/>
                    </a:lnTo>
                    <a:lnTo>
                      <a:pt x="207" y="44"/>
                    </a:lnTo>
                    <a:lnTo>
                      <a:pt x="209" y="45"/>
                    </a:lnTo>
                    <a:lnTo>
                      <a:pt x="211" y="49"/>
                    </a:lnTo>
                    <a:lnTo>
                      <a:pt x="211" y="49"/>
                    </a:lnTo>
                    <a:lnTo>
                      <a:pt x="214" y="47"/>
                    </a:lnTo>
                    <a:lnTo>
                      <a:pt x="216" y="44"/>
                    </a:lnTo>
                    <a:lnTo>
                      <a:pt x="218" y="35"/>
                    </a:lnTo>
                    <a:lnTo>
                      <a:pt x="219" y="28"/>
                    </a:lnTo>
                    <a:lnTo>
                      <a:pt x="221" y="26"/>
                    </a:lnTo>
                    <a:lnTo>
                      <a:pt x="225" y="25"/>
                    </a:lnTo>
                    <a:lnTo>
                      <a:pt x="225" y="25"/>
                    </a:lnTo>
                    <a:lnTo>
                      <a:pt x="230" y="19"/>
                    </a:lnTo>
                    <a:lnTo>
                      <a:pt x="230" y="14"/>
                    </a:lnTo>
                    <a:lnTo>
                      <a:pt x="228" y="9"/>
                    </a:lnTo>
                    <a:lnTo>
                      <a:pt x="219" y="2"/>
                    </a:lnTo>
                    <a:lnTo>
                      <a:pt x="219" y="2"/>
                    </a:lnTo>
                    <a:lnTo>
                      <a:pt x="214" y="0"/>
                    </a:lnTo>
                    <a:lnTo>
                      <a:pt x="212" y="2"/>
                    </a:lnTo>
                    <a:lnTo>
                      <a:pt x="211" y="5"/>
                    </a:lnTo>
                    <a:lnTo>
                      <a:pt x="212" y="9"/>
                    </a:lnTo>
                    <a:lnTo>
                      <a:pt x="212" y="12"/>
                    </a:lnTo>
                    <a:lnTo>
                      <a:pt x="212" y="18"/>
                    </a:lnTo>
                    <a:lnTo>
                      <a:pt x="211" y="21"/>
                    </a:lnTo>
                    <a:lnTo>
                      <a:pt x="205" y="21"/>
                    </a:lnTo>
                    <a:lnTo>
                      <a:pt x="205" y="21"/>
                    </a:lnTo>
                    <a:lnTo>
                      <a:pt x="195" y="23"/>
                    </a:lnTo>
                    <a:lnTo>
                      <a:pt x="188" y="26"/>
                    </a:lnTo>
                    <a:lnTo>
                      <a:pt x="181" y="25"/>
                    </a:lnTo>
                    <a:lnTo>
                      <a:pt x="179" y="23"/>
                    </a:lnTo>
                    <a:lnTo>
                      <a:pt x="176" y="19"/>
                    </a:lnTo>
                    <a:lnTo>
                      <a:pt x="176" y="19"/>
                    </a:lnTo>
                    <a:lnTo>
                      <a:pt x="172" y="18"/>
                    </a:lnTo>
                    <a:lnTo>
                      <a:pt x="171" y="16"/>
                    </a:lnTo>
                    <a:lnTo>
                      <a:pt x="167" y="18"/>
                    </a:lnTo>
                    <a:lnTo>
                      <a:pt x="165" y="18"/>
                    </a:lnTo>
                    <a:lnTo>
                      <a:pt x="164" y="18"/>
                    </a:lnTo>
                    <a:lnTo>
                      <a:pt x="160" y="14"/>
                    </a:lnTo>
                    <a:lnTo>
                      <a:pt x="160" y="14"/>
                    </a:lnTo>
                    <a:lnTo>
                      <a:pt x="157" y="11"/>
                    </a:lnTo>
                    <a:lnTo>
                      <a:pt x="155" y="11"/>
                    </a:lnTo>
                    <a:lnTo>
                      <a:pt x="152" y="12"/>
                    </a:lnTo>
                    <a:lnTo>
                      <a:pt x="150" y="12"/>
                    </a:lnTo>
                    <a:lnTo>
                      <a:pt x="148" y="11"/>
                    </a:lnTo>
                    <a:lnTo>
                      <a:pt x="148" y="11"/>
                    </a:lnTo>
                    <a:lnTo>
                      <a:pt x="146" y="11"/>
                    </a:lnTo>
                    <a:lnTo>
                      <a:pt x="145" y="11"/>
                    </a:lnTo>
                    <a:lnTo>
                      <a:pt x="138" y="14"/>
                    </a:lnTo>
                    <a:lnTo>
                      <a:pt x="131" y="18"/>
                    </a:lnTo>
                    <a:lnTo>
                      <a:pt x="125" y="18"/>
                    </a:lnTo>
                    <a:lnTo>
                      <a:pt x="120" y="18"/>
                    </a:lnTo>
                    <a:lnTo>
                      <a:pt x="120" y="18"/>
                    </a:lnTo>
                    <a:lnTo>
                      <a:pt x="115" y="18"/>
                    </a:lnTo>
                    <a:lnTo>
                      <a:pt x="113" y="18"/>
                    </a:lnTo>
                    <a:lnTo>
                      <a:pt x="110" y="21"/>
                    </a:lnTo>
                    <a:lnTo>
                      <a:pt x="106" y="23"/>
                    </a:lnTo>
                    <a:lnTo>
                      <a:pt x="101" y="19"/>
                    </a:lnTo>
                    <a:lnTo>
                      <a:pt x="101" y="19"/>
                    </a:lnTo>
                    <a:lnTo>
                      <a:pt x="98" y="21"/>
                    </a:lnTo>
                    <a:lnTo>
                      <a:pt x="96" y="23"/>
                    </a:lnTo>
                    <a:lnTo>
                      <a:pt x="94" y="28"/>
                    </a:lnTo>
                    <a:lnTo>
                      <a:pt x="92" y="30"/>
                    </a:lnTo>
                    <a:lnTo>
                      <a:pt x="89" y="32"/>
                    </a:lnTo>
                    <a:lnTo>
                      <a:pt x="84" y="32"/>
                    </a:lnTo>
                    <a:lnTo>
                      <a:pt x="77" y="30"/>
                    </a:lnTo>
                    <a:lnTo>
                      <a:pt x="77" y="30"/>
                    </a:lnTo>
                    <a:lnTo>
                      <a:pt x="70" y="28"/>
                    </a:lnTo>
                    <a:lnTo>
                      <a:pt x="68" y="30"/>
                    </a:lnTo>
                    <a:lnTo>
                      <a:pt x="66" y="32"/>
                    </a:lnTo>
                    <a:lnTo>
                      <a:pt x="64" y="33"/>
                    </a:lnTo>
                    <a:lnTo>
                      <a:pt x="63" y="37"/>
                    </a:lnTo>
                    <a:lnTo>
                      <a:pt x="57" y="40"/>
                    </a:lnTo>
                    <a:lnTo>
                      <a:pt x="47" y="42"/>
                    </a:lnTo>
                    <a:lnTo>
                      <a:pt x="31" y="44"/>
                    </a:lnTo>
                    <a:lnTo>
                      <a:pt x="31" y="4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42"/>
              <p:cNvSpPr/>
              <p:nvPr/>
            </p:nvSpPr>
            <p:spPr>
              <a:xfrm>
                <a:off x="-722779" y="2998361"/>
                <a:ext cx="35455" cy="39393"/>
              </a:xfrm>
              <a:custGeom>
                <a:rect b="b" l="l" r="r" t="t"/>
                <a:pathLst>
                  <a:path extrusionOk="0" h="23" w="19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7" y="5"/>
                    </a:lnTo>
                    <a:lnTo>
                      <a:pt x="12" y="11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9" y="19"/>
                    </a:lnTo>
                    <a:lnTo>
                      <a:pt x="17" y="23"/>
                    </a:lnTo>
                    <a:lnTo>
                      <a:pt x="16" y="21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3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42"/>
              <p:cNvSpPr/>
              <p:nvPr/>
            </p:nvSpPr>
            <p:spPr>
              <a:xfrm>
                <a:off x="-986709" y="2620190"/>
                <a:ext cx="157571" cy="129995"/>
              </a:xfrm>
              <a:custGeom>
                <a:rect b="b" l="l" r="r" t="t"/>
                <a:pathLst>
                  <a:path extrusionOk="0" h="72" w="87">
                    <a:moveTo>
                      <a:pt x="3" y="21"/>
                    </a:moveTo>
                    <a:lnTo>
                      <a:pt x="3" y="21"/>
                    </a:lnTo>
                    <a:lnTo>
                      <a:pt x="3" y="28"/>
                    </a:lnTo>
                    <a:lnTo>
                      <a:pt x="3" y="32"/>
                    </a:lnTo>
                    <a:lnTo>
                      <a:pt x="3" y="35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40"/>
                    </a:lnTo>
                    <a:lnTo>
                      <a:pt x="2" y="42"/>
                    </a:lnTo>
                    <a:lnTo>
                      <a:pt x="2" y="44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2" y="51"/>
                    </a:lnTo>
                    <a:lnTo>
                      <a:pt x="2" y="54"/>
                    </a:lnTo>
                    <a:lnTo>
                      <a:pt x="5" y="61"/>
                    </a:lnTo>
                    <a:lnTo>
                      <a:pt x="10" y="68"/>
                    </a:lnTo>
                    <a:lnTo>
                      <a:pt x="12" y="68"/>
                    </a:lnTo>
                    <a:lnTo>
                      <a:pt x="14" y="68"/>
                    </a:lnTo>
                    <a:lnTo>
                      <a:pt x="14" y="68"/>
                    </a:lnTo>
                    <a:lnTo>
                      <a:pt x="16" y="67"/>
                    </a:lnTo>
                    <a:lnTo>
                      <a:pt x="16" y="68"/>
                    </a:lnTo>
                    <a:lnTo>
                      <a:pt x="17" y="72"/>
                    </a:lnTo>
                    <a:lnTo>
                      <a:pt x="17" y="72"/>
                    </a:lnTo>
                    <a:lnTo>
                      <a:pt x="33" y="70"/>
                    </a:lnTo>
                    <a:lnTo>
                      <a:pt x="43" y="68"/>
                    </a:lnTo>
                    <a:lnTo>
                      <a:pt x="49" y="65"/>
                    </a:lnTo>
                    <a:lnTo>
                      <a:pt x="50" y="61"/>
                    </a:lnTo>
                    <a:lnTo>
                      <a:pt x="52" y="60"/>
                    </a:lnTo>
                    <a:lnTo>
                      <a:pt x="54" y="58"/>
                    </a:lnTo>
                    <a:lnTo>
                      <a:pt x="56" y="56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70" y="60"/>
                    </a:lnTo>
                    <a:lnTo>
                      <a:pt x="75" y="60"/>
                    </a:lnTo>
                    <a:lnTo>
                      <a:pt x="78" y="58"/>
                    </a:lnTo>
                    <a:lnTo>
                      <a:pt x="80" y="56"/>
                    </a:lnTo>
                    <a:lnTo>
                      <a:pt x="82" y="51"/>
                    </a:lnTo>
                    <a:lnTo>
                      <a:pt x="84" y="49"/>
                    </a:lnTo>
                    <a:lnTo>
                      <a:pt x="87" y="47"/>
                    </a:lnTo>
                    <a:lnTo>
                      <a:pt x="87" y="47"/>
                    </a:lnTo>
                    <a:lnTo>
                      <a:pt x="87" y="42"/>
                    </a:lnTo>
                    <a:lnTo>
                      <a:pt x="87" y="37"/>
                    </a:lnTo>
                    <a:lnTo>
                      <a:pt x="87" y="30"/>
                    </a:lnTo>
                    <a:lnTo>
                      <a:pt x="85" y="21"/>
                    </a:lnTo>
                    <a:lnTo>
                      <a:pt x="85" y="21"/>
                    </a:lnTo>
                    <a:lnTo>
                      <a:pt x="82" y="16"/>
                    </a:lnTo>
                    <a:lnTo>
                      <a:pt x="77" y="13"/>
                    </a:lnTo>
                    <a:lnTo>
                      <a:pt x="71" y="9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59" y="0"/>
                    </a:lnTo>
                    <a:lnTo>
                      <a:pt x="54" y="2"/>
                    </a:lnTo>
                    <a:lnTo>
                      <a:pt x="47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33" y="4"/>
                    </a:lnTo>
                    <a:lnTo>
                      <a:pt x="30" y="4"/>
                    </a:lnTo>
                    <a:lnTo>
                      <a:pt x="26" y="7"/>
                    </a:lnTo>
                    <a:lnTo>
                      <a:pt x="17" y="9"/>
                    </a:lnTo>
                    <a:lnTo>
                      <a:pt x="17" y="9"/>
                    </a:lnTo>
                    <a:lnTo>
                      <a:pt x="14" y="13"/>
                    </a:lnTo>
                    <a:lnTo>
                      <a:pt x="10" y="14"/>
                    </a:lnTo>
                    <a:lnTo>
                      <a:pt x="9" y="18"/>
                    </a:lnTo>
                    <a:lnTo>
                      <a:pt x="9" y="21"/>
                    </a:lnTo>
                    <a:lnTo>
                      <a:pt x="7" y="23"/>
                    </a:lnTo>
                    <a:lnTo>
                      <a:pt x="3" y="21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42"/>
              <p:cNvSpPr/>
              <p:nvPr/>
            </p:nvSpPr>
            <p:spPr>
              <a:xfrm>
                <a:off x="-1116708" y="2513827"/>
                <a:ext cx="122120" cy="145756"/>
              </a:xfrm>
              <a:custGeom>
                <a:rect b="b" l="l" r="r" t="t"/>
                <a:pathLst>
                  <a:path extrusionOk="0" h="84" w="67">
                    <a:moveTo>
                      <a:pt x="27" y="4"/>
                    </a:moveTo>
                    <a:lnTo>
                      <a:pt x="27" y="4"/>
                    </a:lnTo>
                    <a:lnTo>
                      <a:pt x="33" y="9"/>
                    </a:lnTo>
                    <a:lnTo>
                      <a:pt x="38" y="14"/>
                    </a:lnTo>
                    <a:lnTo>
                      <a:pt x="50" y="23"/>
                    </a:lnTo>
                    <a:lnTo>
                      <a:pt x="62" y="30"/>
                    </a:lnTo>
                    <a:lnTo>
                      <a:pt x="66" y="33"/>
                    </a:lnTo>
                    <a:lnTo>
                      <a:pt x="67" y="35"/>
                    </a:lnTo>
                    <a:lnTo>
                      <a:pt x="67" y="35"/>
                    </a:lnTo>
                    <a:lnTo>
                      <a:pt x="67" y="37"/>
                    </a:lnTo>
                    <a:lnTo>
                      <a:pt x="64" y="39"/>
                    </a:lnTo>
                    <a:lnTo>
                      <a:pt x="59" y="40"/>
                    </a:lnTo>
                    <a:lnTo>
                      <a:pt x="54" y="42"/>
                    </a:lnTo>
                    <a:lnTo>
                      <a:pt x="54" y="44"/>
                    </a:lnTo>
                    <a:lnTo>
                      <a:pt x="55" y="44"/>
                    </a:lnTo>
                    <a:lnTo>
                      <a:pt x="55" y="44"/>
                    </a:lnTo>
                    <a:lnTo>
                      <a:pt x="57" y="46"/>
                    </a:lnTo>
                    <a:lnTo>
                      <a:pt x="57" y="47"/>
                    </a:lnTo>
                    <a:lnTo>
                      <a:pt x="55" y="47"/>
                    </a:lnTo>
                    <a:lnTo>
                      <a:pt x="57" y="49"/>
                    </a:lnTo>
                    <a:lnTo>
                      <a:pt x="57" y="49"/>
                    </a:lnTo>
                    <a:lnTo>
                      <a:pt x="52" y="54"/>
                    </a:lnTo>
                    <a:lnTo>
                      <a:pt x="50" y="54"/>
                    </a:lnTo>
                    <a:lnTo>
                      <a:pt x="47" y="53"/>
                    </a:lnTo>
                    <a:lnTo>
                      <a:pt x="45" y="47"/>
                    </a:lnTo>
                    <a:lnTo>
                      <a:pt x="45" y="47"/>
                    </a:lnTo>
                    <a:lnTo>
                      <a:pt x="45" y="46"/>
                    </a:lnTo>
                    <a:lnTo>
                      <a:pt x="43" y="44"/>
                    </a:lnTo>
                    <a:lnTo>
                      <a:pt x="40" y="49"/>
                    </a:lnTo>
                    <a:lnTo>
                      <a:pt x="36" y="56"/>
                    </a:lnTo>
                    <a:lnTo>
                      <a:pt x="33" y="65"/>
                    </a:lnTo>
                    <a:lnTo>
                      <a:pt x="33" y="65"/>
                    </a:lnTo>
                    <a:lnTo>
                      <a:pt x="29" y="68"/>
                    </a:lnTo>
                    <a:lnTo>
                      <a:pt x="31" y="72"/>
                    </a:lnTo>
                    <a:lnTo>
                      <a:pt x="33" y="75"/>
                    </a:lnTo>
                    <a:lnTo>
                      <a:pt x="33" y="79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26" y="82"/>
                    </a:lnTo>
                    <a:lnTo>
                      <a:pt x="22" y="80"/>
                    </a:lnTo>
                    <a:lnTo>
                      <a:pt x="22" y="77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19" y="67"/>
                    </a:lnTo>
                    <a:lnTo>
                      <a:pt x="15" y="63"/>
                    </a:lnTo>
                    <a:lnTo>
                      <a:pt x="8" y="61"/>
                    </a:lnTo>
                    <a:lnTo>
                      <a:pt x="8" y="61"/>
                    </a:lnTo>
                    <a:lnTo>
                      <a:pt x="10" y="60"/>
                    </a:lnTo>
                    <a:lnTo>
                      <a:pt x="10" y="58"/>
                    </a:lnTo>
                    <a:lnTo>
                      <a:pt x="7" y="56"/>
                    </a:lnTo>
                    <a:lnTo>
                      <a:pt x="3" y="54"/>
                    </a:lnTo>
                    <a:lnTo>
                      <a:pt x="1" y="53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3" y="47"/>
                    </a:lnTo>
                    <a:lnTo>
                      <a:pt x="3" y="44"/>
                    </a:lnTo>
                    <a:lnTo>
                      <a:pt x="1" y="40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3" y="30"/>
                    </a:lnTo>
                    <a:lnTo>
                      <a:pt x="3" y="30"/>
                    </a:lnTo>
                    <a:lnTo>
                      <a:pt x="8" y="25"/>
                    </a:lnTo>
                    <a:lnTo>
                      <a:pt x="10" y="20"/>
                    </a:lnTo>
                    <a:lnTo>
                      <a:pt x="12" y="16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7" y="13"/>
                    </a:lnTo>
                    <a:lnTo>
                      <a:pt x="19" y="14"/>
                    </a:lnTo>
                    <a:lnTo>
                      <a:pt x="19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2" y="14"/>
                    </a:lnTo>
                    <a:lnTo>
                      <a:pt x="20" y="13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9" y="0"/>
                    </a:lnTo>
                    <a:lnTo>
                      <a:pt x="22" y="2"/>
                    </a:lnTo>
                    <a:lnTo>
                      <a:pt x="27" y="4"/>
                    </a:lnTo>
                    <a:lnTo>
                      <a:pt x="27" y="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42"/>
              <p:cNvSpPr/>
              <p:nvPr/>
            </p:nvSpPr>
            <p:spPr>
              <a:xfrm>
                <a:off x="-1376701" y="3167750"/>
                <a:ext cx="15757" cy="11819"/>
              </a:xfrm>
              <a:custGeom>
                <a:rect b="b" l="l" r="r" t="t"/>
                <a:pathLst>
                  <a:path extrusionOk="0" h="9" w="7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5" y="2"/>
                    </a:lnTo>
                    <a:lnTo>
                      <a:pt x="7" y="6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42"/>
              <p:cNvSpPr/>
              <p:nvPr/>
            </p:nvSpPr>
            <p:spPr>
              <a:xfrm>
                <a:off x="-1423973" y="2253834"/>
                <a:ext cx="370293" cy="366356"/>
              </a:xfrm>
              <a:custGeom>
                <a:rect b="b" l="l" r="r" t="t"/>
                <a:pathLst>
                  <a:path extrusionOk="0" h="207" w="207">
                    <a:moveTo>
                      <a:pt x="193" y="82"/>
                    </a:moveTo>
                    <a:lnTo>
                      <a:pt x="193" y="82"/>
                    </a:lnTo>
                    <a:lnTo>
                      <a:pt x="188" y="82"/>
                    </a:lnTo>
                    <a:lnTo>
                      <a:pt x="186" y="80"/>
                    </a:lnTo>
                    <a:lnTo>
                      <a:pt x="183" y="77"/>
                    </a:lnTo>
                    <a:lnTo>
                      <a:pt x="181" y="72"/>
                    </a:lnTo>
                    <a:lnTo>
                      <a:pt x="180" y="72"/>
                    </a:lnTo>
                    <a:lnTo>
                      <a:pt x="178" y="72"/>
                    </a:lnTo>
                    <a:lnTo>
                      <a:pt x="178" y="72"/>
                    </a:lnTo>
                    <a:lnTo>
                      <a:pt x="173" y="72"/>
                    </a:lnTo>
                    <a:lnTo>
                      <a:pt x="167" y="70"/>
                    </a:lnTo>
                    <a:lnTo>
                      <a:pt x="160" y="68"/>
                    </a:lnTo>
                    <a:lnTo>
                      <a:pt x="157" y="70"/>
                    </a:lnTo>
                    <a:lnTo>
                      <a:pt x="155" y="72"/>
                    </a:lnTo>
                    <a:lnTo>
                      <a:pt x="155" y="72"/>
                    </a:lnTo>
                    <a:lnTo>
                      <a:pt x="152" y="73"/>
                    </a:lnTo>
                    <a:lnTo>
                      <a:pt x="148" y="73"/>
                    </a:lnTo>
                    <a:lnTo>
                      <a:pt x="143" y="72"/>
                    </a:lnTo>
                    <a:lnTo>
                      <a:pt x="136" y="68"/>
                    </a:lnTo>
                    <a:lnTo>
                      <a:pt x="134" y="68"/>
                    </a:lnTo>
                    <a:lnTo>
                      <a:pt x="131" y="68"/>
                    </a:lnTo>
                    <a:lnTo>
                      <a:pt x="131" y="68"/>
                    </a:lnTo>
                    <a:lnTo>
                      <a:pt x="129" y="68"/>
                    </a:lnTo>
                    <a:lnTo>
                      <a:pt x="126" y="68"/>
                    </a:lnTo>
                    <a:lnTo>
                      <a:pt x="117" y="66"/>
                    </a:lnTo>
                    <a:lnTo>
                      <a:pt x="108" y="65"/>
                    </a:lnTo>
                    <a:lnTo>
                      <a:pt x="106" y="66"/>
                    </a:lnTo>
                    <a:lnTo>
                      <a:pt x="103" y="68"/>
                    </a:lnTo>
                    <a:lnTo>
                      <a:pt x="103" y="68"/>
                    </a:lnTo>
                    <a:lnTo>
                      <a:pt x="98" y="77"/>
                    </a:lnTo>
                    <a:lnTo>
                      <a:pt x="96" y="75"/>
                    </a:lnTo>
                    <a:lnTo>
                      <a:pt x="92" y="70"/>
                    </a:lnTo>
                    <a:lnTo>
                      <a:pt x="92" y="70"/>
                    </a:lnTo>
                    <a:lnTo>
                      <a:pt x="87" y="66"/>
                    </a:lnTo>
                    <a:lnTo>
                      <a:pt x="84" y="66"/>
                    </a:lnTo>
                    <a:lnTo>
                      <a:pt x="80" y="68"/>
                    </a:lnTo>
                    <a:lnTo>
                      <a:pt x="79" y="72"/>
                    </a:lnTo>
                    <a:lnTo>
                      <a:pt x="77" y="82"/>
                    </a:lnTo>
                    <a:lnTo>
                      <a:pt x="79" y="85"/>
                    </a:lnTo>
                    <a:lnTo>
                      <a:pt x="80" y="89"/>
                    </a:lnTo>
                    <a:lnTo>
                      <a:pt x="80" y="89"/>
                    </a:lnTo>
                    <a:lnTo>
                      <a:pt x="86" y="92"/>
                    </a:lnTo>
                    <a:lnTo>
                      <a:pt x="87" y="98"/>
                    </a:lnTo>
                    <a:lnTo>
                      <a:pt x="91" y="103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94" y="108"/>
                    </a:lnTo>
                    <a:lnTo>
                      <a:pt x="94" y="110"/>
                    </a:lnTo>
                    <a:lnTo>
                      <a:pt x="92" y="113"/>
                    </a:lnTo>
                    <a:lnTo>
                      <a:pt x="91" y="115"/>
                    </a:lnTo>
                    <a:lnTo>
                      <a:pt x="94" y="117"/>
                    </a:lnTo>
                    <a:lnTo>
                      <a:pt x="94" y="117"/>
                    </a:lnTo>
                    <a:lnTo>
                      <a:pt x="96" y="117"/>
                    </a:lnTo>
                    <a:lnTo>
                      <a:pt x="101" y="120"/>
                    </a:lnTo>
                    <a:lnTo>
                      <a:pt x="110" y="131"/>
                    </a:lnTo>
                    <a:lnTo>
                      <a:pt x="119" y="143"/>
                    </a:lnTo>
                    <a:lnTo>
                      <a:pt x="126" y="148"/>
                    </a:lnTo>
                    <a:lnTo>
                      <a:pt x="126" y="148"/>
                    </a:lnTo>
                    <a:lnTo>
                      <a:pt x="129" y="152"/>
                    </a:lnTo>
                    <a:lnTo>
                      <a:pt x="131" y="155"/>
                    </a:lnTo>
                    <a:lnTo>
                      <a:pt x="133" y="160"/>
                    </a:lnTo>
                    <a:lnTo>
                      <a:pt x="136" y="164"/>
                    </a:lnTo>
                    <a:lnTo>
                      <a:pt x="136" y="164"/>
                    </a:lnTo>
                    <a:lnTo>
                      <a:pt x="145" y="171"/>
                    </a:lnTo>
                    <a:lnTo>
                      <a:pt x="146" y="174"/>
                    </a:lnTo>
                    <a:lnTo>
                      <a:pt x="146" y="176"/>
                    </a:lnTo>
                    <a:lnTo>
                      <a:pt x="146" y="176"/>
                    </a:lnTo>
                    <a:lnTo>
                      <a:pt x="146" y="178"/>
                    </a:lnTo>
                    <a:lnTo>
                      <a:pt x="148" y="178"/>
                    </a:lnTo>
                    <a:lnTo>
                      <a:pt x="150" y="179"/>
                    </a:lnTo>
                    <a:lnTo>
                      <a:pt x="153" y="183"/>
                    </a:lnTo>
                    <a:lnTo>
                      <a:pt x="153" y="183"/>
                    </a:lnTo>
                    <a:lnTo>
                      <a:pt x="157" y="186"/>
                    </a:lnTo>
                    <a:lnTo>
                      <a:pt x="162" y="190"/>
                    </a:lnTo>
                    <a:lnTo>
                      <a:pt x="173" y="195"/>
                    </a:lnTo>
                    <a:lnTo>
                      <a:pt x="173" y="195"/>
                    </a:lnTo>
                    <a:lnTo>
                      <a:pt x="174" y="199"/>
                    </a:lnTo>
                    <a:lnTo>
                      <a:pt x="176" y="200"/>
                    </a:lnTo>
                    <a:lnTo>
                      <a:pt x="180" y="202"/>
                    </a:lnTo>
                    <a:lnTo>
                      <a:pt x="183" y="204"/>
                    </a:lnTo>
                    <a:lnTo>
                      <a:pt x="183" y="206"/>
                    </a:lnTo>
                    <a:lnTo>
                      <a:pt x="181" y="207"/>
                    </a:lnTo>
                    <a:lnTo>
                      <a:pt x="181" y="207"/>
                    </a:lnTo>
                    <a:lnTo>
                      <a:pt x="180" y="204"/>
                    </a:lnTo>
                    <a:lnTo>
                      <a:pt x="174" y="204"/>
                    </a:lnTo>
                    <a:lnTo>
                      <a:pt x="174" y="204"/>
                    </a:lnTo>
                    <a:lnTo>
                      <a:pt x="171" y="204"/>
                    </a:lnTo>
                    <a:lnTo>
                      <a:pt x="171" y="204"/>
                    </a:lnTo>
                    <a:lnTo>
                      <a:pt x="167" y="199"/>
                    </a:lnTo>
                    <a:lnTo>
                      <a:pt x="160" y="192"/>
                    </a:lnTo>
                    <a:lnTo>
                      <a:pt x="153" y="188"/>
                    </a:lnTo>
                    <a:lnTo>
                      <a:pt x="145" y="185"/>
                    </a:lnTo>
                    <a:lnTo>
                      <a:pt x="145" y="185"/>
                    </a:lnTo>
                    <a:lnTo>
                      <a:pt x="129" y="178"/>
                    </a:lnTo>
                    <a:lnTo>
                      <a:pt x="124" y="174"/>
                    </a:lnTo>
                    <a:lnTo>
                      <a:pt x="124" y="174"/>
                    </a:lnTo>
                    <a:lnTo>
                      <a:pt x="127" y="174"/>
                    </a:lnTo>
                    <a:lnTo>
                      <a:pt x="139" y="178"/>
                    </a:lnTo>
                    <a:lnTo>
                      <a:pt x="139" y="178"/>
                    </a:lnTo>
                    <a:lnTo>
                      <a:pt x="129" y="166"/>
                    </a:lnTo>
                    <a:lnTo>
                      <a:pt x="117" y="157"/>
                    </a:lnTo>
                    <a:lnTo>
                      <a:pt x="106" y="152"/>
                    </a:lnTo>
                    <a:lnTo>
                      <a:pt x="101" y="150"/>
                    </a:lnTo>
                    <a:lnTo>
                      <a:pt x="94" y="150"/>
                    </a:lnTo>
                    <a:lnTo>
                      <a:pt x="94" y="150"/>
                    </a:lnTo>
                    <a:lnTo>
                      <a:pt x="87" y="150"/>
                    </a:lnTo>
                    <a:lnTo>
                      <a:pt x="86" y="150"/>
                    </a:lnTo>
                    <a:lnTo>
                      <a:pt x="86" y="148"/>
                    </a:lnTo>
                    <a:lnTo>
                      <a:pt x="82" y="141"/>
                    </a:lnTo>
                    <a:lnTo>
                      <a:pt x="77" y="136"/>
                    </a:lnTo>
                    <a:lnTo>
                      <a:pt x="70" y="129"/>
                    </a:lnTo>
                    <a:lnTo>
                      <a:pt x="70" y="129"/>
                    </a:lnTo>
                    <a:lnTo>
                      <a:pt x="61" y="122"/>
                    </a:lnTo>
                    <a:lnTo>
                      <a:pt x="58" y="119"/>
                    </a:lnTo>
                    <a:lnTo>
                      <a:pt x="58" y="115"/>
                    </a:lnTo>
                    <a:lnTo>
                      <a:pt x="58" y="113"/>
                    </a:lnTo>
                    <a:lnTo>
                      <a:pt x="59" y="112"/>
                    </a:lnTo>
                    <a:lnTo>
                      <a:pt x="59" y="110"/>
                    </a:lnTo>
                    <a:lnTo>
                      <a:pt x="59" y="106"/>
                    </a:lnTo>
                    <a:lnTo>
                      <a:pt x="54" y="101"/>
                    </a:lnTo>
                    <a:lnTo>
                      <a:pt x="54" y="101"/>
                    </a:lnTo>
                    <a:lnTo>
                      <a:pt x="51" y="96"/>
                    </a:lnTo>
                    <a:lnTo>
                      <a:pt x="49" y="91"/>
                    </a:lnTo>
                    <a:lnTo>
                      <a:pt x="49" y="82"/>
                    </a:lnTo>
                    <a:lnTo>
                      <a:pt x="47" y="79"/>
                    </a:lnTo>
                    <a:lnTo>
                      <a:pt x="47" y="75"/>
                    </a:lnTo>
                    <a:lnTo>
                      <a:pt x="42" y="70"/>
                    </a:lnTo>
                    <a:lnTo>
                      <a:pt x="37" y="63"/>
                    </a:lnTo>
                    <a:lnTo>
                      <a:pt x="37" y="63"/>
                    </a:lnTo>
                    <a:lnTo>
                      <a:pt x="32" y="61"/>
                    </a:lnTo>
                    <a:lnTo>
                      <a:pt x="28" y="61"/>
                    </a:lnTo>
                    <a:lnTo>
                      <a:pt x="25" y="63"/>
                    </a:lnTo>
                    <a:lnTo>
                      <a:pt x="23" y="66"/>
                    </a:lnTo>
                    <a:lnTo>
                      <a:pt x="18" y="87"/>
                    </a:lnTo>
                    <a:lnTo>
                      <a:pt x="18" y="87"/>
                    </a:lnTo>
                    <a:lnTo>
                      <a:pt x="16" y="89"/>
                    </a:lnTo>
                    <a:lnTo>
                      <a:pt x="12" y="87"/>
                    </a:lnTo>
                    <a:lnTo>
                      <a:pt x="7" y="79"/>
                    </a:lnTo>
                    <a:lnTo>
                      <a:pt x="2" y="65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4" y="52"/>
                    </a:lnTo>
                    <a:lnTo>
                      <a:pt x="23" y="51"/>
                    </a:lnTo>
                    <a:lnTo>
                      <a:pt x="30" y="49"/>
                    </a:lnTo>
                    <a:lnTo>
                      <a:pt x="33" y="47"/>
                    </a:lnTo>
                    <a:lnTo>
                      <a:pt x="37" y="45"/>
                    </a:lnTo>
                    <a:lnTo>
                      <a:pt x="40" y="47"/>
                    </a:lnTo>
                    <a:lnTo>
                      <a:pt x="40" y="47"/>
                    </a:lnTo>
                    <a:lnTo>
                      <a:pt x="45" y="52"/>
                    </a:lnTo>
                    <a:lnTo>
                      <a:pt x="47" y="52"/>
                    </a:lnTo>
                    <a:lnTo>
                      <a:pt x="49" y="51"/>
                    </a:lnTo>
                    <a:lnTo>
                      <a:pt x="52" y="51"/>
                    </a:lnTo>
                    <a:lnTo>
                      <a:pt x="52" y="51"/>
                    </a:lnTo>
                    <a:lnTo>
                      <a:pt x="61" y="56"/>
                    </a:lnTo>
                    <a:lnTo>
                      <a:pt x="63" y="54"/>
                    </a:lnTo>
                    <a:lnTo>
                      <a:pt x="63" y="51"/>
                    </a:lnTo>
                    <a:lnTo>
                      <a:pt x="63" y="51"/>
                    </a:lnTo>
                    <a:lnTo>
                      <a:pt x="63" y="45"/>
                    </a:lnTo>
                    <a:lnTo>
                      <a:pt x="65" y="42"/>
                    </a:lnTo>
                    <a:lnTo>
                      <a:pt x="68" y="38"/>
                    </a:lnTo>
                    <a:lnTo>
                      <a:pt x="73" y="37"/>
                    </a:lnTo>
                    <a:lnTo>
                      <a:pt x="77" y="33"/>
                    </a:lnTo>
                    <a:lnTo>
                      <a:pt x="77" y="33"/>
                    </a:lnTo>
                    <a:lnTo>
                      <a:pt x="77" y="30"/>
                    </a:lnTo>
                    <a:lnTo>
                      <a:pt x="75" y="25"/>
                    </a:lnTo>
                    <a:lnTo>
                      <a:pt x="73" y="21"/>
                    </a:lnTo>
                    <a:lnTo>
                      <a:pt x="73" y="18"/>
                    </a:lnTo>
                    <a:lnTo>
                      <a:pt x="73" y="18"/>
                    </a:lnTo>
                    <a:lnTo>
                      <a:pt x="77" y="14"/>
                    </a:lnTo>
                    <a:lnTo>
                      <a:pt x="86" y="12"/>
                    </a:lnTo>
                    <a:lnTo>
                      <a:pt x="92" y="9"/>
                    </a:lnTo>
                    <a:lnTo>
                      <a:pt x="96" y="7"/>
                    </a:lnTo>
                    <a:lnTo>
                      <a:pt x="96" y="7"/>
                    </a:lnTo>
                    <a:lnTo>
                      <a:pt x="96" y="5"/>
                    </a:lnTo>
                    <a:lnTo>
                      <a:pt x="96" y="4"/>
                    </a:lnTo>
                    <a:lnTo>
                      <a:pt x="96" y="2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8" y="0"/>
                    </a:lnTo>
                    <a:lnTo>
                      <a:pt x="101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15" y="9"/>
                    </a:lnTo>
                    <a:lnTo>
                      <a:pt x="124" y="14"/>
                    </a:lnTo>
                    <a:lnTo>
                      <a:pt x="131" y="23"/>
                    </a:lnTo>
                    <a:lnTo>
                      <a:pt x="134" y="28"/>
                    </a:lnTo>
                    <a:lnTo>
                      <a:pt x="134" y="30"/>
                    </a:lnTo>
                    <a:lnTo>
                      <a:pt x="138" y="30"/>
                    </a:lnTo>
                    <a:lnTo>
                      <a:pt x="138" y="30"/>
                    </a:lnTo>
                    <a:lnTo>
                      <a:pt x="145" y="31"/>
                    </a:lnTo>
                    <a:lnTo>
                      <a:pt x="153" y="35"/>
                    </a:lnTo>
                    <a:lnTo>
                      <a:pt x="162" y="38"/>
                    </a:lnTo>
                    <a:lnTo>
                      <a:pt x="167" y="40"/>
                    </a:lnTo>
                    <a:lnTo>
                      <a:pt x="171" y="38"/>
                    </a:lnTo>
                    <a:lnTo>
                      <a:pt x="171" y="38"/>
                    </a:lnTo>
                    <a:lnTo>
                      <a:pt x="176" y="37"/>
                    </a:lnTo>
                    <a:lnTo>
                      <a:pt x="178" y="33"/>
                    </a:lnTo>
                    <a:lnTo>
                      <a:pt x="180" y="31"/>
                    </a:lnTo>
                    <a:lnTo>
                      <a:pt x="185" y="31"/>
                    </a:lnTo>
                    <a:lnTo>
                      <a:pt x="185" y="31"/>
                    </a:lnTo>
                    <a:lnTo>
                      <a:pt x="188" y="33"/>
                    </a:lnTo>
                    <a:lnTo>
                      <a:pt x="188" y="37"/>
                    </a:lnTo>
                    <a:lnTo>
                      <a:pt x="190" y="45"/>
                    </a:lnTo>
                    <a:lnTo>
                      <a:pt x="192" y="54"/>
                    </a:lnTo>
                    <a:lnTo>
                      <a:pt x="193" y="59"/>
                    </a:lnTo>
                    <a:lnTo>
                      <a:pt x="193" y="59"/>
                    </a:lnTo>
                    <a:lnTo>
                      <a:pt x="200" y="63"/>
                    </a:lnTo>
                    <a:lnTo>
                      <a:pt x="204" y="65"/>
                    </a:lnTo>
                    <a:lnTo>
                      <a:pt x="207" y="65"/>
                    </a:lnTo>
                    <a:lnTo>
                      <a:pt x="206" y="66"/>
                    </a:lnTo>
                    <a:lnTo>
                      <a:pt x="206" y="66"/>
                    </a:lnTo>
                    <a:lnTo>
                      <a:pt x="204" y="68"/>
                    </a:lnTo>
                    <a:lnTo>
                      <a:pt x="200" y="70"/>
                    </a:lnTo>
                    <a:lnTo>
                      <a:pt x="195" y="73"/>
                    </a:lnTo>
                    <a:lnTo>
                      <a:pt x="193" y="77"/>
                    </a:lnTo>
                    <a:lnTo>
                      <a:pt x="193" y="82"/>
                    </a:lnTo>
                    <a:lnTo>
                      <a:pt x="193" y="82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42"/>
              <p:cNvSpPr/>
              <p:nvPr/>
            </p:nvSpPr>
            <p:spPr>
              <a:xfrm>
                <a:off x="-1680025" y="2021416"/>
                <a:ext cx="484532" cy="240296"/>
              </a:xfrm>
              <a:custGeom>
                <a:rect b="b" l="l" r="r" t="t"/>
                <a:pathLst>
                  <a:path extrusionOk="0" h="134" w="270">
                    <a:moveTo>
                      <a:pt x="4" y="77"/>
                    </a:moveTo>
                    <a:lnTo>
                      <a:pt x="4" y="77"/>
                    </a:lnTo>
                    <a:lnTo>
                      <a:pt x="9" y="73"/>
                    </a:lnTo>
                    <a:lnTo>
                      <a:pt x="14" y="73"/>
                    </a:lnTo>
                    <a:lnTo>
                      <a:pt x="18" y="75"/>
                    </a:lnTo>
                    <a:lnTo>
                      <a:pt x="21" y="78"/>
                    </a:lnTo>
                    <a:lnTo>
                      <a:pt x="25" y="85"/>
                    </a:lnTo>
                    <a:lnTo>
                      <a:pt x="28" y="87"/>
                    </a:lnTo>
                    <a:lnTo>
                      <a:pt x="30" y="87"/>
                    </a:lnTo>
                    <a:lnTo>
                      <a:pt x="30" y="87"/>
                    </a:lnTo>
                    <a:lnTo>
                      <a:pt x="33" y="85"/>
                    </a:lnTo>
                    <a:lnTo>
                      <a:pt x="33" y="84"/>
                    </a:lnTo>
                    <a:lnTo>
                      <a:pt x="35" y="78"/>
                    </a:lnTo>
                    <a:lnTo>
                      <a:pt x="35" y="75"/>
                    </a:lnTo>
                    <a:lnTo>
                      <a:pt x="37" y="73"/>
                    </a:lnTo>
                    <a:lnTo>
                      <a:pt x="39" y="75"/>
                    </a:lnTo>
                    <a:lnTo>
                      <a:pt x="39" y="75"/>
                    </a:lnTo>
                    <a:lnTo>
                      <a:pt x="44" y="75"/>
                    </a:lnTo>
                    <a:lnTo>
                      <a:pt x="47" y="75"/>
                    </a:lnTo>
                    <a:lnTo>
                      <a:pt x="51" y="75"/>
                    </a:lnTo>
                    <a:lnTo>
                      <a:pt x="53" y="80"/>
                    </a:lnTo>
                    <a:lnTo>
                      <a:pt x="53" y="80"/>
                    </a:lnTo>
                    <a:lnTo>
                      <a:pt x="54" y="82"/>
                    </a:lnTo>
                    <a:lnTo>
                      <a:pt x="58" y="84"/>
                    </a:lnTo>
                    <a:lnTo>
                      <a:pt x="63" y="82"/>
                    </a:lnTo>
                    <a:lnTo>
                      <a:pt x="68" y="78"/>
                    </a:lnTo>
                    <a:lnTo>
                      <a:pt x="75" y="73"/>
                    </a:lnTo>
                    <a:lnTo>
                      <a:pt x="75" y="73"/>
                    </a:lnTo>
                    <a:lnTo>
                      <a:pt x="79" y="71"/>
                    </a:lnTo>
                    <a:lnTo>
                      <a:pt x="82" y="70"/>
                    </a:lnTo>
                    <a:lnTo>
                      <a:pt x="87" y="71"/>
                    </a:lnTo>
                    <a:lnTo>
                      <a:pt x="91" y="71"/>
                    </a:lnTo>
                    <a:lnTo>
                      <a:pt x="94" y="71"/>
                    </a:lnTo>
                    <a:lnTo>
                      <a:pt x="96" y="68"/>
                    </a:lnTo>
                    <a:lnTo>
                      <a:pt x="96" y="68"/>
                    </a:lnTo>
                    <a:lnTo>
                      <a:pt x="98" y="66"/>
                    </a:lnTo>
                    <a:lnTo>
                      <a:pt x="100" y="66"/>
                    </a:lnTo>
                    <a:lnTo>
                      <a:pt x="103" y="68"/>
                    </a:lnTo>
                    <a:lnTo>
                      <a:pt x="108" y="70"/>
                    </a:lnTo>
                    <a:lnTo>
                      <a:pt x="110" y="71"/>
                    </a:lnTo>
                    <a:lnTo>
                      <a:pt x="112" y="71"/>
                    </a:lnTo>
                    <a:lnTo>
                      <a:pt x="112" y="71"/>
                    </a:lnTo>
                    <a:lnTo>
                      <a:pt x="114" y="70"/>
                    </a:lnTo>
                    <a:lnTo>
                      <a:pt x="115" y="71"/>
                    </a:lnTo>
                    <a:lnTo>
                      <a:pt x="119" y="77"/>
                    </a:lnTo>
                    <a:lnTo>
                      <a:pt x="124" y="80"/>
                    </a:lnTo>
                    <a:lnTo>
                      <a:pt x="126" y="80"/>
                    </a:lnTo>
                    <a:lnTo>
                      <a:pt x="128" y="78"/>
                    </a:lnTo>
                    <a:lnTo>
                      <a:pt x="128" y="78"/>
                    </a:lnTo>
                    <a:lnTo>
                      <a:pt x="129" y="75"/>
                    </a:lnTo>
                    <a:lnTo>
                      <a:pt x="128" y="73"/>
                    </a:lnTo>
                    <a:lnTo>
                      <a:pt x="124" y="70"/>
                    </a:lnTo>
                    <a:lnTo>
                      <a:pt x="121" y="66"/>
                    </a:lnTo>
                    <a:lnTo>
                      <a:pt x="121" y="64"/>
                    </a:lnTo>
                    <a:lnTo>
                      <a:pt x="122" y="63"/>
                    </a:lnTo>
                    <a:lnTo>
                      <a:pt x="122" y="63"/>
                    </a:lnTo>
                    <a:lnTo>
                      <a:pt x="124" y="61"/>
                    </a:lnTo>
                    <a:lnTo>
                      <a:pt x="124" y="58"/>
                    </a:lnTo>
                    <a:lnTo>
                      <a:pt x="121" y="54"/>
                    </a:lnTo>
                    <a:lnTo>
                      <a:pt x="117" y="49"/>
                    </a:lnTo>
                    <a:lnTo>
                      <a:pt x="117" y="45"/>
                    </a:lnTo>
                    <a:lnTo>
                      <a:pt x="121" y="42"/>
                    </a:lnTo>
                    <a:lnTo>
                      <a:pt x="121" y="42"/>
                    </a:lnTo>
                    <a:lnTo>
                      <a:pt x="124" y="40"/>
                    </a:lnTo>
                    <a:lnTo>
                      <a:pt x="128" y="38"/>
                    </a:lnTo>
                    <a:lnTo>
                      <a:pt x="133" y="37"/>
                    </a:lnTo>
                    <a:lnTo>
                      <a:pt x="138" y="35"/>
                    </a:lnTo>
                    <a:lnTo>
                      <a:pt x="140" y="33"/>
                    </a:lnTo>
                    <a:lnTo>
                      <a:pt x="140" y="30"/>
                    </a:lnTo>
                    <a:lnTo>
                      <a:pt x="140" y="30"/>
                    </a:lnTo>
                    <a:lnTo>
                      <a:pt x="141" y="26"/>
                    </a:lnTo>
                    <a:lnTo>
                      <a:pt x="141" y="24"/>
                    </a:lnTo>
                    <a:lnTo>
                      <a:pt x="147" y="24"/>
                    </a:lnTo>
                    <a:lnTo>
                      <a:pt x="148" y="24"/>
                    </a:lnTo>
                    <a:lnTo>
                      <a:pt x="150" y="23"/>
                    </a:lnTo>
                    <a:lnTo>
                      <a:pt x="154" y="19"/>
                    </a:lnTo>
                    <a:lnTo>
                      <a:pt x="154" y="14"/>
                    </a:lnTo>
                    <a:lnTo>
                      <a:pt x="154" y="14"/>
                    </a:lnTo>
                    <a:lnTo>
                      <a:pt x="157" y="16"/>
                    </a:lnTo>
                    <a:lnTo>
                      <a:pt x="159" y="17"/>
                    </a:lnTo>
                    <a:lnTo>
                      <a:pt x="161" y="21"/>
                    </a:lnTo>
                    <a:lnTo>
                      <a:pt x="161" y="23"/>
                    </a:lnTo>
                    <a:lnTo>
                      <a:pt x="162" y="24"/>
                    </a:lnTo>
                    <a:lnTo>
                      <a:pt x="169" y="23"/>
                    </a:lnTo>
                    <a:lnTo>
                      <a:pt x="169" y="23"/>
                    </a:lnTo>
                    <a:lnTo>
                      <a:pt x="187" y="17"/>
                    </a:lnTo>
                    <a:lnTo>
                      <a:pt x="190" y="16"/>
                    </a:lnTo>
                    <a:lnTo>
                      <a:pt x="192" y="14"/>
                    </a:lnTo>
                    <a:lnTo>
                      <a:pt x="194" y="10"/>
                    </a:lnTo>
                    <a:lnTo>
                      <a:pt x="194" y="7"/>
                    </a:lnTo>
                    <a:lnTo>
                      <a:pt x="194" y="7"/>
                    </a:lnTo>
                    <a:lnTo>
                      <a:pt x="195" y="0"/>
                    </a:lnTo>
                    <a:lnTo>
                      <a:pt x="195" y="0"/>
                    </a:lnTo>
                    <a:lnTo>
                      <a:pt x="197" y="2"/>
                    </a:lnTo>
                    <a:lnTo>
                      <a:pt x="201" y="4"/>
                    </a:lnTo>
                    <a:lnTo>
                      <a:pt x="202" y="5"/>
                    </a:lnTo>
                    <a:lnTo>
                      <a:pt x="206" y="5"/>
                    </a:lnTo>
                    <a:lnTo>
                      <a:pt x="206" y="5"/>
                    </a:lnTo>
                    <a:lnTo>
                      <a:pt x="211" y="5"/>
                    </a:lnTo>
                    <a:lnTo>
                      <a:pt x="215" y="7"/>
                    </a:lnTo>
                    <a:lnTo>
                      <a:pt x="225" y="10"/>
                    </a:lnTo>
                    <a:lnTo>
                      <a:pt x="234" y="14"/>
                    </a:lnTo>
                    <a:lnTo>
                      <a:pt x="239" y="16"/>
                    </a:lnTo>
                    <a:lnTo>
                      <a:pt x="242" y="14"/>
                    </a:lnTo>
                    <a:lnTo>
                      <a:pt x="242" y="14"/>
                    </a:lnTo>
                    <a:lnTo>
                      <a:pt x="246" y="12"/>
                    </a:lnTo>
                    <a:lnTo>
                      <a:pt x="249" y="12"/>
                    </a:lnTo>
                    <a:lnTo>
                      <a:pt x="256" y="14"/>
                    </a:lnTo>
                    <a:lnTo>
                      <a:pt x="263" y="19"/>
                    </a:lnTo>
                    <a:lnTo>
                      <a:pt x="263" y="19"/>
                    </a:lnTo>
                    <a:lnTo>
                      <a:pt x="262" y="26"/>
                    </a:lnTo>
                    <a:lnTo>
                      <a:pt x="260" y="31"/>
                    </a:lnTo>
                    <a:lnTo>
                      <a:pt x="260" y="35"/>
                    </a:lnTo>
                    <a:lnTo>
                      <a:pt x="262" y="38"/>
                    </a:lnTo>
                    <a:lnTo>
                      <a:pt x="270" y="51"/>
                    </a:lnTo>
                    <a:lnTo>
                      <a:pt x="270" y="51"/>
                    </a:lnTo>
                    <a:lnTo>
                      <a:pt x="269" y="56"/>
                    </a:lnTo>
                    <a:lnTo>
                      <a:pt x="269" y="63"/>
                    </a:lnTo>
                    <a:lnTo>
                      <a:pt x="269" y="66"/>
                    </a:lnTo>
                    <a:lnTo>
                      <a:pt x="267" y="68"/>
                    </a:lnTo>
                    <a:lnTo>
                      <a:pt x="267" y="68"/>
                    </a:lnTo>
                    <a:lnTo>
                      <a:pt x="267" y="68"/>
                    </a:lnTo>
                    <a:lnTo>
                      <a:pt x="255" y="68"/>
                    </a:lnTo>
                    <a:lnTo>
                      <a:pt x="249" y="66"/>
                    </a:lnTo>
                    <a:lnTo>
                      <a:pt x="246" y="68"/>
                    </a:lnTo>
                    <a:lnTo>
                      <a:pt x="246" y="68"/>
                    </a:lnTo>
                    <a:lnTo>
                      <a:pt x="248" y="70"/>
                    </a:lnTo>
                    <a:lnTo>
                      <a:pt x="251" y="71"/>
                    </a:lnTo>
                    <a:lnTo>
                      <a:pt x="255" y="73"/>
                    </a:lnTo>
                    <a:lnTo>
                      <a:pt x="255" y="75"/>
                    </a:lnTo>
                    <a:lnTo>
                      <a:pt x="255" y="78"/>
                    </a:lnTo>
                    <a:lnTo>
                      <a:pt x="255" y="78"/>
                    </a:lnTo>
                    <a:lnTo>
                      <a:pt x="251" y="80"/>
                    </a:lnTo>
                    <a:lnTo>
                      <a:pt x="249" y="82"/>
                    </a:lnTo>
                    <a:lnTo>
                      <a:pt x="246" y="82"/>
                    </a:lnTo>
                    <a:lnTo>
                      <a:pt x="246" y="85"/>
                    </a:lnTo>
                    <a:lnTo>
                      <a:pt x="246" y="85"/>
                    </a:lnTo>
                    <a:lnTo>
                      <a:pt x="246" y="92"/>
                    </a:lnTo>
                    <a:lnTo>
                      <a:pt x="248" y="96"/>
                    </a:lnTo>
                    <a:lnTo>
                      <a:pt x="248" y="98"/>
                    </a:lnTo>
                    <a:lnTo>
                      <a:pt x="248" y="98"/>
                    </a:lnTo>
                    <a:lnTo>
                      <a:pt x="248" y="98"/>
                    </a:lnTo>
                    <a:lnTo>
                      <a:pt x="235" y="110"/>
                    </a:lnTo>
                    <a:lnTo>
                      <a:pt x="235" y="110"/>
                    </a:lnTo>
                    <a:lnTo>
                      <a:pt x="232" y="110"/>
                    </a:lnTo>
                    <a:lnTo>
                      <a:pt x="230" y="111"/>
                    </a:lnTo>
                    <a:lnTo>
                      <a:pt x="230" y="113"/>
                    </a:lnTo>
                    <a:lnTo>
                      <a:pt x="230" y="113"/>
                    </a:lnTo>
                    <a:lnTo>
                      <a:pt x="230" y="118"/>
                    </a:lnTo>
                    <a:lnTo>
                      <a:pt x="230" y="120"/>
                    </a:lnTo>
                    <a:lnTo>
                      <a:pt x="222" y="118"/>
                    </a:lnTo>
                    <a:lnTo>
                      <a:pt x="222" y="118"/>
                    </a:lnTo>
                    <a:lnTo>
                      <a:pt x="218" y="118"/>
                    </a:lnTo>
                    <a:lnTo>
                      <a:pt x="215" y="120"/>
                    </a:lnTo>
                    <a:lnTo>
                      <a:pt x="213" y="122"/>
                    </a:lnTo>
                    <a:lnTo>
                      <a:pt x="206" y="122"/>
                    </a:lnTo>
                    <a:lnTo>
                      <a:pt x="206" y="122"/>
                    </a:lnTo>
                    <a:lnTo>
                      <a:pt x="199" y="122"/>
                    </a:lnTo>
                    <a:lnTo>
                      <a:pt x="194" y="122"/>
                    </a:lnTo>
                    <a:lnTo>
                      <a:pt x="190" y="125"/>
                    </a:lnTo>
                    <a:lnTo>
                      <a:pt x="185" y="131"/>
                    </a:lnTo>
                    <a:lnTo>
                      <a:pt x="185" y="131"/>
                    </a:lnTo>
                    <a:lnTo>
                      <a:pt x="180" y="134"/>
                    </a:lnTo>
                    <a:lnTo>
                      <a:pt x="178" y="134"/>
                    </a:lnTo>
                    <a:lnTo>
                      <a:pt x="176" y="131"/>
                    </a:lnTo>
                    <a:lnTo>
                      <a:pt x="175" y="131"/>
                    </a:lnTo>
                    <a:lnTo>
                      <a:pt x="171" y="131"/>
                    </a:lnTo>
                    <a:lnTo>
                      <a:pt x="171" y="131"/>
                    </a:lnTo>
                    <a:lnTo>
                      <a:pt x="166" y="132"/>
                    </a:lnTo>
                    <a:lnTo>
                      <a:pt x="162" y="131"/>
                    </a:lnTo>
                    <a:lnTo>
                      <a:pt x="157" y="129"/>
                    </a:lnTo>
                    <a:lnTo>
                      <a:pt x="148" y="127"/>
                    </a:lnTo>
                    <a:lnTo>
                      <a:pt x="148" y="127"/>
                    </a:lnTo>
                    <a:lnTo>
                      <a:pt x="126" y="124"/>
                    </a:lnTo>
                    <a:lnTo>
                      <a:pt x="110" y="120"/>
                    </a:lnTo>
                    <a:lnTo>
                      <a:pt x="101" y="117"/>
                    </a:lnTo>
                    <a:lnTo>
                      <a:pt x="100" y="115"/>
                    </a:lnTo>
                    <a:lnTo>
                      <a:pt x="100" y="111"/>
                    </a:lnTo>
                    <a:lnTo>
                      <a:pt x="100" y="111"/>
                    </a:lnTo>
                    <a:lnTo>
                      <a:pt x="100" y="110"/>
                    </a:lnTo>
                    <a:lnTo>
                      <a:pt x="98" y="108"/>
                    </a:lnTo>
                    <a:lnTo>
                      <a:pt x="96" y="108"/>
                    </a:lnTo>
                    <a:lnTo>
                      <a:pt x="94" y="106"/>
                    </a:lnTo>
                    <a:lnTo>
                      <a:pt x="94" y="106"/>
                    </a:lnTo>
                    <a:lnTo>
                      <a:pt x="96" y="103"/>
                    </a:lnTo>
                    <a:lnTo>
                      <a:pt x="98" y="101"/>
                    </a:lnTo>
                    <a:lnTo>
                      <a:pt x="98" y="99"/>
                    </a:lnTo>
                    <a:lnTo>
                      <a:pt x="96" y="99"/>
                    </a:lnTo>
                    <a:lnTo>
                      <a:pt x="87" y="101"/>
                    </a:lnTo>
                    <a:lnTo>
                      <a:pt x="87" y="101"/>
                    </a:lnTo>
                    <a:lnTo>
                      <a:pt x="81" y="103"/>
                    </a:lnTo>
                    <a:lnTo>
                      <a:pt x="74" y="103"/>
                    </a:lnTo>
                    <a:lnTo>
                      <a:pt x="68" y="103"/>
                    </a:lnTo>
                    <a:lnTo>
                      <a:pt x="63" y="103"/>
                    </a:lnTo>
                    <a:lnTo>
                      <a:pt x="63" y="103"/>
                    </a:lnTo>
                    <a:lnTo>
                      <a:pt x="60" y="106"/>
                    </a:lnTo>
                    <a:lnTo>
                      <a:pt x="58" y="110"/>
                    </a:lnTo>
                    <a:lnTo>
                      <a:pt x="56" y="113"/>
                    </a:lnTo>
                    <a:lnTo>
                      <a:pt x="53" y="115"/>
                    </a:lnTo>
                    <a:lnTo>
                      <a:pt x="53" y="115"/>
                    </a:lnTo>
                    <a:lnTo>
                      <a:pt x="49" y="115"/>
                    </a:lnTo>
                    <a:lnTo>
                      <a:pt x="46" y="113"/>
                    </a:lnTo>
                    <a:lnTo>
                      <a:pt x="42" y="110"/>
                    </a:lnTo>
                    <a:lnTo>
                      <a:pt x="35" y="110"/>
                    </a:lnTo>
                    <a:lnTo>
                      <a:pt x="35" y="110"/>
                    </a:lnTo>
                    <a:lnTo>
                      <a:pt x="33" y="105"/>
                    </a:lnTo>
                    <a:lnTo>
                      <a:pt x="33" y="103"/>
                    </a:lnTo>
                    <a:lnTo>
                      <a:pt x="32" y="105"/>
                    </a:lnTo>
                    <a:lnTo>
                      <a:pt x="28" y="108"/>
                    </a:lnTo>
                    <a:lnTo>
                      <a:pt x="25" y="110"/>
                    </a:lnTo>
                    <a:lnTo>
                      <a:pt x="23" y="110"/>
                    </a:lnTo>
                    <a:lnTo>
                      <a:pt x="23" y="110"/>
                    </a:lnTo>
                    <a:lnTo>
                      <a:pt x="20" y="110"/>
                    </a:lnTo>
                    <a:lnTo>
                      <a:pt x="20" y="108"/>
                    </a:lnTo>
                    <a:lnTo>
                      <a:pt x="18" y="105"/>
                    </a:lnTo>
                    <a:lnTo>
                      <a:pt x="18" y="103"/>
                    </a:lnTo>
                    <a:lnTo>
                      <a:pt x="14" y="101"/>
                    </a:lnTo>
                    <a:lnTo>
                      <a:pt x="11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2" y="101"/>
                    </a:lnTo>
                    <a:lnTo>
                      <a:pt x="0" y="99"/>
                    </a:lnTo>
                    <a:lnTo>
                      <a:pt x="4" y="92"/>
                    </a:lnTo>
                    <a:lnTo>
                      <a:pt x="7" y="85"/>
                    </a:lnTo>
                    <a:lnTo>
                      <a:pt x="7" y="80"/>
                    </a:lnTo>
                    <a:lnTo>
                      <a:pt x="4" y="77"/>
                    </a:lnTo>
                    <a:lnTo>
                      <a:pt x="4" y="77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42"/>
              <p:cNvSpPr/>
              <p:nvPr/>
            </p:nvSpPr>
            <p:spPr>
              <a:xfrm>
                <a:off x="-801564" y="1001138"/>
                <a:ext cx="295448" cy="212722"/>
              </a:xfrm>
              <a:custGeom>
                <a:rect b="b" l="l" r="r" t="t"/>
                <a:pathLst>
                  <a:path extrusionOk="0" h="118" w="164">
                    <a:moveTo>
                      <a:pt x="30" y="99"/>
                    </a:moveTo>
                    <a:lnTo>
                      <a:pt x="30" y="99"/>
                    </a:lnTo>
                    <a:lnTo>
                      <a:pt x="44" y="95"/>
                    </a:lnTo>
                    <a:lnTo>
                      <a:pt x="51" y="90"/>
                    </a:lnTo>
                    <a:lnTo>
                      <a:pt x="56" y="87"/>
                    </a:lnTo>
                    <a:lnTo>
                      <a:pt x="63" y="87"/>
                    </a:lnTo>
                    <a:lnTo>
                      <a:pt x="63" y="87"/>
                    </a:lnTo>
                    <a:lnTo>
                      <a:pt x="70" y="90"/>
                    </a:lnTo>
                    <a:lnTo>
                      <a:pt x="75" y="94"/>
                    </a:lnTo>
                    <a:lnTo>
                      <a:pt x="81" y="99"/>
                    </a:lnTo>
                    <a:lnTo>
                      <a:pt x="89" y="101"/>
                    </a:lnTo>
                    <a:lnTo>
                      <a:pt x="89" y="101"/>
                    </a:lnTo>
                    <a:lnTo>
                      <a:pt x="91" y="102"/>
                    </a:lnTo>
                    <a:lnTo>
                      <a:pt x="94" y="104"/>
                    </a:lnTo>
                    <a:lnTo>
                      <a:pt x="100" y="111"/>
                    </a:lnTo>
                    <a:lnTo>
                      <a:pt x="103" y="115"/>
                    </a:lnTo>
                    <a:lnTo>
                      <a:pt x="107" y="116"/>
                    </a:lnTo>
                    <a:lnTo>
                      <a:pt x="110" y="118"/>
                    </a:lnTo>
                    <a:lnTo>
                      <a:pt x="115" y="116"/>
                    </a:lnTo>
                    <a:lnTo>
                      <a:pt x="115" y="116"/>
                    </a:lnTo>
                    <a:lnTo>
                      <a:pt x="121" y="115"/>
                    </a:lnTo>
                    <a:lnTo>
                      <a:pt x="124" y="115"/>
                    </a:lnTo>
                    <a:lnTo>
                      <a:pt x="129" y="116"/>
                    </a:lnTo>
                    <a:lnTo>
                      <a:pt x="133" y="118"/>
                    </a:lnTo>
                    <a:lnTo>
                      <a:pt x="135" y="118"/>
                    </a:lnTo>
                    <a:lnTo>
                      <a:pt x="138" y="116"/>
                    </a:lnTo>
                    <a:lnTo>
                      <a:pt x="138" y="116"/>
                    </a:lnTo>
                    <a:lnTo>
                      <a:pt x="141" y="109"/>
                    </a:lnTo>
                    <a:lnTo>
                      <a:pt x="143" y="106"/>
                    </a:lnTo>
                    <a:lnTo>
                      <a:pt x="150" y="102"/>
                    </a:lnTo>
                    <a:lnTo>
                      <a:pt x="152" y="101"/>
                    </a:lnTo>
                    <a:lnTo>
                      <a:pt x="152" y="99"/>
                    </a:lnTo>
                    <a:lnTo>
                      <a:pt x="147" y="89"/>
                    </a:lnTo>
                    <a:lnTo>
                      <a:pt x="147" y="89"/>
                    </a:lnTo>
                    <a:lnTo>
                      <a:pt x="141" y="82"/>
                    </a:lnTo>
                    <a:lnTo>
                      <a:pt x="141" y="78"/>
                    </a:lnTo>
                    <a:lnTo>
                      <a:pt x="141" y="76"/>
                    </a:lnTo>
                    <a:lnTo>
                      <a:pt x="143" y="75"/>
                    </a:lnTo>
                    <a:lnTo>
                      <a:pt x="143" y="73"/>
                    </a:lnTo>
                    <a:lnTo>
                      <a:pt x="145" y="71"/>
                    </a:lnTo>
                    <a:lnTo>
                      <a:pt x="145" y="66"/>
                    </a:lnTo>
                    <a:lnTo>
                      <a:pt x="141" y="59"/>
                    </a:lnTo>
                    <a:lnTo>
                      <a:pt x="141" y="59"/>
                    </a:lnTo>
                    <a:lnTo>
                      <a:pt x="140" y="52"/>
                    </a:lnTo>
                    <a:lnTo>
                      <a:pt x="140" y="48"/>
                    </a:lnTo>
                    <a:lnTo>
                      <a:pt x="141" y="45"/>
                    </a:lnTo>
                    <a:lnTo>
                      <a:pt x="143" y="43"/>
                    </a:lnTo>
                    <a:lnTo>
                      <a:pt x="148" y="38"/>
                    </a:lnTo>
                    <a:lnTo>
                      <a:pt x="152" y="35"/>
                    </a:lnTo>
                    <a:lnTo>
                      <a:pt x="152" y="29"/>
                    </a:lnTo>
                    <a:lnTo>
                      <a:pt x="152" y="29"/>
                    </a:lnTo>
                    <a:lnTo>
                      <a:pt x="154" y="24"/>
                    </a:lnTo>
                    <a:lnTo>
                      <a:pt x="155" y="21"/>
                    </a:lnTo>
                    <a:lnTo>
                      <a:pt x="162" y="19"/>
                    </a:lnTo>
                    <a:lnTo>
                      <a:pt x="164" y="17"/>
                    </a:lnTo>
                    <a:lnTo>
                      <a:pt x="164" y="15"/>
                    </a:lnTo>
                    <a:lnTo>
                      <a:pt x="164" y="14"/>
                    </a:lnTo>
                    <a:lnTo>
                      <a:pt x="161" y="10"/>
                    </a:lnTo>
                    <a:lnTo>
                      <a:pt x="161" y="10"/>
                    </a:lnTo>
                    <a:lnTo>
                      <a:pt x="152" y="14"/>
                    </a:lnTo>
                    <a:lnTo>
                      <a:pt x="141" y="14"/>
                    </a:lnTo>
                    <a:lnTo>
                      <a:pt x="133" y="14"/>
                    </a:lnTo>
                    <a:lnTo>
                      <a:pt x="122" y="10"/>
                    </a:lnTo>
                    <a:lnTo>
                      <a:pt x="122" y="10"/>
                    </a:lnTo>
                    <a:lnTo>
                      <a:pt x="114" y="5"/>
                    </a:lnTo>
                    <a:lnTo>
                      <a:pt x="105" y="3"/>
                    </a:lnTo>
                    <a:lnTo>
                      <a:pt x="94" y="3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75" y="0"/>
                    </a:lnTo>
                    <a:lnTo>
                      <a:pt x="72" y="0"/>
                    </a:lnTo>
                    <a:lnTo>
                      <a:pt x="70" y="1"/>
                    </a:lnTo>
                    <a:lnTo>
                      <a:pt x="70" y="3"/>
                    </a:lnTo>
                    <a:lnTo>
                      <a:pt x="68" y="7"/>
                    </a:lnTo>
                    <a:lnTo>
                      <a:pt x="65" y="8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47" y="7"/>
                    </a:lnTo>
                    <a:lnTo>
                      <a:pt x="35" y="8"/>
                    </a:lnTo>
                    <a:lnTo>
                      <a:pt x="27" y="12"/>
                    </a:lnTo>
                    <a:lnTo>
                      <a:pt x="23" y="14"/>
                    </a:lnTo>
                    <a:lnTo>
                      <a:pt x="21" y="17"/>
                    </a:lnTo>
                    <a:lnTo>
                      <a:pt x="21" y="17"/>
                    </a:lnTo>
                    <a:lnTo>
                      <a:pt x="20" y="19"/>
                    </a:lnTo>
                    <a:lnTo>
                      <a:pt x="18" y="21"/>
                    </a:lnTo>
                    <a:lnTo>
                      <a:pt x="11" y="22"/>
                    </a:lnTo>
                    <a:lnTo>
                      <a:pt x="6" y="26"/>
                    </a:lnTo>
                    <a:lnTo>
                      <a:pt x="4" y="28"/>
                    </a:lnTo>
                    <a:lnTo>
                      <a:pt x="2" y="33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4"/>
                    </a:lnTo>
                    <a:lnTo>
                      <a:pt x="4" y="61"/>
                    </a:lnTo>
                    <a:lnTo>
                      <a:pt x="4" y="61"/>
                    </a:lnTo>
                    <a:lnTo>
                      <a:pt x="9" y="68"/>
                    </a:lnTo>
                    <a:lnTo>
                      <a:pt x="13" y="75"/>
                    </a:lnTo>
                    <a:lnTo>
                      <a:pt x="16" y="76"/>
                    </a:lnTo>
                    <a:lnTo>
                      <a:pt x="20" y="78"/>
                    </a:lnTo>
                    <a:lnTo>
                      <a:pt x="25" y="76"/>
                    </a:lnTo>
                    <a:lnTo>
                      <a:pt x="30" y="75"/>
                    </a:lnTo>
                    <a:lnTo>
                      <a:pt x="30" y="75"/>
                    </a:lnTo>
                    <a:lnTo>
                      <a:pt x="37" y="71"/>
                    </a:lnTo>
                    <a:lnTo>
                      <a:pt x="39" y="73"/>
                    </a:lnTo>
                    <a:lnTo>
                      <a:pt x="39" y="75"/>
                    </a:lnTo>
                    <a:lnTo>
                      <a:pt x="30" y="99"/>
                    </a:lnTo>
                    <a:lnTo>
                      <a:pt x="30" y="99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42"/>
              <p:cNvSpPr/>
              <p:nvPr/>
            </p:nvSpPr>
            <p:spPr>
              <a:xfrm>
                <a:off x="-903986" y="1103560"/>
                <a:ext cx="94544" cy="70908"/>
              </a:xfrm>
              <a:custGeom>
                <a:rect b="b" l="l" r="r" t="t"/>
                <a:pathLst>
                  <a:path extrusionOk="0" h="38" w="54">
                    <a:moveTo>
                      <a:pt x="10" y="38"/>
                    </a:moveTo>
                    <a:lnTo>
                      <a:pt x="10" y="38"/>
                    </a:lnTo>
                    <a:lnTo>
                      <a:pt x="7" y="38"/>
                    </a:lnTo>
                    <a:lnTo>
                      <a:pt x="5" y="37"/>
                    </a:lnTo>
                    <a:lnTo>
                      <a:pt x="7" y="35"/>
                    </a:lnTo>
                    <a:lnTo>
                      <a:pt x="9" y="33"/>
                    </a:lnTo>
                    <a:lnTo>
                      <a:pt x="9" y="33"/>
                    </a:lnTo>
                    <a:lnTo>
                      <a:pt x="12" y="30"/>
                    </a:lnTo>
                    <a:lnTo>
                      <a:pt x="12" y="26"/>
                    </a:lnTo>
                    <a:lnTo>
                      <a:pt x="7" y="25"/>
                    </a:lnTo>
                    <a:lnTo>
                      <a:pt x="7" y="25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2" y="18"/>
                    </a:lnTo>
                    <a:lnTo>
                      <a:pt x="5" y="16"/>
                    </a:lnTo>
                    <a:lnTo>
                      <a:pt x="5" y="16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3" y="11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9" y="9"/>
                    </a:lnTo>
                    <a:lnTo>
                      <a:pt x="10" y="11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6" y="4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1" y="2"/>
                    </a:lnTo>
                    <a:lnTo>
                      <a:pt x="35" y="2"/>
                    </a:lnTo>
                    <a:lnTo>
                      <a:pt x="40" y="4"/>
                    </a:lnTo>
                    <a:lnTo>
                      <a:pt x="45" y="5"/>
                    </a:lnTo>
                    <a:lnTo>
                      <a:pt x="45" y="5"/>
                    </a:lnTo>
                    <a:lnTo>
                      <a:pt x="54" y="9"/>
                    </a:lnTo>
                    <a:lnTo>
                      <a:pt x="54" y="11"/>
                    </a:lnTo>
                    <a:lnTo>
                      <a:pt x="52" y="11"/>
                    </a:lnTo>
                    <a:lnTo>
                      <a:pt x="52" y="11"/>
                    </a:lnTo>
                    <a:lnTo>
                      <a:pt x="50" y="11"/>
                    </a:lnTo>
                    <a:lnTo>
                      <a:pt x="49" y="11"/>
                    </a:lnTo>
                    <a:lnTo>
                      <a:pt x="47" y="11"/>
                    </a:lnTo>
                    <a:lnTo>
                      <a:pt x="45" y="12"/>
                    </a:lnTo>
                    <a:lnTo>
                      <a:pt x="45" y="12"/>
                    </a:lnTo>
                    <a:lnTo>
                      <a:pt x="40" y="18"/>
                    </a:lnTo>
                    <a:lnTo>
                      <a:pt x="33" y="21"/>
                    </a:lnTo>
                    <a:lnTo>
                      <a:pt x="28" y="23"/>
                    </a:lnTo>
                    <a:lnTo>
                      <a:pt x="24" y="23"/>
                    </a:lnTo>
                    <a:lnTo>
                      <a:pt x="24" y="23"/>
                    </a:lnTo>
                    <a:lnTo>
                      <a:pt x="23" y="23"/>
                    </a:lnTo>
                    <a:lnTo>
                      <a:pt x="21" y="23"/>
                    </a:lnTo>
                    <a:lnTo>
                      <a:pt x="17" y="26"/>
                    </a:lnTo>
                    <a:lnTo>
                      <a:pt x="14" y="35"/>
                    </a:lnTo>
                    <a:lnTo>
                      <a:pt x="14" y="35"/>
                    </a:lnTo>
                    <a:lnTo>
                      <a:pt x="12" y="38"/>
                    </a:lnTo>
                    <a:lnTo>
                      <a:pt x="10" y="38"/>
                    </a:lnTo>
                    <a:lnTo>
                      <a:pt x="10" y="38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42"/>
              <p:cNvSpPr/>
              <p:nvPr/>
            </p:nvSpPr>
            <p:spPr>
              <a:xfrm>
                <a:off x="-892167" y="1060228"/>
                <a:ext cx="66968" cy="35453"/>
              </a:xfrm>
              <a:custGeom>
                <a:rect b="b" l="l" r="r" t="t"/>
                <a:pathLst>
                  <a:path extrusionOk="0" h="21" w="36">
                    <a:moveTo>
                      <a:pt x="19" y="21"/>
                    </a:moveTo>
                    <a:lnTo>
                      <a:pt x="19" y="21"/>
                    </a:lnTo>
                    <a:lnTo>
                      <a:pt x="17" y="21"/>
                    </a:lnTo>
                    <a:lnTo>
                      <a:pt x="16" y="19"/>
                    </a:lnTo>
                    <a:lnTo>
                      <a:pt x="16" y="15"/>
                    </a:lnTo>
                    <a:lnTo>
                      <a:pt x="14" y="12"/>
                    </a:lnTo>
                    <a:lnTo>
                      <a:pt x="12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10" y="5"/>
                    </a:lnTo>
                    <a:lnTo>
                      <a:pt x="14" y="5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5" y="10"/>
                    </a:lnTo>
                    <a:lnTo>
                      <a:pt x="36" y="12"/>
                    </a:lnTo>
                    <a:lnTo>
                      <a:pt x="35" y="14"/>
                    </a:lnTo>
                    <a:lnTo>
                      <a:pt x="33" y="14"/>
                    </a:lnTo>
                    <a:lnTo>
                      <a:pt x="33" y="14"/>
                    </a:lnTo>
                    <a:lnTo>
                      <a:pt x="31" y="14"/>
                    </a:lnTo>
                    <a:lnTo>
                      <a:pt x="31" y="15"/>
                    </a:lnTo>
                    <a:lnTo>
                      <a:pt x="30" y="15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6" y="15"/>
                    </a:lnTo>
                    <a:lnTo>
                      <a:pt x="24" y="19"/>
                    </a:lnTo>
                    <a:lnTo>
                      <a:pt x="23" y="21"/>
                    </a:lnTo>
                    <a:lnTo>
                      <a:pt x="19" y="21"/>
                    </a:lnTo>
                    <a:lnTo>
                      <a:pt x="19" y="2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42"/>
              <p:cNvSpPr/>
              <p:nvPr/>
            </p:nvSpPr>
            <p:spPr>
              <a:xfrm>
                <a:off x="-1770630" y="1190224"/>
                <a:ext cx="185147" cy="291508"/>
              </a:xfrm>
              <a:custGeom>
                <a:rect b="b" l="l" r="r" t="t"/>
                <a:pathLst>
                  <a:path extrusionOk="0" h="160" w="101">
                    <a:moveTo>
                      <a:pt x="19" y="155"/>
                    </a:moveTo>
                    <a:lnTo>
                      <a:pt x="19" y="155"/>
                    </a:lnTo>
                    <a:lnTo>
                      <a:pt x="26" y="157"/>
                    </a:lnTo>
                    <a:lnTo>
                      <a:pt x="33" y="157"/>
                    </a:lnTo>
                    <a:lnTo>
                      <a:pt x="33" y="157"/>
                    </a:lnTo>
                    <a:lnTo>
                      <a:pt x="43" y="158"/>
                    </a:lnTo>
                    <a:lnTo>
                      <a:pt x="48" y="160"/>
                    </a:lnTo>
                    <a:lnTo>
                      <a:pt x="48" y="160"/>
                    </a:lnTo>
                    <a:lnTo>
                      <a:pt x="52" y="155"/>
                    </a:lnTo>
                    <a:lnTo>
                      <a:pt x="54" y="155"/>
                    </a:lnTo>
                    <a:lnTo>
                      <a:pt x="54" y="157"/>
                    </a:lnTo>
                    <a:lnTo>
                      <a:pt x="55" y="158"/>
                    </a:lnTo>
                    <a:lnTo>
                      <a:pt x="55" y="158"/>
                    </a:lnTo>
                    <a:lnTo>
                      <a:pt x="59" y="158"/>
                    </a:lnTo>
                    <a:lnTo>
                      <a:pt x="61" y="157"/>
                    </a:lnTo>
                    <a:lnTo>
                      <a:pt x="62" y="157"/>
                    </a:lnTo>
                    <a:lnTo>
                      <a:pt x="64" y="157"/>
                    </a:lnTo>
                    <a:lnTo>
                      <a:pt x="64" y="157"/>
                    </a:lnTo>
                    <a:lnTo>
                      <a:pt x="66" y="158"/>
                    </a:lnTo>
                    <a:lnTo>
                      <a:pt x="69" y="157"/>
                    </a:lnTo>
                    <a:lnTo>
                      <a:pt x="69" y="155"/>
                    </a:lnTo>
                    <a:lnTo>
                      <a:pt x="69" y="153"/>
                    </a:lnTo>
                    <a:lnTo>
                      <a:pt x="64" y="148"/>
                    </a:lnTo>
                    <a:lnTo>
                      <a:pt x="64" y="148"/>
                    </a:lnTo>
                    <a:lnTo>
                      <a:pt x="59" y="146"/>
                    </a:lnTo>
                    <a:lnTo>
                      <a:pt x="55" y="148"/>
                    </a:lnTo>
                    <a:lnTo>
                      <a:pt x="54" y="148"/>
                    </a:lnTo>
                    <a:lnTo>
                      <a:pt x="50" y="146"/>
                    </a:lnTo>
                    <a:lnTo>
                      <a:pt x="50" y="146"/>
                    </a:lnTo>
                    <a:lnTo>
                      <a:pt x="50" y="144"/>
                    </a:lnTo>
                    <a:lnTo>
                      <a:pt x="50" y="143"/>
                    </a:lnTo>
                    <a:lnTo>
                      <a:pt x="54" y="141"/>
                    </a:lnTo>
                    <a:lnTo>
                      <a:pt x="57" y="137"/>
                    </a:lnTo>
                    <a:lnTo>
                      <a:pt x="57" y="136"/>
                    </a:lnTo>
                    <a:lnTo>
                      <a:pt x="55" y="134"/>
                    </a:lnTo>
                    <a:lnTo>
                      <a:pt x="55" y="134"/>
                    </a:lnTo>
                    <a:lnTo>
                      <a:pt x="54" y="132"/>
                    </a:lnTo>
                    <a:lnTo>
                      <a:pt x="54" y="129"/>
                    </a:lnTo>
                    <a:lnTo>
                      <a:pt x="54" y="127"/>
                    </a:lnTo>
                    <a:lnTo>
                      <a:pt x="52" y="124"/>
                    </a:lnTo>
                    <a:lnTo>
                      <a:pt x="52" y="124"/>
                    </a:lnTo>
                    <a:lnTo>
                      <a:pt x="52" y="124"/>
                    </a:lnTo>
                    <a:lnTo>
                      <a:pt x="52" y="122"/>
                    </a:lnTo>
                    <a:lnTo>
                      <a:pt x="57" y="120"/>
                    </a:lnTo>
                    <a:lnTo>
                      <a:pt x="61" y="118"/>
                    </a:lnTo>
                    <a:lnTo>
                      <a:pt x="62" y="117"/>
                    </a:lnTo>
                    <a:lnTo>
                      <a:pt x="61" y="115"/>
                    </a:lnTo>
                    <a:lnTo>
                      <a:pt x="61" y="115"/>
                    </a:lnTo>
                    <a:lnTo>
                      <a:pt x="61" y="115"/>
                    </a:lnTo>
                    <a:lnTo>
                      <a:pt x="62" y="113"/>
                    </a:lnTo>
                    <a:lnTo>
                      <a:pt x="66" y="113"/>
                    </a:lnTo>
                    <a:lnTo>
                      <a:pt x="68" y="110"/>
                    </a:lnTo>
                    <a:lnTo>
                      <a:pt x="68" y="108"/>
                    </a:lnTo>
                    <a:lnTo>
                      <a:pt x="66" y="106"/>
                    </a:lnTo>
                    <a:lnTo>
                      <a:pt x="66" y="106"/>
                    </a:lnTo>
                    <a:lnTo>
                      <a:pt x="64" y="103"/>
                    </a:lnTo>
                    <a:lnTo>
                      <a:pt x="66" y="103"/>
                    </a:lnTo>
                    <a:lnTo>
                      <a:pt x="71" y="104"/>
                    </a:lnTo>
                    <a:lnTo>
                      <a:pt x="73" y="104"/>
                    </a:lnTo>
                    <a:lnTo>
                      <a:pt x="75" y="104"/>
                    </a:lnTo>
                    <a:lnTo>
                      <a:pt x="75" y="104"/>
                    </a:lnTo>
                    <a:lnTo>
                      <a:pt x="76" y="103"/>
                    </a:lnTo>
                    <a:lnTo>
                      <a:pt x="76" y="99"/>
                    </a:lnTo>
                    <a:lnTo>
                      <a:pt x="75" y="90"/>
                    </a:lnTo>
                    <a:lnTo>
                      <a:pt x="76" y="83"/>
                    </a:lnTo>
                    <a:lnTo>
                      <a:pt x="78" y="82"/>
                    </a:lnTo>
                    <a:lnTo>
                      <a:pt x="80" y="80"/>
                    </a:lnTo>
                    <a:lnTo>
                      <a:pt x="80" y="80"/>
                    </a:lnTo>
                    <a:lnTo>
                      <a:pt x="83" y="80"/>
                    </a:lnTo>
                    <a:lnTo>
                      <a:pt x="83" y="82"/>
                    </a:lnTo>
                    <a:lnTo>
                      <a:pt x="81" y="85"/>
                    </a:lnTo>
                    <a:lnTo>
                      <a:pt x="81" y="87"/>
                    </a:lnTo>
                    <a:lnTo>
                      <a:pt x="83" y="89"/>
                    </a:lnTo>
                    <a:lnTo>
                      <a:pt x="83" y="89"/>
                    </a:lnTo>
                    <a:lnTo>
                      <a:pt x="87" y="90"/>
                    </a:lnTo>
                    <a:lnTo>
                      <a:pt x="88" y="89"/>
                    </a:lnTo>
                    <a:lnTo>
                      <a:pt x="88" y="87"/>
                    </a:lnTo>
                    <a:lnTo>
                      <a:pt x="90" y="87"/>
                    </a:lnTo>
                    <a:lnTo>
                      <a:pt x="90" y="87"/>
                    </a:lnTo>
                    <a:lnTo>
                      <a:pt x="92" y="87"/>
                    </a:lnTo>
                    <a:lnTo>
                      <a:pt x="94" y="87"/>
                    </a:lnTo>
                    <a:lnTo>
                      <a:pt x="95" y="85"/>
                    </a:lnTo>
                    <a:lnTo>
                      <a:pt x="101" y="75"/>
                    </a:lnTo>
                    <a:lnTo>
                      <a:pt x="101" y="75"/>
                    </a:lnTo>
                    <a:lnTo>
                      <a:pt x="101" y="71"/>
                    </a:lnTo>
                    <a:lnTo>
                      <a:pt x="101" y="70"/>
                    </a:lnTo>
                    <a:lnTo>
                      <a:pt x="95" y="68"/>
                    </a:lnTo>
                    <a:lnTo>
                      <a:pt x="85" y="68"/>
                    </a:lnTo>
                    <a:lnTo>
                      <a:pt x="85" y="68"/>
                    </a:lnTo>
                    <a:lnTo>
                      <a:pt x="81" y="66"/>
                    </a:lnTo>
                    <a:lnTo>
                      <a:pt x="78" y="66"/>
                    </a:lnTo>
                    <a:lnTo>
                      <a:pt x="78" y="64"/>
                    </a:lnTo>
                    <a:lnTo>
                      <a:pt x="80" y="63"/>
                    </a:lnTo>
                    <a:lnTo>
                      <a:pt x="80" y="63"/>
                    </a:lnTo>
                    <a:lnTo>
                      <a:pt x="81" y="57"/>
                    </a:lnTo>
                    <a:lnTo>
                      <a:pt x="80" y="54"/>
                    </a:lnTo>
                    <a:lnTo>
                      <a:pt x="78" y="50"/>
                    </a:lnTo>
                    <a:lnTo>
                      <a:pt x="78" y="47"/>
                    </a:lnTo>
                    <a:lnTo>
                      <a:pt x="78" y="47"/>
                    </a:lnTo>
                    <a:lnTo>
                      <a:pt x="80" y="38"/>
                    </a:lnTo>
                    <a:lnTo>
                      <a:pt x="81" y="35"/>
                    </a:lnTo>
                    <a:lnTo>
                      <a:pt x="83" y="33"/>
                    </a:lnTo>
                    <a:lnTo>
                      <a:pt x="83" y="33"/>
                    </a:lnTo>
                    <a:lnTo>
                      <a:pt x="85" y="30"/>
                    </a:lnTo>
                    <a:lnTo>
                      <a:pt x="87" y="26"/>
                    </a:lnTo>
                    <a:lnTo>
                      <a:pt x="87" y="21"/>
                    </a:lnTo>
                    <a:lnTo>
                      <a:pt x="85" y="14"/>
                    </a:lnTo>
                    <a:lnTo>
                      <a:pt x="85" y="14"/>
                    </a:lnTo>
                    <a:lnTo>
                      <a:pt x="83" y="10"/>
                    </a:lnTo>
                    <a:lnTo>
                      <a:pt x="83" y="9"/>
                    </a:lnTo>
                    <a:lnTo>
                      <a:pt x="87" y="5"/>
                    </a:lnTo>
                    <a:lnTo>
                      <a:pt x="88" y="2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5" y="0"/>
                    </a:lnTo>
                    <a:lnTo>
                      <a:pt x="83" y="3"/>
                    </a:lnTo>
                    <a:lnTo>
                      <a:pt x="78" y="5"/>
                    </a:lnTo>
                    <a:lnTo>
                      <a:pt x="71" y="9"/>
                    </a:lnTo>
                    <a:lnTo>
                      <a:pt x="71" y="9"/>
                    </a:lnTo>
                    <a:lnTo>
                      <a:pt x="68" y="9"/>
                    </a:lnTo>
                    <a:lnTo>
                      <a:pt x="64" y="12"/>
                    </a:lnTo>
                    <a:lnTo>
                      <a:pt x="59" y="21"/>
                    </a:lnTo>
                    <a:lnTo>
                      <a:pt x="54" y="26"/>
                    </a:lnTo>
                    <a:lnTo>
                      <a:pt x="48" y="30"/>
                    </a:lnTo>
                    <a:lnTo>
                      <a:pt x="41" y="33"/>
                    </a:lnTo>
                    <a:lnTo>
                      <a:pt x="33" y="33"/>
                    </a:lnTo>
                    <a:lnTo>
                      <a:pt x="33" y="33"/>
                    </a:lnTo>
                    <a:lnTo>
                      <a:pt x="24" y="35"/>
                    </a:lnTo>
                    <a:lnTo>
                      <a:pt x="17" y="36"/>
                    </a:lnTo>
                    <a:lnTo>
                      <a:pt x="12" y="42"/>
                    </a:lnTo>
                    <a:lnTo>
                      <a:pt x="8" y="47"/>
                    </a:lnTo>
                    <a:lnTo>
                      <a:pt x="5" y="54"/>
                    </a:lnTo>
                    <a:lnTo>
                      <a:pt x="3" y="61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0" y="92"/>
                    </a:lnTo>
                    <a:lnTo>
                      <a:pt x="1" y="101"/>
                    </a:lnTo>
                    <a:lnTo>
                      <a:pt x="3" y="108"/>
                    </a:lnTo>
                    <a:lnTo>
                      <a:pt x="1" y="115"/>
                    </a:lnTo>
                    <a:lnTo>
                      <a:pt x="1" y="115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1" y="122"/>
                    </a:lnTo>
                    <a:lnTo>
                      <a:pt x="5" y="124"/>
                    </a:lnTo>
                    <a:lnTo>
                      <a:pt x="5" y="124"/>
                    </a:lnTo>
                    <a:lnTo>
                      <a:pt x="8" y="127"/>
                    </a:lnTo>
                    <a:lnTo>
                      <a:pt x="8" y="125"/>
                    </a:lnTo>
                    <a:lnTo>
                      <a:pt x="10" y="122"/>
                    </a:lnTo>
                    <a:lnTo>
                      <a:pt x="12" y="124"/>
                    </a:lnTo>
                    <a:lnTo>
                      <a:pt x="12" y="124"/>
                    </a:lnTo>
                    <a:lnTo>
                      <a:pt x="15" y="127"/>
                    </a:lnTo>
                    <a:lnTo>
                      <a:pt x="17" y="127"/>
                    </a:lnTo>
                    <a:lnTo>
                      <a:pt x="21" y="131"/>
                    </a:lnTo>
                    <a:lnTo>
                      <a:pt x="21" y="137"/>
                    </a:lnTo>
                    <a:lnTo>
                      <a:pt x="21" y="137"/>
                    </a:lnTo>
                    <a:lnTo>
                      <a:pt x="21" y="143"/>
                    </a:lnTo>
                    <a:lnTo>
                      <a:pt x="17" y="141"/>
                    </a:lnTo>
                    <a:lnTo>
                      <a:pt x="15" y="139"/>
                    </a:lnTo>
                    <a:lnTo>
                      <a:pt x="15" y="139"/>
                    </a:lnTo>
                    <a:lnTo>
                      <a:pt x="14" y="143"/>
                    </a:lnTo>
                    <a:lnTo>
                      <a:pt x="14" y="143"/>
                    </a:lnTo>
                    <a:lnTo>
                      <a:pt x="14" y="146"/>
                    </a:lnTo>
                    <a:lnTo>
                      <a:pt x="15" y="146"/>
                    </a:lnTo>
                    <a:lnTo>
                      <a:pt x="17" y="144"/>
                    </a:lnTo>
                    <a:lnTo>
                      <a:pt x="19" y="144"/>
                    </a:lnTo>
                    <a:lnTo>
                      <a:pt x="19" y="144"/>
                    </a:lnTo>
                    <a:lnTo>
                      <a:pt x="19" y="155"/>
                    </a:lnTo>
                    <a:lnTo>
                      <a:pt x="19" y="155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42"/>
              <p:cNvSpPr/>
              <p:nvPr/>
            </p:nvSpPr>
            <p:spPr>
              <a:xfrm>
                <a:off x="-1664268" y="1406885"/>
                <a:ext cx="70908" cy="47272"/>
              </a:xfrm>
              <a:custGeom>
                <a:rect b="b" l="l" r="r" t="t"/>
                <a:pathLst>
                  <a:path extrusionOk="0" h="30" w="40">
                    <a:moveTo>
                      <a:pt x="38" y="25"/>
                    </a:moveTo>
                    <a:lnTo>
                      <a:pt x="38" y="25"/>
                    </a:lnTo>
                    <a:lnTo>
                      <a:pt x="33" y="28"/>
                    </a:lnTo>
                    <a:lnTo>
                      <a:pt x="28" y="30"/>
                    </a:lnTo>
                    <a:lnTo>
                      <a:pt x="19" y="28"/>
                    </a:lnTo>
                    <a:lnTo>
                      <a:pt x="19" y="28"/>
                    </a:lnTo>
                    <a:lnTo>
                      <a:pt x="16" y="26"/>
                    </a:lnTo>
                    <a:lnTo>
                      <a:pt x="14" y="25"/>
                    </a:lnTo>
                    <a:lnTo>
                      <a:pt x="16" y="23"/>
                    </a:lnTo>
                    <a:lnTo>
                      <a:pt x="14" y="23"/>
                    </a:lnTo>
                    <a:lnTo>
                      <a:pt x="14" y="23"/>
                    </a:lnTo>
                    <a:lnTo>
                      <a:pt x="12" y="23"/>
                    </a:lnTo>
                    <a:lnTo>
                      <a:pt x="11" y="23"/>
                    </a:lnTo>
                    <a:lnTo>
                      <a:pt x="11" y="23"/>
                    </a:lnTo>
                    <a:lnTo>
                      <a:pt x="9" y="21"/>
                    </a:lnTo>
                    <a:lnTo>
                      <a:pt x="9" y="21"/>
                    </a:lnTo>
                    <a:lnTo>
                      <a:pt x="5" y="14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4" y="2"/>
                    </a:lnTo>
                    <a:lnTo>
                      <a:pt x="19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30" y="4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31" y="0"/>
                    </a:lnTo>
                    <a:lnTo>
                      <a:pt x="35" y="2"/>
                    </a:lnTo>
                    <a:lnTo>
                      <a:pt x="37" y="4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37" y="11"/>
                    </a:lnTo>
                    <a:lnTo>
                      <a:pt x="38" y="16"/>
                    </a:lnTo>
                    <a:lnTo>
                      <a:pt x="40" y="21"/>
                    </a:lnTo>
                    <a:lnTo>
                      <a:pt x="38" y="23"/>
                    </a:lnTo>
                    <a:lnTo>
                      <a:pt x="38" y="25"/>
                    </a:lnTo>
                    <a:lnTo>
                      <a:pt x="38" y="25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42"/>
              <p:cNvSpPr/>
              <p:nvPr/>
            </p:nvSpPr>
            <p:spPr>
              <a:xfrm>
                <a:off x="-1593361" y="1351737"/>
                <a:ext cx="110301" cy="153631"/>
              </a:xfrm>
              <a:custGeom>
                <a:rect b="b" l="l" r="r" t="t"/>
                <a:pathLst>
                  <a:path extrusionOk="0" h="85" w="63">
                    <a:moveTo>
                      <a:pt x="40" y="85"/>
                    </a:moveTo>
                    <a:lnTo>
                      <a:pt x="40" y="85"/>
                    </a:lnTo>
                    <a:lnTo>
                      <a:pt x="38" y="82"/>
                    </a:lnTo>
                    <a:lnTo>
                      <a:pt x="38" y="80"/>
                    </a:lnTo>
                    <a:lnTo>
                      <a:pt x="38" y="76"/>
                    </a:lnTo>
                    <a:lnTo>
                      <a:pt x="37" y="73"/>
                    </a:lnTo>
                    <a:lnTo>
                      <a:pt x="37" y="73"/>
                    </a:lnTo>
                    <a:lnTo>
                      <a:pt x="32" y="68"/>
                    </a:lnTo>
                    <a:lnTo>
                      <a:pt x="32" y="66"/>
                    </a:lnTo>
                    <a:lnTo>
                      <a:pt x="33" y="64"/>
                    </a:lnTo>
                    <a:lnTo>
                      <a:pt x="33" y="64"/>
                    </a:lnTo>
                    <a:lnTo>
                      <a:pt x="33" y="62"/>
                    </a:lnTo>
                    <a:lnTo>
                      <a:pt x="32" y="61"/>
                    </a:lnTo>
                    <a:lnTo>
                      <a:pt x="28" y="59"/>
                    </a:lnTo>
                    <a:lnTo>
                      <a:pt x="26" y="57"/>
                    </a:lnTo>
                    <a:lnTo>
                      <a:pt x="26" y="57"/>
                    </a:lnTo>
                    <a:lnTo>
                      <a:pt x="28" y="57"/>
                    </a:lnTo>
                    <a:lnTo>
                      <a:pt x="30" y="57"/>
                    </a:lnTo>
                    <a:lnTo>
                      <a:pt x="32" y="57"/>
                    </a:lnTo>
                    <a:lnTo>
                      <a:pt x="32" y="54"/>
                    </a:lnTo>
                    <a:lnTo>
                      <a:pt x="32" y="54"/>
                    </a:lnTo>
                    <a:lnTo>
                      <a:pt x="30" y="50"/>
                    </a:lnTo>
                    <a:lnTo>
                      <a:pt x="28" y="50"/>
                    </a:lnTo>
                    <a:lnTo>
                      <a:pt x="26" y="50"/>
                    </a:lnTo>
                    <a:lnTo>
                      <a:pt x="23" y="50"/>
                    </a:lnTo>
                    <a:lnTo>
                      <a:pt x="23" y="50"/>
                    </a:lnTo>
                    <a:lnTo>
                      <a:pt x="19" y="50"/>
                    </a:lnTo>
                    <a:lnTo>
                      <a:pt x="16" y="50"/>
                    </a:lnTo>
                    <a:lnTo>
                      <a:pt x="14" y="50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2" y="45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2" y="38"/>
                    </a:lnTo>
                    <a:lnTo>
                      <a:pt x="11" y="36"/>
                    </a:lnTo>
                    <a:lnTo>
                      <a:pt x="9" y="35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9" y="29"/>
                    </a:lnTo>
                    <a:lnTo>
                      <a:pt x="5" y="26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5" y="21"/>
                    </a:lnTo>
                    <a:lnTo>
                      <a:pt x="9" y="21"/>
                    </a:lnTo>
                    <a:lnTo>
                      <a:pt x="14" y="21"/>
                    </a:lnTo>
                    <a:lnTo>
                      <a:pt x="19" y="19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4"/>
                    </a:lnTo>
                    <a:lnTo>
                      <a:pt x="19" y="10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8" y="7"/>
                    </a:lnTo>
                    <a:lnTo>
                      <a:pt x="21" y="8"/>
                    </a:lnTo>
                    <a:lnTo>
                      <a:pt x="26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2" y="8"/>
                    </a:lnTo>
                    <a:lnTo>
                      <a:pt x="33" y="10"/>
                    </a:lnTo>
                    <a:lnTo>
                      <a:pt x="32" y="19"/>
                    </a:lnTo>
                    <a:lnTo>
                      <a:pt x="32" y="19"/>
                    </a:lnTo>
                    <a:lnTo>
                      <a:pt x="32" y="22"/>
                    </a:lnTo>
                    <a:lnTo>
                      <a:pt x="33" y="24"/>
                    </a:lnTo>
                    <a:lnTo>
                      <a:pt x="35" y="24"/>
                    </a:lnTo>
                    <a:lnTo>
                      <a:pt x="37" y="21"/>
                    </a:lnTo>
                    <a:lnTo>
                      <a:pt x="37" y="21"/>
                    </a:lnTo>
                    <a:lnTo>
                      <a:pt x="38" y="14"/>
                    </a:lnTo>
                    <a:lnTo>
                      <a:pt x="38" y="12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7"/>
                    </a:lnTo>
                    <a:lnTo>
                      <a:pt x="42" y="3"/>
                    </a:lnTo>
                    <a:lnTo>
                      <a:pt x="47" y="1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61" y="3"/>
                    </a:lnTo>
                    <a:lnTo>
                      <a:pt x="63" y="5"/>
                    </a:lnTo>
                    <a:lnTo>
                      <a:pt x="61" y="8"/>
                    </a:lnTo>
                    <a:lnTo>
                      <a:pt x="61" y="8"/>
                    </a:lnTo>
                    <a:lnTo>
                      <a:pt x="61" y="12"/>
                    </a:lnTo>
                    <a:lnTo>
                      <a:pt x="61" y="19"/>
                    </a:lnTo>
                    <a:lnTo>
                      <a:pt x="59" y="26"/>
                    </a:lnTo>
                    <a:lnTo>
                      <a:pt x="58" y="28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1" y="31"/>
                    </a:lnTo>
                    <a:lnTo>
                      <a:pt x="47" y="33"/>
                    </a:lnTo>
                    <a:lnTo>
                      <a:pt x="47" y="36"/>
                    </a:lnTo>
                    <a:lnTo>
                      <a:pt x="51" y="40"/>
                    </a:lnTo>
                    <a:lnTo>
                      <a:pt x="51" y="40"/>
                    </a:lnTo>
                    <a:lnTo>
                      <a:pt x="56" y="43"/>
                    </a:lnTo>
                    <a:lnTo>
                      <a:pt x="58" y="45"/>
                    </a:lnTo>
                    <a:lnTo>
                      <a:pt x="56" y="47"/>
                    </a:lnTo>
                    <a:lnTo>
                      <a:pt x="52" y="48"/>
                    </a:lnTo>
                    <a:lnTo>
                      <a:pt x="52" y="48"/>
                    </a:lnTo>
                    <a:lnTo>
                      <a:pt x="45" y="52"/>
                    </a:lnTo>
                    <a:lnTo>
                      <a:pt x="45" y="54"/>
                    </a:lnTo>
                    <a:lnTo>
                      <a:pt x="45" y="55"/>
                    </a:lnTo>
                    <a:lnTo>
                      <a:pt x="45" y="55"/>
                    </a:lnTo>
                    <a:lnTo>
                      <a:pt x="45" y="59"/>
                    </a:lnTo>
                    <a:lnTo>
                      <a:pt x="45" y="61"/>
                    </a:lnTo>
                    <a:lnTo>
                      <a:pt x="44" y="62"/>
                    </a:lnTo>
                    <a:lnTo>
                      <a:pt x="40" y="62"/>
                    </a:lnTo>
                    <a:lnTo>
                      <a:pt x="40" y="62"/>
                    </a:lnTo>
                    <a:lnTo>
                      <a:pt x="38" y="62"/>
                    </a:lnTo>
                    <a:lnTo>
                      <a:pt x="37" y="64"/>
                    </a:lnTo>
                    <a:lnTo>
                      <a:pt x="42" y="66"/>
                    </a:lnTo>
                    <a:lnTo>
                      <a:pt x="42" y="66"/>
                    </a:lnTo>
                    <a:lnTo>
                      <a:pt x="45" y="69"/>
                    </a:lnTo>
                    <a:lnTo>
                      <a:pt x="45" y="71"/>
                    </a:lnTo>
                    <a:lnTo>
                      <a:pt x="44" y="75"/>
                    </a:lnTo>
                    <a:lnTo>
                      <a:pt x="44" y="75"/>
                    </a:lnTo>
                    <a:lnTo>
                      <a:pt x="42" y="78"/>
                    </a:lnTo>
                    <a:lnTo>
                      <a:pt x="42" y="82"/>
                    </a:lnTo>
                    <a:lnTo>
                      <a:pt x="42" y="85"/>
                    </a:lnTo>
                    <a:lnTo>
                      <a:pt x="42" y="85"/>
                    </a:lnTo>
                    <a:lnTo>
                      <a:pt x="40" y="85"/>
                    </a:lnTo>
                    <a:lnTo>
                      <a:pt x="40" y="85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42"/>
              <p:cNvSpPr/>
              <p:nvPr/>
            </p:nvSpPr>
            <p:spPr>
              <a:xfrm>
                <a:off x="-1510636" y="1454157"/>
                <a:ext cx="19697" cy="15757"/>
              </a:xfrm>
              <a:custGeom>
                <a:rect b="b" l="l" r="r" t="t"/>
                <a:pathLst>
                  <a:path extrusionOk="0" h="7" w="13">
                    <a:moveTo>
                      <a:pt x="2" y="3"/>
                    </a:moveTo>
                    <a:lnTo>
                      <a:pt x="2" y="3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42"/>
              <p:cNvSpPr/>
              <p:nvPr/>
            </p:nvSpPr>
            <p:spPr>
              <a:xfrm>
                <a:off x="-1581544" y="1505368"/>
                <a:ext cx="19697" cy="11819"/>
              </a:xfrm>
              <a:custGeom>
                <a:rect b="b" l="l" r="r" t="t"/>
                <a:pathLst>
                  <a:path extrusionOk="0" h="5" w="11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9" y="2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7" y="5"/>
                    </a:lnTo>
                    <a:lnTo>
                      <a:pt x="4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6" name="Google Shape;626;p42"/>
            <p:cNvGrpSpPr/>
            <p:nvPr/>
          </p:nvGrpSpPr>
          <p:grpSpPr>
            <a:xfrm>
              <a:off x="4982042" y="3533729"/>
              <a:ext cx="1707974" cy="2229210"/>
              <a:chOff x="-3373923" y="3053512"/>
              <a:chExt cx="4337162" cy="5660766"/>
            </a:xfrm>
          </p:grpSpPr>
          <p:sp>
            <p:nvSpPr>
              <p:cNvPr id="627" name="Google Shape;627;p42"/>
              <p:cNvSpPr/>
              <p:nvPr/>
            </p:nvSpPr>
            <p:spPr>
              <a:xfrm>
                <a:off x="-372180" y="6787964"/>
                <a:ext cx="673618" cy="1276332"/>
              </a:xfrm>
              <a:custGeom>
                <a:rect b="b" l="l" r="r" t="t"/>
                <a:pathLst>
                  <a:path extrusionOk="0" h="710" w="374">
                    <a:moveTo>
                      <a:pt x="68" y="710"/>
                    </a:moveTo>
                    <a:lnTo>
                      <a:pt x="96" y="710"/>
                    </a:lnTo>
                    <a:lnTo>
                      <a:pt x="96" y="710"/>
                    </a:lnTo>
                    <a:lnTo>
                      <a:pt x="97" y="686"/>
                    </a:lnTo>
                    <a:lnTo>
                      <a:pt x="97" y="680"/>
                    </a:lnTo>
                    <a:lnTo>
                      <a:pt x="96" y="679"/>
                    </a:lnTo>
                    <a:lnTo>
                      <a:pt x="91" y="680"/>
                    </a:lnTo>
                    <a:lnTo>
                      <a:pt x="89" y="679"/>
                    </a:lnTo>
                    <a:lnTo>
                      <a:pt x="87" y="675"/>
                    </a:lnTo>
                    <a:lnTo>
                      <a:pt x="87" y="675"/>
                    </a:lnTo>
                    <a:lnTo>
                      <a:pt x="87" y="670"/>
                    </a:lnTo>
                    <a:lnTo>
                      <a:pt x="89" y="663"/>
                    </a:lnTo>
                    <a:lnTo>
                      <a:pt x="94" y="656"/>
                    </a:lnTo>
                    <a:lnTo>
                      <a:pt x="99" y="649"/>
                    </a:lnTo>
                    <a:lnTo>
                      <a:pt x="108" y="642"/>
                    </a:lnTo>
                    <a:lnTo>
                      <a:pt x="118" y="635"/>
                    </a:lnTo>
                    <a:lnTo>
                      <a:pt x="129" y="630"/>
                    </a:lnTo>
                    <a:lnTo>
                      <a:pt x="141" y="625"/>
                    </a:lnTo>
                    <a:lnTo>
                      <a:pt x="141" y="625"/>
                    </a:lnTo>
                    <a:lnTo>
                      <a:pt x="153" y="621"/>
                    </a:lnTo>
                    <a:lnTo>
                      <a:pt x="164" y="614"/>
                    </a:lnTo>
                    <a:lnTo>
                      <a:pt x="172" y="609"/>
                    </a:lnTo>
                    <a:lnTo>
                      <a:pt x="178" y="602"/>
                    </a:lnTo>
                    <a:lnTo>
                      <a:pt x="183" y="595"/>
                    </a:lnTo>
                    <a:lnTo>
                      <a:pt x="186" y="588"/>
                    </a:lnTo>
                    <a:lnTo>
                      <a:pt x="186" y="581"/>
                    </a:lnTo>
                    <a:lnTo>
                      <a:pt x="185" y="576"/>
                    </a:lnTo>
                    <a:lnTo>
                      <a:pt x="185" y="576"/>
                    </a:lnTo>
                    <a:lnTo>
                      <a:pt x="181" y="571"/>
                    </a:lnTo>
                    <a:lnTo>
                      <a:pt x="181" y="566"/>
                    </a:lnTo>
                    <a:lnTo>
                      <a:pt x="183" y="555"/>
                    </a:lnTo>
                    <a:lnTo>
                      <a:pt x="186" y="541"/>
                    </a:lnTo>
                    <a:lnTo>
                      <a:pt x="188" y="531"/>
                    </a:lnTo>
                    <a:lnTo>
                      <a:pt x="188" y="519"/>
                    </a:lnTo>
                    <a:lnTo>
                      <a:pt x="188" y="519"/>
                    </a:lnTo>
                    <a:lnTo>
                      <a:pt x="186" y="503"/>
                    </a:lnTo>
                    <a:lnTo>
                      <a:pt x="186" y="501"/>
                    </a:lnTo>
                    <a:lnTo>
                      <a:pt x="185" y="503"/>
                    </a:lnTo>
                    <a:lnTo>
                      <a:pt x="183" y="505"/>
                    </a:lnTo>
                    <a:lnTo>
                      <a:pt x="181" y="505"/>
                    </a:lnTo>
                    <a:lnTo>
                      <a:pt x="179" y="501"/>
                    </a:lnTo>
                    <a:lnTo>
                      <a:pt x="178" y="494"/>
                    </a:lnTo>
                    <a:lnTo>
                      <a:pt x="178" y="494"/>
                    </a:lnTo>
                    <a:lnTo>
                      <a:pt x="174" y="470"/>
                    </a:lnTo>
                    <a:lnTo>
                      <a:pt x="172" y="456"/>
                    </a:lnTo>
                    <a:lnTo>
                      <a:pt x="171" y="447"/>
                    </a:lnTo>
                    <a:lnTo>
                      <a:pt x="162" y="437"/>
                    </a:lnTo>
                    <a:lnTo>
                      <a:pt x="162" y="437"/>
                    </a:lnTo>
                    <a:lnTo>
                      <a:pt x="158" y="431"/>
                    </a:lnTo>
                    <a:lnTo>
                      <a:pt x="157" y="428"/>
                    </a:lnTo>
                    <a:lnTo>
                      <a:pt x="157" y="421"/>
                    </a:lnTo>
                    <a:lnTo>
                      <a:pt x="158" y="414"/>
                    </a:lnTo>
                    <a:lnTo>
                      <a:pt x="158" y="405"/>
                    </a:lnTo>
                    <a:lnTo>
                      <a:pt x="158" y="405"/>
                    </a:lnTo>
                    <a:lnTo>
                      <a:pt x="158" y="400"/>
                    </a:lnTo>
                    <a:lnTo>
                      <a:pt x="164" y="398"/>
                    </a:lnTo>
                    <a:lnTo>
                      <a:pt x="167" y="398"/>
                    </a:lnTo>
                    <a:lnTo>
                      <a:pt x="172" y="395"/>
                    </a:lnTo>
                    <a:lnTo>
                      <a:pt x="178" y="390"/>
                    </a:lnTo>
                    <a:lnTo>
                      <a:pt x="186" y="381"/>
                    </a:lnTo>
                    <a:lnTo>
                      <a:pt x="186" y="381"/>
                    </a:lnTo>
                    <a:lnTo>
                      <a:pt x="193" y="372"/>
                    </a:lnTo>
                    <a:lnTo>
                      <a:pt x="198" y="367"/>
                    </a:lnTo>
                    <a:lnTo>
                      <a:pt x="209" y="362"/>
                    </a:lnTo>
                    <a:lnTo>
                      <a:pt x="212" y="360"/>
                    </a:lnTo>
                    <a:lnTo>
                      <a:pt x="218" y="357"/>
                    </a:lnTo>
                    <a:lnTo>
                      <a:pt x="223" y="348"/>
                    </a:lnTo>
                    <a:lnTo>
                      <a:pt x="230" y="336"/>
                    </a:lnTo>
                    <a:lnTo>
                      <a:pt x="230" y="336"/>
                    </a:lnTo>
                    <a:lnTo>
                      <a:pt x="239" y="320"/>
                    </a:lnTo>
                    <a:lnTo>
                      <a:pt x="247" y="310"/>
                    </a:lnTo>
                    <a:lnTo>
                      <a:pt x="256" y="301"/>
                    </a:lnTo>
                    <a:lnTo>
                      <a:pt x="265" y="294"/>
                    </a:lnTo>
                    <a:lnTo>
                      <a:pt x="273" y="290"/>
                    </a:lnTo>
                    <a:lnTo>
                      <a:pt x="282" y="287"/>
                    </a:lnTo>
                    <a:lnTo>
                      <a:pt x="299" y="282"/>
                    </a:lnTo>
                    <a:lnTo>
                      <a:pt x="299" y="282"/>
                    </a:lnTo>
                    <a:lnTo>
                      <a:pt x="308" y="277"/>
                    </a:lnTo>
                    <a:lnTo>
                      <a:pt x="317" y="271"/>
                    </a:lnTo>
                    <a:lnTo>
                      <a:pt x="324" y="264"/>
                    </a:lnTo>
                    <a:lnTo>
                      <a:pt x="333" y="257"/>
                    </a:lnTo>
                    <a:lnTo>
                      <a:pt x="346" y="236"/>
                    </a:lnTo>
                    <a:lnTo>
                      <a:pt x="360" y="210"/>
                    </a:lnTo>
                    <a:lnTo>
                      <a:pt x="360" y="210"/>
                    </a:lnTo>
                    <a:lnTo>
                      <a:pt x="367" y="198"/>
                    </a:lnTo>
                    <a:lnTo>
                      <a:pt x="367" y="195"/>
                    </a:lnTo>
                    <a:lnTo>
                      <a:pt x="367" y="193"/>
                    </a:lnTo>
                    <a:lnTo>
                      <a:pt x="371" y="184"/>
                    </a:lnTo>
                    <a:lnTo>
                      <a:pt x="371" y="184"/>
                    </a:lnTo>
                    <a:lnTo>
                      <a:pt x="374" y="177"/>
                    </a:lnTo>
                    <a:lnTo>
                      <a:pt x="374" y="172"/>
                    </a:lnTo>
                    <a:lnTo>
                      <a:pt x="373" y="169"/>
                    </a:lnTo>
                    <a:lnTo>
                      <a:pt x="371" y="167"/>
                    </a:lnTo>
                    <a:lnTo>
                      <a:pt x="367" y="162"/>
                    </a:lnTo>
                    <a:lnTo>
                      <a:pt x="364" y="156"/>
                    </a:lnTo>
                    <a:lnTo>
                      <a:pt x="362" y="148"/>
                    </a:lnTo>
                    <a:lnTo>
                      <a:pt x="362" y="135"/>
                    </a:lnTo>
                    <a:lnTo>
                      <a:pt x="362" y="135"/>
                    </a:lnTo>
                    <a:lnTo>
                      <a:pt x="364" y="90"/>
                    </a:lnTo>
                    <a:lnTo>
                      <a:pt x="362" y="71"/>
                    </a:lnTo>
                    <a:lnTo>
                      <a:pt x="359" y="52"/>
                    </a:lnTo>
                    <a:lnTo>
                      <a:pt x="359" y="52"/>
                    </a:lnTo>
                    <a:lnTo>
                      <a:pt x="359" y="40"/>
                    </a:lnTo>
                    <a:lnTo>
                      <a:pt x="360" y="33"/>
                    </a:lnTo>
                    <a:lnTo>
                      <a:pt x="362" y="28"/>
                    </a:lnTo>
                    <a:lnTo>
                      <a:pt x="366" y="24"/>
                    </a:lnTo>
                    <a:lnTo>
                      <a:pt x="367" y="22"/>
                    </a:lnTo>
                    <a:lnTo>
                      <a:pt x="367" y="17"/>
                    </a:lnTo>
                    <a:lnTo>
                      <a:pt x="366" y="10"/>
                    </a:lnTo>
                    <a:lnTo>
                      <a:pt x="359" y="0"/>
                    </a:lnTo>
                    <a:lnTo>
                      <a:pt x="359" y="0"/>
                    </a:lnTo>
                    <a:lnTo>
                      <a:pt x="348" y="8"/>
                    </a:lnTo>
                    <a:lnTo>
                      <a:pt x="336" y="17"/>
                    </a:lnTo>
                    <a:lnTo>
                      <a:pt x="322" y="26"/>
                    </a:lnTo>
                    <a:lnTo>
                      <a:pt x="305" y="35"/>
                    </a:lnTo>
                    <a:lnTo>
                      <a:pt x="305" y="35"/>
                    </a:lnTo>
                    <a:lnTo>
                      <a:pt x="296" y="36"/>
                    </a:lnTo>
                    <a:lnTo>
                      <a:pt x="289" y="36"/>
                    </a:lnTo>
                    <a:lnTo>
                      <a:pt x="284" y="35"/>
                    </a:lnTo>
                    <a:lnTo>
                      <a:pt x="279" y="33"/>
                    </a:lnTo>
                    <a:lnTo>
                      <a:pt x="275" y="29"/>
                    </a:lnTo>
                    <a:lnTo>
                      <a:pt x="273" y="29"/>
                    </a:lnTo>
                    <a:lnTo>
                      <a:pt x="272" y="31"/>
                    </a:lnTo>
                    <a:lnTo>
                      <a:pt x="270" y="35"/>
                    </a:lnTo>
                    <a:lnTo>
                      <a:pt x="270" y="35"/>
                    </a:lnTo>
                    <a:lnTo>
                      <a:pt x="266" y="41"/>
                    </a:lnTo>
                    <a:lnTo>
                      <a:pt x="263" y="45"/>
                    </a:lnTo>
                    <a:lnTo>
                      <a:pt x="259" y="48"/>
                    </a:lnTo>
                    <a:lnTo>
                      <a:pt x="254" y="50"/>
                    </a:lnTo>
                    <a:lnTo>
                      <a:pt x="251" y="50"/>
                    </a:lnTo>
                    <a:lnTo>
                      <a:pt x="245" y="50"/>
                    </a:lnTo>
                    <a:lnTo>
                      <a:pt x="239" y="45"/>
                    </a:lnTo>
                    <a:lnTo>
                      <a:pt x="239" y="45"/>
                    </a:lnTo>
                    <a:lnTo>
                      <a:pt x="235" y="45"/>
                    </a:lnTo>
                    <a:lnTo>
                      <a:pt x="232" y="45"/>
                    </a:lnTo>
                    <a:lnTo>
                      <a:pt x="225" y="48"/>
                    </a:lnTo>
                    <a:lnTo>
                      <a:pt x="219" y="50"/>
                    </a:lnTo>
                    <a:lnTo>
                      <a:pt x="216" y="50"/>
                    </a:lnTo>
                    <a:lnTo>
                      <a:pt x="211" y="48"/>
                    </a:lnTo>
                    <a:lnTo>
                      <a:pt x="205" y="43"/>
                    </a:lnTo>
                    <a:lnTo>
                      <a:pt x="205" y="43"/>
                    </a:lnTo>
                    <a:lnTo>
                      <a:pt x="200" y="40"/>
                    </a:lnTo>
                    <a:lnTo>
                      <a:pt x="197" y="38"/>
                    </a:lnTo>
                    <a:lnTo>
                      <a:pt x="193" y="40"/>
                    </a:lnTo>
                    <a:lnTo>
                      <a:pt x="190" y="41"/>
                    </a:lnTo>
                    <a:lnTo>
                      <a:pt x="185" y="43"/>
                    </a:lnTo>
                    <a:lnTo>
                      <a:pt x="178" y="45"/>
                    </a:lnTo>
                    <a:lnTo>
                      <a:pt x="169" y="45"/>
                    </a:lnTo>
                    <a:lnTo>
                      <a:pt x="157" y="43"/>
                    </a:lnTo>
                    <a:lnTo>
                      <a:pt x="157" y="43"/>
                    </a:lnTo>
                    <a:lnTo>
                      <a:pt x="155" y="45"/>
                    </a:lnTo>
                    <a:lnTo>
                      <a:pt x="155" y="47"/>
                    </a:lnTo>
                    <a:lnTo>
                      <a:pt x="153" y="50"/>
                    </a:lnTo>
                    <a:lnTo>
                      <a:pt x="153" y="55"/>
                    </a:lnTo>
                    <a:lnTo>
                      <a:pt x="153" y="59"/>
                    </a:lnTo>
                    <a:lnTo>
                      <a:pt x="151" y="62"/>
                    </a:lnTo>
                    <a:lnTo>
                      <a:pt x="151" y="62"/>
                    </a:lnTo>
                    <a:lnTo>
                      <a:pt x="148" y="66"/>
                    </a:lnTo>
                    <a:lnTo>
                      <a:pt x="148" y="71"/>
                    </a:lnTo>
                    <a:lnTo>
                      <a:pt x="148" y="85"/>
                    </a:lnTo>
                    <a:lnTo>
                      <a:pt x="151" y="113"/>
                    </a:lnTo>
                    <a:lnTo>
                      <a:pt x="151" y="113"/>
                    </a:lnTo>
                    <a:lnTo>
                      <a:pt x="153" y="118"/>
                    </a:lnTo>
                    <a:lnTo>
                      <a:pt x="155" y="123"/>
                    </a:lnTo>
                    <a:lnTo>
                      <a:pt x="162" y="132"/>
                    </a:lnTo>
                    <a:lnTo>
                      <a:pt x="172" y="141"/>
                    </a:lnTo>
                    <a:lnTo>
                      <a:pt x="186" y="155"/>
                    </a:lnTo>
                    <a:lnTo>
                      <a:pt x="186" y="155"/>
                    </a:lnTo>
                    <a:lnTo>
                      <a:pt x="193" y="163"/>
                    </a:lnTo>
                    <a:lnTo>
                      <a:pt x="197" y="170"/>
                    </a:lnTo>
                    <a:lnTo>
                      <a:pt x="198" y="177"/>
                    </a:lnTo>
                    <a:lnTo>
                      <a:pt x="200" y="183"/>
                    </a:lnTo>
                    <a:lnTo>
                      <a:pt x="198" y="195"/>
                    </a:lnTo>
                    <a:lnTo>
                      <a:pt x="197" y="209"/>
                    </a:lnTo>
                    <a:lnTo>
                      <a:pt x="197" y="209"/>
                    </a:lnTo>
                    <a:lnTo>
                      <a:pt x="197" y="221"/>
                    </a:lnTo>
                    <a:lnTo>
                      <a:pt x="197" y="231"/>
                    </a:lnTo>
                    <a:lnTo>
                      <a:pt x="193" y="238"/>
                    </a:lnTo>
                    <a:lnTo>
                      <a:pt x="192" y="240"/>
                    </a:lnTo>
                    <a:lnTo>
                      <a:pt x="190" y="240"/>
                    </a:lnTo>
                    <a:lnTo>
                      <a:pt x="190" y="240"/>
                    </a:lnTo>
                    <a:lnTo>
                      <a:pt x="183" y="243"/>
                    </a:lnTo>
                    <a:lnTo>
                      <a:pt x="178" y="249"/>
                    </a:lnTo>
                    <a:lnTo>
                      <a:pt x="174" y="256"/>
                    </a:lnTo>
                    <a:lnTo>
                      <a:pt x="172" y="259"/>
                    </a:lnTo>
                    <a:lnTo>
                      <a:pt x="174" y="263"/>
                    </a:lnTo>
                    <a:lnTo>
                      <a:pt x="174" y="263"/>
                    </a:lnTo>
                    <a:lnTo>
                      <a:pt x="178" y="271"/>
                    </a:lnTo>
                    <a:lnTo>
                      <a:pt x="178" y="280"/>
                    </a:lnTo>
                    <a:lnTo>
                      <a:pt x="176" y="285"/>
                    </a:lnTo>
                    <a:lnTo>
                      <a:pt x="174" y="285"/>
                    </a:lnTo>
                    <a:lnTo>
                      <a:pt x="172" y="283"/>
                    </a:lnTo>
                    <a:lnTo>
                      <a:pt x="172" y="283"/>
                    </a:lnTo>
                    <a:lnTo>
                      <a:pt x="171" y="280"/>
                    </a:lnTo>
                    <a:lnTo>
                      <a:pt x="167" y="273"/>
                    </a:lnTo>
                    <a:lnTo>
                      <a:pt x="162" y="261"/>
                    </a:lnTo>
                    <a:lnTo>
                      <a:pt x="150" y="245"/>
                    </a:lnTo>
                    <a:lnTo>
                      <a:pt x="150" y="245"/>
                    </a:lnTo>
                    <a:lnTo>
                      <a:pt x="144" y="238"/>
                    </a:lnTo>
                    <a:lnTo>
                      <a:pt x="141" y="231"/>
                    </a:lnTo>
                    <a:lnTo>
                      <a:pt x="141" y="228"/>
                    </a:lnTo>
                    <a:lnTo>
                      <a:pt x="143" y="223"/>
                    </a:lnTo>
                    <a:lnTo>
                      <a:pt x="150" y="214"/>
                    </a:lnTo>
                    <a:lnTo>
                      <a:pt x="151" y="209"/>
                    </a:lnTo>
                    <a:lnTo>
                      <a:pt x="153" y="200"/>
                    </a:lnTo>
                    <a:lnTo>
                      <a:pt x="153" y="200"/>
                    </a:lnTo>
                    <a:lnTo>
                      <a:pt x="155" y="183"/>
                    </a:lnTo>
                    <a:lnTo>
                      <a:pt x="153" y="177"/>
                    </a:lnTo>
                    <a:lnTo>
                      <a:pt x="151" y="172"/>
                    </a:lnTo>
                    <a:lnTo>
                      <a:pt x="146" y="170"/>
                    </a:lnTo>
                    <a:lnTo>
                      <a:pt x="141" y="169"/>
                    </a:lnTo>
                    <a:lnTo>
                      <a:pt x="134" y="169"/>
                    </a:lnTo>
                    <a:lnTo>
                      <a:pt x="125" y="170"/>
                    </a:lnTo>
                    <a:lnTo>
                      <a:pt x="125" y="170"/>
                    </a:lnTo>
                    <a:lnTo>
                      <a:pt x="122" y="172"/>
                    </a:lnTo>
                    <a:lnTo>
                      <a:pt x="118" y="170"/>
                    </a:lnTo>
                    <a:lnTo>
                      <a:pt x="115" y="165"/>
                    </a:lnTo>
                    <a:lnTo>
                      <a:pt x="106" y="149"/>
                    </a:lnTo>
                    <a:lnTo>
                      <a:pt x="106" y="149"/>
                    </a:lnTo>
                    <a:lnTo>
                      <a:pt x="85" y="158"/>
                    </a:lnTo>
                    <a:lnTo>
                      <a:pt x="52" y="172"/>
                    </a:lnTo>
                    <a:lnTo>
                      <a:pt x="3" y="189"/>
                    </a:lnTo>
                    <a:lnTo>
                      <a:pt x="3" y="189"/>
                    </a:lnTo>
                    <a:lnTo>
                      <a:pt x="2" y="191"/>
                    </a:lnTo>
                    <a:lnTo>
                      <a:pt x="0" y="193"/>
                    </a:lnTo>
                    <a:lnTo>
                      <a:pt x="2" y="202"/>
                    </a:lnTo>
                    <a:lnTo>
                      <a:pt x="7" y="219"/>
                    </a:lnTo>
                    <a:lnTo>
                      <a:pt x="7" y="219"/>
                    </a:lnTo>
                    <a:lnTo>
                      <a:pt x="7" y="228"/>
                    </a:lnTo>
                    <a:lnTo>
                      <a:pt x="9" y="233"/>
                    </a:lnTo>
                    <a:lnTo>
                      <a:pt x="12" y="235"/>
                    </a:lnTo>
                    <a:lnTo>
                      <a:pt x="17" y="236"/>
                    </a:lnTo>
                    <a:lnTo>
                      <a:pt x="31" y="235"/>
                    </a:lnTo>
                    <a:lnTo>
                      <a:pt x="40" y="236"/>
                    </a:lnTo>
                    <a:lnTo>
                      <a:pt x="47" y="242"/>
                    </a:lnTo>
                    <a:lnTo>
                      <a:pt x="47" y="242"/>
                    </a:lnTo>
                    <a:lnTo>
                      <a:pt x="61" y="250"/>
                    </a:lnTo>
                    <a:lnTo>
                      <a:pt x="70" y="254"/>
                    </a:lnTo>
                    <a:lnTo>
                      <a:pt x="78" y="257"/>
                    </a:lnTo>
                    <a:lnTo>
                      <a:pt x="89" y="261"/>
                    </a:lnTo>
                    <a:lnTo>
                      <a:pt x="89" y="261"/>
                    </a:lnTo>
                    <a:lnTo>
                      <a:pt x="96" y="268"/>
                    </a:lnTo>
                    <a:lnTo>
                      <a:pt x="97" y="270"/>
                    </a:lnTo>
                    <a:lnTo>
                      <a:pt x="96" y="271"/>
                    </a:lnTo>
                    <a:lnTo>
                      <a:pt x="96" y="278"/>
                    </a:lnTo>
                    <a:lnTo>
                      <a:pt x="96" y="282"/>
                    </a:lnTo>
                    <a:lnTo>
                      <a:pt x="97" y="289"/>
                    </a:lnTo>
                    <a:lnTo>
                      <a:pt x="97" y="289"/>
                    </a:lnTo>
                    <a:lnTo>
                      <a:pt x="99" y="296"/>
                    </a:lnTo>
                    <a:lnTo>
                      <a:pt x="101" y="306"/>
                    </a:lnTo>
                    <a:lnTo>
                      <a:pt x="99" y="327"/>
                    </a:lnTo>
                    <a:lnTo>
                      <a:pt x="96" y="346"/>
                    </a:lnTo>
                    <a:lnTo>
                      <a:pt x="92" y="353"/>
                    </a:lnTo>
                    <a:lnTo>
                      <a:pt x="91" y="355"/>
                    </a:lnTo>
                    <a:lnTo>
                      <a:pt x="91" y="355"/>
                    </a:lnTo>
                    <a:lnTo>
                      <a:pt x="87" y="357"/>
                    </a:lnTo>
                    <a:lnTo>
                      <a:pt x="87" y="358"/>
                    </a:lnTo>
                    <a:lnTo>
                      <a:pt x="91" y="362"/>
                    </a:lnTo>
                    <a:lnTo>
                      <a:pt x="94" y="369"/>
                    </a:lnTo>
                    <a:lnTo>
                      <a:pt x="94" y="374"/>
                    </a:lnTo>
                    <a:lnTo>
                      <a:pt x="92" y="378"/>
                    </a:lnTo>
                    <a:lnTo>
                      <a:pt x="92" y="378"/>
                    </a:lnTo>
                    <a:lnTo>
                      <a:pt x="92" y="384"/>
                    </a:lnTo>
                    <a:lnTo>
                      <a:pt x="92" y="388"/>
                    </a:lnTo>
                    <a:lnTo>
                      <a:pt x="96" y="393"/>
                    </a:lnTo>
                    <a:lnTo>
                      <a:pt x="97" y="397"/>
                    </a:lnTo>
                    <a:lnTo>
                      <a:pt x="99" y="402"/>
                    </a:lnTo>
                    <a:lnTo>
                      <a:pt x="97" y="407"/>
                    </a:lnTo>
                    <a:lnTo>
                      <a:pt x="94" y="416"/>
                    </a:lnTo>
                    <a:lnTo>
                      <a:pt x="94" y="416"/>
                    </a:lnTo>
                    <a:lnTo>
                      <a:pt x="87" y="428"/>
                    </a:lnTo>
                    <a:lnTo>
                      <a:pt x="84" y="437"/>
                    </a:lnTo>
                    <a:lnTo>
                      <a:pt x="80" y="452"/>
                    </a:lnTo>
                    <a:lnTo>
                      <a:pt x="78" y="463"/>
                    </a:lnTo>
                    <a:lnTo>
                      <a:pt x="77" y="468"/>
                    </a:lnTo>
                    <a:lnTo>
                      <a:pt x="71" y="472"/>
                    </a:lnTo>
                    <a:lnTo>
                      <a:pt x="71" y="472"/>
                    </a:lnTo>
                    <a:lnTo>
                      <a:pt x="38" y="513"/>
                    </a:lnTo>
                    <a:lnTo>
                      <a:pt x="38" y="513"/>
                    </a:lnTo>
                    <a:lnTo>
                      <a:pt x="49" y="548"/>
                    </a:lnTo>
                    <a:lnTo>
                      <a:pt x="57" y="592"/>
                    </a:lnTo>
                    <a:lnTo>
                      <a:pt x="61" y="614"/>
                    </a:lnTo>
                    <a:lnTo>
                      <a:pt x="64" y="635"/>
                    </a:lnTo>
                    <a:lnTo>
                      <a:pt x="64" y="654"/>
                    </a:lnTo>
                    <a:lnTo>
                      <a:pt x="61" y="672"/>
                    </a:lnTo>
                    <a:lnTo>
                      <a:pt x="68" y="71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42"/>
              <p:cNvSpPr/>
              <p:nvPr/>
            </p:nvSpPr>
            <p:spPr>
              <a:xfrm>
                <a:off x="-1360944" y="5153155"/>
                <a:ext cx="819373" cy="665743"/>
              </a:xfrm>
              <a:custGeom>
                <a:rect b="b" l="l" r="r" t="t"/>
                <a:pathLst>
                  <a:path extrusionOk="0" h="373" w="458">
                    <a:moveTo>
                      <a:pt x="458" y="256"/>
                    </a:moveTo>
                    <a:lnTo>
                      <a:pt x="458" y="256"/>
                    </a:lnTo>
                    <a:lnTo>
                      <a:pt x="451" y="253"/>
                    </a:lnTo>
                    <a:lnTo>
                      <a:pt x="446" y="249"/>
                    </a:lnTo>
                    <a:lnTo>
                      <a:pt x="441" y="248"/>
                    </a:lnTo>
                    <a:lnTo>
                      <a:pt x="439" y="249"/>
                    </a:lnTo>
                    <a:lnTo>
                      <a:pt x="435" y="251"/>
                    </a:lnTo>
                    <a:lnTo>
                      <a:pt x="435" y="251"/>
                    </a:lnTo>
                    <a:lnTo>
                      <a:pt x="434" y="253"/>
                    </a:lnTo>
                    <a:lnTo>
                      <a:pt x="432" y="255"/>
                    </a:lnTo>
                    <a:lnTo>
                      <a:pt x="425" y="253"/>
                    </a:lnTo>
                    <a:lnTo>
                      <a:pt x="411" y="246"/>
                    </a:lnTo>
                    <a:lnTo>
                      <a:pt x="402" y="242"/>
                    </a:lnTo>
                    <a:lnTo>
                      <a:pt x="394" y="241"/>
                    </a:lnTo>
                    <a:lnTo>
                      <a:pt x="387" y="242"/>
                    </a:lnTo>
                    <a:lnTo>
                      <a:pt x="383" y="244"/>
                    </a:lnTo>
                    <a:lnTo>
                      <a:pt x="380" y="248"/>
                    </a:lnTo>
                    <a:lnTo>
                      <a:pt x="380" y="248"/>
                    </a:lnTo>
                    <a:lnTo>
                      <a:pt x="374" y="255"/>
                    </a:lnTo>
                    <a:lnTo>
                      <a:pt x="371" y="256"/>
                    </a:lnTo>
                    <a:lnTo>
                      <a:pt x="367" y="256"/>
                    </a:lnTo>
                    <a:lnTo>
                      <a:pt x="364" y="256"/>
                    </a:lnTo>
                    <a:lnTo>
                      <a:pt x="359" y="255"/>
                    </a:lnTo>
                    <a:lnTo>
                      <a:pt x="353" y="255"/>
                    </a:lnTo>
                    <a:lnTo>
                      <a:pt x="345" y="256"/>
                    </a:lnTo>
                    <a:lnTo>
                      <a:pt x="334" y="260"/>
                    </a:lnTo>
                    <a:lnTo>
                      <a:pt x="334" y="260"/>
                    </a:lnTo>
                    <a:lnTo>
                      <a:pt x="322" y="267"/>
                    </a:lnTo>
                    <a:lnTo>
                      <a:pt x="312" y="268"/>
                    </a:lnTo>
                    <a:lnTo>
                      <a:pt x="306" y="267"/>
                    </a:lnTo>
                    <a:lnTo>
                      <a:pt x="301" y="265"/>
                    </a:lnTo>
                    <a:lnTo>
                      <a:pt x="298" y="262"/>
                    </a:lnTo>
                    <a:lnTo>
                      <a:pt x="296" y="262"/>
                    </a:lnTo>
                    <a:lnTo>
                      <a:pt x="293" y="265"/>
                    </a:lnTo>
                    <a:lnTo>
                      <a:pt x="289" y="275"/>
                    </a:lnTo>
                    <a:lnTo>
                      <a:pt x="289" y="275"/>
                    </a:lnTo>
                    <a:lnTo>
                      <a:pt x="284" y="284"/>
                    </a:lnTo>
                    <a:lnTo>
                      <a:pt x="279" y="289"/>
                    </a:lnTo>
                    <a:lnTo>
                      <a:pt x="272" y="291"/>
                    </a:lnTo>
                    <a:lnTo>
                      <a:pt x="265" y="291"/>
                    </a:lnTo>
                    <a:lnTo>
                      <a:pt x="246" y="284"/>
                    </a:lnTo>
                    <a:lnTo>
                      <a:pt x="233" y="281"/>
                    </a:lnTo>
                    <a:lnTo>
                      <a:pt x="219" y="279"/>
                    </a:lnTo>
                    <a:lnTo>
                      <a:pt x="219" y="279"/>
                    </a:lnTo>
                    <a:lnTo>
                      <a:pt x="214" y="277"/>
                    </a:lnTo>
                    <a:lnTo>
                      <a:pt x="211" y="275"/>
                    </a:lnTo>
                    <a:lnTo>
                      <a:pt x="209" y="270"/>
                    </a:lnTo>
                    <a:lnTo>
                      <a:pt x="205" y="267"/>
                    </a:lnTo>
                    <a:lnTo>
                      <a:pt x="202" y="262"/>
                    </a:lnTo>
                    <a:lnTo>
                      <a:pt x="197" y="256"/>
                    </a:lnTo>
                    <a:lnTo>
                      <a:pt x="186" y="251"/>
                    </a:lnTo>
                    <a:lnTo>
                      <a:pt x="186" y="251"/>
                    </a:lnTo>
                    <a:lnTo>
                      <a:pt x="178" y="248"/>
                    </a:lnTo>
                    <a:lnTo>
                      <a:pt x="169" y="249"/>
                    </a:lnTo>
                    <a:lnTo>
                      <a:pt x="164" y="253"/>
                    </a:lnTo>
                    <a:lnTo>
                      <a:pt x="160" y="258"/>
                    </a:lnTo>
                    <a:lnTo>
                      <a:pt x="155" y="270"/>
                    </a:lnTo>
                    <a:lnTo>
                      <a:pt x="151" y="275"/>
                    </a:lnTo>
                    <a:lnTo>
                      <a:pt x="148" y="279"/>
                    </a:lnTo>
                    <a:lnTo>
                      <a:pt x="148" y="279"/>
                    </a:lnTo>
                    <a:lnTo>
                      <a:pt x="146" y="282"/>
                    </a:lnTo>
                    <a:lnTo>
                      <a:pt x="143" y="284"/>
                    </a:lnTo>
                    <a:lnTo>
                      <a:pt x="143" y="293"/>
                    </a:lnTo>
                    <a:lnTo>
                      <a:pt x="146" y="319"/>
                    </a:lnTo>
                    <a:lnTo>
                      <a:pt x="146" y="319"/>
                    </a:lnTo>
                    <a:lnTo>
                      <a:pt x="143" y="316"/>
                    </a:lnTo>
                    <a:lnTo>
                      <a:pt x="139" y="316"/>
                    </a:lnTo>
                    <a:lnTo>
                      <a:pt x="132" y="316"/>
                    </a:lnTo>
                    <a:lnTo>
                      <a:pt x="129" y="317"/>
                    </a:lnTo>
                    <a:lnTo>
                      <a:pt x="125" y="317"/>
                    </a:lnTo>
                    <a:lnTo>
                      <a:pt x="120" y="316"/>
                    </a:lnTo>
                    <a:lnTo>
                      <a:pt x="113" y="312"/>
                    </a:lnTo>
                    <a:lnTo>
                      <a:pt x="113" y="312"/>
                    </a:lnTo>
                    <a:lnTo>
                      <a:pt x="110" y="310"/>
                    </a:lnTo>
                    <a:lnTo>
                      <a:pt x="106" y="310"/>
                    </a:lnTo>
                    <a:lnTo>
                      <a:pt x="101" y="312"/>
                    </a:lnTo>
                    <a:lnTo>
                      <a:pt x="96" y="314"/>
                    </a:lnTo>
                    <a:lnTo>
                      <a:pt x="91" y="316"/>
                    </a:lnTo>
                    <a:lnTo>
                      <a:pt x="84" y="314"/>
                    </a:lnTo>
                    <a:lnTo>
                      <a:pt x="84" y="314"/>
                    </a:lnTo>
                    <a:lnTo>
                      <a:pt x="78" y="316"/>
                    </a:lnTo>
                    <a:lnTo>
                      <a:pt x="75" y="319"/>
                    </a:lnTo>
                    <a:lnTo>
                      <a:pt x="71" y="324"/>
                    </a:lnTo>
                    <a:lnTo>
                      <a:pt x="70" y="333"/>
                    </a:lnTo>
                    <a:lnTo>
                      <a:pt x="68" y="352"/>
                    </a:lnTo>
                    <a:lnTo>
                      <a:pt x="64" y="363"/>
                    </a:lnTo>
                    <a:lnTo>
                      <a:pt x="61" y="373"/>
                    </a:lnTo>
                    <a:lnTo>
                      <a:pt x="61" y="373"/>
                    </a:lnTo>
                    <a:lnTo>
                      <a:pt x="59" y="357"/>
                    </a:lnTo>
                    <a:lnTo>
                      <a:pt x="56" y="345"/>
                    </a:lnTo>
                    <a:lnTo>
                      <a:pt x="52" y="335"/>
                    </a:lnTo>
                    <a:lnTo>
                      <a:pt x="47" y="328"/>
                    </a:lnTo>
                    <a:lnTo>
                      <a:pt x="37" y="319"/>
                    </a:lnTo>
                    <a:lnTo>
                      <a:pt x="28" y="309"/>
                    </a:lnTo>
                    <a:lnTo>
                      <a:pt x="28" y="309"/>
                    </a:lnTo>
                    <a:lnTo>
                      <a:pt x="23" y="303"/>
                    </a:lnTo>
                    <a:lnTo>
                      <a:pt x="21" y="300"/>
                    </a:lnTo>
                    <a:lnTo>
                      <a:pt x="21" y="289"/>
                    </a:lnTo>
                    <a:lnTo>
                      <a:pt x="21" y="282"/>
                    </a:lnTo>
                    <a:lnTo>
                      <a:pt x="19" y="279"/>
                    </a:lnTo>
                    <a:lnTo>
                      <a:pt x="17" y="277"/>
                    </a:lnTo>
                    <a:lnTo>
                      <a:pt x="17" y="277"/>
                    </a:lnTo>
                    <a:lnTo>
                      <a:pt x="10" y="270"/>
                    </a:lnTo>
                    <a:lnTo>
                      <a:pt x="7" y="258"/>
                    </a:lnTo>
                    <a:lnTo>
                      <a:pt x="3" y="244"/>
                    </a:lnTo>
                    <a:lnTo>
                      <a:pt x="3" y="237"/>
                    </a:lnTo>
                    <a:lnTo>
                      <a:pt x="5" y="228"/>
                    </a:lnTo>
                    <a:lnTo>
                      <a:pt x="5" y="228"/>
                    </a:lnTo>
                    <a:lnTo>
                      <a:pt x="5" y="220"/>
                    </a:lnTo>
                    <a:lnTo>
                      <a:pt x="5" y="216"/>
                    </a:lnTo>
                    <a:lnTo>
                      <a:pt x="3" y="213"/>
                    </a:lnTo>
                    <a:lnTo>
                      <a:pt x="2" y="209"/>
                    </a:lnTo>
                    <a:lnTo>
                      <a:pt x="0" y="208"/>
                    </a:lnTo>
                    <a:lnTo>
                      <a:pt x="3" y="204"/>
                    </a:lnTo>
                    <a:lnTo>
                      <a:pt x="3" y="204"/>
                    </a:lnTo>
                    <a:lnTo>
                      <a:pt x="12" y="195"/>
                    </a:lnTo>
                    <a:lnTo>
                      <a:pt x="19" y="183"/>
                    </a:lnTo>
                    <a:lnTo>
                      <a:pt x="37" y="145"/>
                    </a:lnTo>
                    <a:lnTo>
                      <a:pt x="37" y="145"/>
                    </a:lnTo>
                    <a:lnTo>
                      <a:pt x="42" y="148"/>
                    </a:lnTo>
                    <a:lnTo>
                      <a:pt x="47" y="148"/>
                    </a:lnTo>
                    <a:lnTo>
                      <a:pt x="51" y="150"/>
                    </a:lnTo>
                    <a:lnTo>
                      <a:pt x="54" y="148"/>
                    </a:lnTo>
                    <a:lnTo>
                      <a:pt x="61" y="145"/>
                    </a:lnTo>
                    <a:lnTo>
                      <a:pt x="68" y="138"/>
                    </a:lnTo>
                    <a:lnTo>
                      <a:pt x="68" y="138"/>
                    </a:lnTo>
                    <a:lnTo>
                      <a:pt x="70" y="134"/>
                    </a:lnTo>
                    <a:lnTo>
                      <a:pt x="73" y="136"/>
                    </a:lnTo>
                    <a:lnTo>
                      <a:pt x="77" y="141"/>
                    </a:lnTo>
                    <a:lnTo>
                      <a:pt x="80" y="143"/>
                    </a:lnTo>
                    <a:lnTo>
                      <a:pt x="82" y="145"/>
                    </a:lnTo>
                    <a:lnTo>
                      <a:pt x="87" y="145"/>
                    </a:lnTo>
                    <a:lnTo>
                      <a:pt x="91" y="141"/>
                    </a:lnTo>
                    <a:lnTo>
                      <a:pt x="91" y="141"/>
                    </a:lnTo>
                    <a:lnTo>
                      <a:pt x="101" y="134"/>
                    </a:lnTo>
                    <a:lnTo>
                      <a:pt x="110" y="131"/>
                    </a:lnTo>
                    <a:lnTo>
                      <a:pt x="118" y="127"/>
                    </a:lnTo>
                    <a:lnTo>
                      <a:pt x="127" y="127"/>
                    </a:lnTo>
                    <a:lnTo>
                      <a:pt x="134" y="126"/>
                    </a:lnTo>
                    <a:lnTo>
                      <a:pt x="143" y="124"/>
                    </a:lnTo>
                    <a:lnTo>
                      <a:pt x="150" y="120"/>
                    </a:lnTo>
                    <a:lnTo>
                      <a:pt x="155" y="115"/>
                    </a:lnTo>
                    <a:lnTo>
                      <a:pt x="155" y="115"/>
                    </a:lnTo>
                    <a:lnTo>
                      <a:pt x="158" y="107"/>
                    </a:lnTo>
                    <a:lnTo>
                      <a:pt x="160" y="101"/>
                    </a:lnTo>
                    <a:lnTo>
                      <a:pt x="160" y="98"/>
                    </a:lnTo>
                    <a:lnTo>
                      <a:pt x="158" y="96"/>
                    </a:lnTo>
                    <a:lnTo>
                      <a:pt x="155" y="91"/>
                    </a:lnTo>
                    <a:lnTo>
                      <a:pt x="155" y="89"/>
                    </a:lnTo>
                    <a:lnTo>
                      <a:pt x="157" y="87"/>
                    </a:lnTo>
                    <a:lnTo>
                      <a:pt x="157" y="87"/>
                    </a:lnTo>
                    <a:lnTo>
                      <a:pt x="162" y="86"/>
                    </a:lnTo>
                    <a:lnTo>
                      <a:pt x="169" y="84"/>
                    </a:lnTo>
                    <a:lnTo>
                      <a:pt x="188" y="82"/>
                    </a:lnTo>
                    <a:lnTo>
                      <a:pt x="199" y="79"/>
                    </a:lnTo>
                    <a:lnTo>
                      <a:pt x="209" y="75"/>
                    </a:lnTo>
                    <a:lnTo>
                      <a:pt x="219" y="68"/>
                    </a:lnTo>
                    <a:lnTo>
                      <a:pt x="228" y="58"/>
                    </a:lnTo>
                    <a:lnTo>
                      <a:pt x="228" y="58"/>
                    </a:lnTo>
                    <a:lnTo>
                      <a:pt x="242" y="40"/>
                    </a:lnTo>
                    <a:lnTo>
                      <a:pt x="251" y="33"/>
                    </a:lnTo>
                    <a:lnTo>
                      <a:pt x="254" y="28"/>
                    </a:lnTo>
                    <a:lnTo>
                      <a:pt x="254" y="21"/>
                    </a:lnTo>
                    <a:lnTo>
                      <a:pt x="254" y="21"/>
                    </a:lnTo>
                    <a:lnTo>
                      <a:pt x="254" y="16"/>
                    </a:lnTo>
                    <a:lnTo>
                      <a:pt x="259" y="13"/>
                    </a:lnTo>
                    <a:lnTo>
                      <a:pt x="265" y="7"/>
                    </a:lnTo>
                    <a:lnTo>
                      <a:pt x="272" y="4"/>
                    </a:lnTo>
                    <a:lnTo>
                      <a:pt x="279" y="2"/>
                    </a:lnTo>
                    <a:lnTo>
                      <a:pt x="286" y="0"/>
                    </a:lnTo>
                    <a:lnTo>
                      <a:pt x="293" y="0"/>
                    </a:lnTo>
                    <a:lnTo>
                      <a:pt x="296" y="2"/>
                    </a:lnTo>
                    <a:lnTo>
                      <a:pt x="296" y="2"/>
                    </a:lnTo>
                    <a:lnTo>
                      <a:pt x="308" y="20"/>
                    </a:lnTo>
                    <a:lnTo>
                      <a:pt x="317" y="35"/>
                    </a:lnTo>
                    <a:lnTo>
                      <a:pt x="320" y="44"/>
                    </a:lnTo>
                    <a:lnTo>
                      <a:pt x="322" y="53"/>
                    </a:lnTo>
                    <a:lnTo>
                      <a:pt x="324" y="61"/>
                    </a:lnTo>
                    <a:lnTo>
                      <a:pt x="322" y="72"/>
                    </a:lnTo>
                    <a:lnTo>
                      <a:pt x="322" y="72"/>
                    </a:lnTo>
                    <a:lnTo>
                      <a:pt x="320" y="86"/>
                    </a:lnTo>
                    <a:lnTo>
                      <a:pt x="320" y="94"/>
                    </a:lnTo>
                    <a:lnTo>
                      <a:pt x="326" y="98"/>
                    </a:lnTo>
                    <a:lnTo>
                      <a:pt x="331" y="100"/>
                    </a:lnTo>
                    <a:lnTo>
                      <a:pt x="341" y="100"/>
                    </a:lnTo>
                    <a:lnTo>
                      <a:pt x="343" y="101"/>
                    </a:lnTo>
                    <a:lnTo>
                      <a:pt x="341" y="107"/>
                    </a:lnTo>
                    <a:lnTo>
                      <a:pt x="341" y="107"/>
                    </a:lnTo>
                    <a:lnTo>
                      <a:pt x="341" y="112"/>
                    </a:lnTo>
                    <a:lnTo>
                      <a:pt x="341" y="114"/>
                    </a:lnTo>
                    <a:lnTo>
                      <a:pt x="345" y="115"/>
                    </a:lnTo>
                    <a:lnTo>
                      <a:pt x="350" y="117"/>
                    </a:lnTo>
                    <a:lnTo>
                      <a:pt x="362" y="120"/>
                    </a:lnTo>
                    <a:lnTo>
                      <a:pt x="367" y="122"/>
                    </a:lnTo>
                    <a:lnTo>
                      <a:pt x="373" y="127"/>
                    </a:lnTo>
                    <a:lnTo>
                      <a:pt x="373" y="127"/>
                    </a:lnTo>
                    <a:lnTo>
                      <a:pt x="378" y="134"/>
                    </a:lnTo>
                    <a:lnTo>
                      <a:pt x="378" y="138"/>
                    </a:lnTo>
                    <a:lnTo>
                      <a:pt x="378" y="143"/>
                    </a:lnTo>
                    <a:lnTo>
                      <a:pt x="376" y="147"/>
                    </a:lnTo>
                    <a:lnTo>
                      <a:pt x="378" y="148"/>
                    </a:lnTo>
                    <a:lnTo>
                      <a:pt x="381" y="154"/>
                    </a:lnTo>
                    <a:lnTo>
                      <a:pt x="390" y="159"/>
                    </a:lnTo>
                    <a:lnTo>
                      <a:pt x="390" y="159"/>
                    </a:lnTo>
                    <a:lnTo>
                      <a:pt x="406" y="171"/>
                    </a:lnTo>
                    <a:lnTo>
                      <a:pt x="414" y="178"/>
                    </a:lnTo>
                    <a:lnTo>
                      <a:pt x="418" y="183"/>
                    </a:lnTo>
                    <a:lnTo>
                      <a:pt x="418" y="192"/>
                    </a:lnTo>
                    <a:lnTo>
                      <a:pt x="418" y="192"/>
                    </a:lnTo>
                    <a:lnTo>
                      <a:pt x="418" y="199"/>
                    </a:lnTo>
                    <a:lnTo>
                      <a:pt x="421" y="206"/>
                    </a:lnTo>
                    <a:lnTo>
                      <a:pt x="428" y="211"/>
                    </a:lnTo>
                    <a:lnTo>
                      <a:pt x="439" y="216"/>
                    </a:lnTo>
                    <a:lnTo>
                      <a:pt x="439" y="216"/>
                    </a:lnTo>
                    <a:lnTo>
                      <a:pt x="442" y="220"/>
                    </a:lnTo>
                    <a:lnTo>
                      <a:pt x="446" y="221"/>
                    </a:lnTo>
                    <a:lnTo>
                      <a:pt x="449" y="232"/>
                    </a:lnTo>
                    <a:lnTo>
                      <a:pt x="453" y="242"/>
                    </a:lnTo>
                    <a:lnTo>
                      <a:pt x="458" y="256"/>
                    </a:lnTo>
                    <a:lnTo>
                      <a:pt x="458" y="256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42"/>
              <p:cNvSpPr/>
              <p:nvPr/>
            </p:nvSpPr>
            <p:spPr>
              <a:xfrm>
                <a:off x="-1739115" y="4991645"/>
                <a:ext cx="484534" cy="874523"/>
              </a:xfrm>
              <a:custGeom>
                <a:rect b="b" l="l" r="r" t="t"/>
                <a:pathLst>
                  <a:path extrusionOk="0" h="487" w="270">
                    <a:moveTo>
                      <a:pt x="167" y="465"/>
                    </a:moveTo>
                    <a:lnTo>
                      <a:pt x="216" y="465"/>
                    </a:lnTo>
                    <a:lnTo>
                      <a:pt x="216" y="465"/>
                    </a:lnTo>
                    <a:lnTo>
                      <a:pt x="225" y="468"/>
                    </a:lnTo>
                    <a:lnTo>
                      <a:pt x="235" y="472"/>
                    </a:lnTo>
                    <a:lnTo>
                      <a:pt x="244" y="473"/>
                    </a:lnTo>
                    <a:lnTo>
                      <a:pt x="244" y="473"/>
                    </a:lnTo>
                    <a:lnTo>
                      <a:pt x="249" y="475"/>
                    </a:lnTo>
                    <a:lnTo>
                      <a:pt x="253" y="477"/>
                    </a:lnTo>
                    <a:lnTo>
                      <a:pt x="260" y="482"/>
                    </a:lnTo>
                    <a:lnTo>
                      <a:pt x="263" y="486"/>
                    </a:lnTo>
                    <a:lnTo>
                      <a:pt x="265" y="487"/>
                    </a:lnTo>
                    <a:lnTo>
                      <a:pt x="268" y="487"/>
                    </a:lnTo>
                    <a:lnTo>
                      <a:pt x="268" y="487"/>
                    </a:lnTo>
                    <a:lnTo>
                      <a:pt x="268" y="486"/>
                    </a:lnTo>
                    <a:lnTo>
                      <a:pt x="268" y="482"/>
                    </a:lnTo>
                    <a:lnTo>
                      <a:pt x="268" y="477"/>
                    </a:lnTo>
                    <a:lnTo>
                      <a:pt x="268" y="470"/>
                    </a:lnTo>
                    <a:lnTo>
                      <a:pt x="268" y="466"/>
                    </a:lnTo>
                    <a:lnTo>
                      <a:pt x="270" y="463"/>
                    </a:lnTo>
                    <a:lnTo>
                      <a:pt x="270" y="463"/>
                    </a:lnTo>
                    <a:lnTo>
                      <a:pt x="268" y="447"/>
                    </a:lnTo>
                    <a:lnTo>
                      <a:pt x="265" y="435"/>
                    </a:lnTo>
                    <a:lnTo>
                      <a:pt x="261" y="425"/>
                    </a:lnTo>
                    <a:lnTo>
                      <a:pt x="256" y="418"/>
                    </a:lnTo>
                    <a:lnTo>
                      <a:pt x="246" y="409"/>
                    </a:lnTo>
                    <a:lnTo>
                      <a:pt x="237" y="399"/>
                    </a:lnTo>
                    <a:lnTo>
                      <a:pt x="237" y="399"/>
                    </a:lnTo>
                    <a:lnTo>
                      <a:pt x="232" y="393"/>
                    </a:lnTo>
                    <a:lnTo>
                      <a:pt x="230" y="390"/>
                    </a:lnTo>
                    <a:lnTo>
                      <a:pt x="230" y="379"/>
                    </a:lnTo>
                    <a:lnTo>
                      <a:pt x="230" y="372"/>
                    </a:lnTo>
                    <a:lnTo>
                      <a:pt x="228" y="369"/>
                    </a:lnTo>
                    <a:lnTo>
                      <a:pt x="226" y="367"/>
                    </a:lnTo>
                    <a:lnTo>
                      <a:pt x="226" y="367"/>
                    </a:lnTo>
                    <a:lnTo>
                      <a:pt x="219" y="360"/>
                    </a:lnTo>
                    <a:lnTo>
                      <a:pt x="216" y="348"/>
                    </a:lnTo>
                    <a:lnTo>
                      <a:pt x="212" y="334"/>
                    </a:lnTo>
                    <a:lnTo>
                      <a:pt x="212" y="327"/>
                    </a:lnTo>
                    <a:lnTo>
                      <a:pt x="214" y="318"/>
                    </a:lnTo>
                    <a:lnTo>
                      <a:pt x="214" y="318"/>
                    </a:lnTo>
                    <a:lnTo>
                      <a:pt x="214" y="310"/>
                    </a:lnTo>
                    <a:lnTo>
                      <a:pt x="214" y="306"/>
                    </a:lnTo>
                    <a:lnTo>
                      <a:pt x="212" y="303"/>
                    </a:lnTo>
                    <a:lnTo>
                      <a:pt x="211" y="299"/>
                    </a:lnTo>
                    <a:lnTo>
                      <a:pt x="209" y="298"/>
                    </a:lnTo>
                    <a:lnTo>
                      <a:pt x="212" y="294"/>
                    </a:lnTo>
                    <a:lnTo>
                      <a:pt x="212" y="294"/>
                    </a:lnTo>
                    <a:lnTo>
                      <a:pt x="221" y="285"/>
                    </a:lnTo>
                    <a:lnTo>
                      <a:pt x="228" y="273"/>
                    </a:lnTo>
                    <a:lnTo>
                      <a:pt x="246" y="235"/>
                    </a:lnTo>
                    <a:lnTo>
                      <a:pt x="246" y="235"/>
                    </a:lnTo>
                    <a:lnTo>
                      <a:pt x="247" y="230"/>
                    </a:lnTo>
                    <a:lnTo>
                      <a:pt x="247" y="226"/>
                    </a:lnTo>
                    <a:lnTo>
                      <a:pt x="244" y="221"/>
                    </a:lnTo>
                    <a:lnTo>
                      <a:pt x="240" y="209"/>
                    </a:lnTo>
                    <a:lnTo>
                      <a:pt x="240" y="209"/>
                    </a:lnTo>
                    <a:lnTo>
                      <a:pt x="239" y="202"/>
                    </a:lnTo>
                    <a:lnTo>
                      <a:pt x="235" y="197"/>
                    </a:lnTo>
                    <a:lnTo>
                      <a:pt x="232" y="191"/>
                    </a:lnTo>
                    <a:lnTo>
                      <a:pt x="226" y="186"/>
                    </a:lnTo>
                    <a:lnTo>
                      <a:pt x="214" y="176"/>
                    </a:lnTo>
                    <a:lnTo>
                      <a:pt x="206" y="167"/>
                    </a:lnTo>
                    <a:lnTo>
                      <a:pt x="195" y="155"/>
                    </a:lnTo>
                    <a:lnTo>
                      <a:pt x="195" y="155"/>
                    </a:lnTo>
                    <a:lnTo>
                      <a:pt x="193" y="151"/>
                    </a:lnTo>
                    <a:lnTo>
                      <a:pt x="193" y="148"/>
                    </a:lnTo>
                    <a:lnTo>
                      <a:pt x="195" y="139"/>
                    </a:lnTo>
                    <a:lnTo>
                      <a:pt x="197" y="136"/>
                    </a:lnTo>
                    <a:lnTo>
                      <a:pt x="200" y="134"/>
                    </a:lnTo>
                    <a:lnTo>
                      <a:pt x="204" y="132"/>
                    </a:lnTo>
                    <a:lnTo>
                      <a:pt x="209" y="132"/>
                    </a:lnTo>
                    <a:lnTo>
                      <a:pt x="209" y="132"/>
                    </a:lnTo>
                    <a:lnTo>
                      <a:pt x="218" y="136"/>
                    </a:lnTo>
                    <a:lnTo>
                      <a:pt x="226" y="136"/>
                    </a:lnTo>
                    <a:lnTo>
                      <a:pt x="237" y="136"/>
                    </a:lnTo>
                    <a:lnTo>
                      <a:pt x="251" y="130"/>
                    </a:lnTo>
                    <a:lnTo>
                      <a:pt x="251" y="130"/>
                    </a:lnTo>
                    <a:lnTo>
                      <a:pt x="244" y="127"/>
                    </a:lnTo>
                    <a:lnTo>
                      <a:pt x="240" y="122"/>
                    </a:lnTo>
                    <a:lnTo>
                      <a:pt x="235" y="115"/>
                    </a:lnTo>
                    <a:lnTo>
                      <a:pt x="233" y="110"/>
                    </a:lnTo>
                    <a:lnTo>
                      <a:pt x="230" y="96"/>
                    </a:lnTo>
                    <a:lnTo>
                      <a:pt x="230" y="82"/>
                    </a:lnTo>
                    <a:lnTo>
                      <a:pt x="232" y="56"/>
                    </a:lnTo>
                    <a:lnTo>
                      <a:pt x="230" y="47"/>
                    </a:lnTo>
                    <a:lnTo>
                      <a:pt x="230" y="45"/>
                    </a:lnTo>
                    <a:lnTo>
                      <a:pt x="228" y="43"/>
                    </a:lnTo>
                    <a:lnTo>
                      <a:pt x="228" y="43"/>
                    </a:lnTo>
                    <a:lnTo>
                      <a:pt x="225" y="40"/>
                    </a:lnTo>
                    <a:lnTo>
                      <a:pt x="225" y="38"/>
                    </a:lnTo>
                    <a:lnTo>
                      <a:pt x="223" y="29"/>
                    </a:lnTo>
                    <a:lnTo>
                      <a:pt x="223" y="21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8" y="15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14" y="5"/>
                    </a:lnTo>
                    <a:lnTo>
                      <a:pt x="214" y="3"/>
                    </a:lnTo>
                    <a:lnTo>
                      <a:pt x="212" y="2"/>
                    </a:lnTo>
                    <a:lnTo>
                      <a:pt x="195" y="0"/>
                    </a:lnTo>
                    <a:lnTo>
                      <a:pt x="195" y="0"/>
                    </a:lnTo>
                    <a:lnTo>
                      <a:pt x="195" y="15"/>
                    </a:lnTo>
                    <a:lnTo>
                      <a:pt x="199" y="26"/>
                    </a:lnTo>
                    <a:lnTo>
                      <a:pt x="202" y="31"/>
                    </a:lnTo>
                    <a:lnTo>
                      <a:pt x="207" y="33"/>
                    </a:lnTo>
                    <a:lnTo>
                      <a:pt x="211" y="35"/>
                    </a:lnTo>
                    <a:lnTo>
                      <a:pt x="214" y="36"/>
                    </a:lnTo>
                    <a:lnTo>
                      <a:pt x="216" y="43"/>
                    </a:lnTo>
                    <a:lnTo>
                      <a:pt x="214" y="54"/>
                    </a:lnTo>
                    <a:lnTo>
                      <a:pt x="214" y="54"/>
                    </a:lnTo>
                    <a:lnTo>
                      <a:pt x="211" y="66"/>
                    </a:lnTo>
                    <a:lnTo>
                      <a:pt x="206" y="73"/>
                    </a:lnTo>
                    <a:lnTo>
                      <a:pt x="202" y="78"/>
                    </a:lnTo>
                    <a:lnTo>
                      <a:pt x="197" y="82"/>
                    </a:lnTo>
                    <a:lnTo>
                      <a:pt x="192" y="85"/>
                    </a:lnTo>
                    <a:lnTo>
                      <a:pt x="185" y="94"/>
                    </a:lnTo>
                    <a:lnTo>
                      <a:pt x="179" y="106"/>
                    </a:lnTo>
                    <a:lnTo>
                      <a:pt x="172" y="125"/>
                    </a:lnTo>
                    <a:lnTo>
                      <a:pt x="172" y="125"/>
                    </a:lnTo>
                    <a:lnTo>
                      <a:pt x="162" y="162"/>
                    </a:lnTo>
                    <a:lnTo>
                      <a:pt x="155" y="181"/>
                    </a:lnTo>
                    <a:lnTo>
                      <a:pt x="152" y="186"/>
                    </a:lnTo>
                    <a:lnTo>
                      <a:pt x="150" y="190"/>
                    </a:lnTo>
                    <a:lnTo>
                      <a:pt x="143" y="193"/>
                    </a:lnTo>
                    <a:lnTo>
                      <a:pt x="143" y="193"/>
                    </a:lnTo>
                    <a:lnTo>
                      <a:pt x="138" y="197"/>
                    </a:lnTo>
                    <a:lnTo>
                      <a:pt x="134" y="204"/>
                    </a:lnTo>
                    <a:lnTo>
                      <a:pt x="127" y="224"/>
                    </a:lnTo>
                    <a:lnTo>
                      <a:pt x="120" y="245"/>
                    </a:lnTo>
                    <a:lnTo>
                      <a:pt x="117" y="256"/>
                    </a:lnTo>
                    <a:lnTo>
                      <a:pt x="112" y="266"/>
                    </a:lnTo>
                    <a:lnTo>
                      <a:pt x="112" y="266"/>
                    </a:lnTo>
                    <a:lnTo>
                      <a:pt x="105" y="278"/>
                    </a:lnTo>
                    <a:lnTo>
                      <a:pt x="101" y="282"/>
                    </a:lnTo>
                    <a:lnTo>
                      <a:pt x="99" y="282"/>
                    </a:lnTo>
                    <a:lnTo>
                      <a:pt x="96" y="282"/>
                    </a:lnTo>
                    <a:lnTo>
                      <a:pt x="94" y="280"/>
                    </a:lnTo>
                    <a:lnTo>
                      <a:pt x="85" y="268"/>
                    </a:lnTo>
                    <a:lnTo>
                      <a:pt x="85" y="268"/>
                    </a:lnTo>
                    <a:lnTo>
                      <a:pt x="78" y="263"/>
                    </a:lnTo>
                    <a:lnTo>
                      <a:pt x="73" y="258"/>
                    </a:lnTo>
                    <a:lnTo>
                      <a:pt x="66" y="258"/>
                    </a:lnTo>
                    <a:lnTo>
                      <a:pt x="61" y="258"/>
                    </a:lnTo>
                    <a:lnTo>
                      <a:pt x="56" y="259"/>
                    </a:lnTo>
                    <a:lnTo>
                      <a:pt x="52" y="263"/>
                    </a:lnTo>
                    <a:lnTo>
                      <a:pt x="49" y="268"/>
                    </a:lnTo>
                    <a:lnTo>
                      <a:pt x="45" y="273"/>
                    </a:lnTo>
                    <a:lnTo>
                      <a:pt x="45" y="273"/>
                    </a:lnTo>
                    <a:lnTo>
                      <a:pt x="44" y="278"/>
                    </a:lnTo>
                    <a:lnTo>
                      <a:pt x="42" y="282"/>
                    </a:lnTo>
                    <a:lnTo>
                      <a:pt x="35" y="285"/>
                    </a:lnTo>
                    <a:lnTo>
                      <a:pt x="28" y="289"/>
                    </a:lnTo>
                    <a:lnTo>
                      <a:pt x="24" y="292"/>
                    </a:lnTo>
                    <a:lnTo>
                      <a:pt x="19" y="299"/>
                    </a:lnTo>
                    <a:lnTo>
                      <a:pt x="19" y="299"/>
                    </a:lnTo>
                    <a:lnTo>
                      <a:pt x="14" y="313"/>
                    </a:lnTo>
                    <a:lnTo>
                      <a:pt x="11" y="325"/>
                    </a:lnTo>
                    <a:lnTo>
                      <a:pt x="7" y="338"/>
                    </a:lnTo>
                    <a:lnTo>
                      <a:pt x="0" y="355"/>
                    </a:lnTo>
                    <a:lnTo>
                      <a:pt x="0" y="355"/>
                    </a:lnTo>
                    <a:lnTo>
                      <a:pt x="0" y="362"/>
                    </a:lnTo>
                    <a:lnTo>
                      <a:pt x="2" y="365"/>
                    </a:lnTo>
                    <a:lnTo>
                      <a:pt x="5" y="365"/>
                    </a:lnTo>
                    <a:lnTo>
                      <a:pt x="7" y="365"/>
                    </a:lnTo>
                    <a:lnTo>
                      <a:pt x="11" y="364"/>
                    </a:lnTo>
                    <a:lnTo>
                      <a:pt x="12" y="364"/>
                    </a:lnTo>
                    <a:lnTo>
                      <a:pt x="14" y="369"/>
                    </a:lnTo>
                    <a:lnTo>
                      <a:pt x="14" y="369"/>
                    </a:lnTo>
                    <a:lnTo>
                      <a:pt x="16" y="381"/>
                    </a:lnTo>
                    <a:lnTo>
                      <a:pt x="19" y="385"/>
                    </a:lnTo>
                    <a:lnTo>
                      <a:pt x="26" y="388"/>
                    </a:lnTo>
                    <a:lnTo>
                      <a:pt x="26" y="388"/>
                    </a:lnTo>
                    <a:lnTo>
                      <a:pt x="30" y="390"/>
                    </a:lnTo>
                    <a:lnTo>
                      <a:pt x="31" y="388"/>
                    </a:lnTo>
                    <a:lnTo>
                      <a:pt x="35" y="386"/>
                    </a:lnTo>
                    <a:lnTo>
                      <a:pt x="37" y="383"/>
                    </a:lnTo>
                    <a:lnTo>
                      <a:pt x="37" y="383"/>
                    </a:lnTo>
                    <a:lnTo>
                      <a:pt x="40" y="385"/>
                    </a:lnTo>
                    <a:lnTo>
                      <a:pt x="40" y="385"/>
                    </a:lnTo>
                    <a:lnTo>
                      <a:pt x="42" y="388"/>
                    </a:lnTo>
                    <a:lnTo>
                      <a:pt x="42" y="390"/>
                    </a:lnTo>
                    <a:lnTo>
                      <a:pt x="40" y="393"/>
                    </a:lnTo>
                    <a:lnTo>
                      <a:pt x="37" y="397"/>
                    </a:lnTo>
                    <a:lnTo>
                      <a:pt x="37" y="399"/>
                    </a:lnTo>
                    <a:lnTo>
                      <a:pt x="38" y="400"/>
                    </a:lnTo>
                    <a:lnTo>
                      <a:pt x="38" y="400"/>
                    </a:lnTo>
                    <a:lnTo>
                      <a:pt x="42" y="404"/>
                    </a:lnTo>
                    <a:lnTo>
                      <a:pt x="42" y="406"/>
                    </a:lnTo>
                    <a:lnTo>
                      <a:pt x="40" y="407"/>
                    </a:lnTo>
                    <a:lnTo>
                      <a:pt x="45" y="414"/>
                    </a:lnTo>
                    <a:lnTo>
                      <a:pt x="45" y="414"/>
                    </a:lnTo>
                    <a:lnTo>
                      <a:pt x="47" y="419"/>
                    </a:lnTo>
                    <a:lnTo>
                      <a:pt x="49" y="425"/>
                    </a:lnTo>
                    <a:lnTo>
                      <a:pt x="49" y="435"/>
                    </a:lnTo>
                    <a:lnTo>
                      <a:pt x="45" y="446"/>
                    </a:lnTo>
                    <a:lnTo>
                      <a:pt x="45" y="458"/>
                    </a:lnTo>
                    <a:lnTo>
                      <a:pt x="45" y="458"/>
                    </a:lnTo>
                    <a:lnTo>
                      <a:pt x="54" y="463"/>
                    </a:lnTo>
                    <a:lnTo>
                      <a:pt x="63" y="465"/>
                    </a:lnTo>
                    <a:lnTo>
                      <a:pt x="77" y="465"/>
                    </a:lnTo>
                    <a:lnTo>
                      <a:pt x="99" y="465"/>
                    </a:lnTo>
                    <a:lnTo>
                      <a:pt x="99" y="465"/>
                    </a:lnTo>
                    <a:lnTo>
                      <a:pt x="103" y="459"/>
                    </a:lnTo>
                    <a:lnTo>
                      <a:pt x="106" y="458"/>
                    </a:lnTo>
                    <a:lnTo>
                      <a:pt x="139" y="459"/>
                    </a:lnTo>
                    <a:lnTo>
                      <a:pt x="139" y="459"/>
                    </a:lnTo>
                    <a:lnTo>
                      <a:pt x="165" y="459"/>
                    </a:lnTo>
                    <a:lnTo>
                      <a:pt x="165" y="461"/>
                    </a:lnTo>
                    <a:lnTo>
                      <a:pt x="167" y="465"/>
                    </a:lnTo>
                    <a:lnTo>
                      <a:pt x="167" y="465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42"/>
              <p:cNvSpPr/>
              <p:nvPr/>
            </p:nvSpPr>
            <p:spPr>
              <a:xfrm>
                <a:off x="-447028" y="6165554"/>
                <a:ext cx="114241" cy="165450"/>
              </a:xfrm>
              <a:custGeom>
                <a:rect b="b" l="l" r="r" t="t"/>
                <a:pathLst>
                  <a:path extrusionOk="0" h="91" w="65">
                    <a:moveTo>
                      <a:pt x="54" y="2"/>
                    </a:moveTo>
                    <a:lnTo>
                      <a:pt x="54" y="2"/>
                    </a:lnTo>
                    <a:lnTo>
                      <a:pt x="54" y="7"/>
                    </a:lnTo>
                    <a:lnTo>
                      <a:pt x="52" y="13"/>
                    </a:lnTo>
                    <a:lnTo>
                      <a:pt x="51" y="16"/>
                    </a:lnTo>
                    <a:lnTo>
                      <a:pt x="51" y="21"/>
                    </a:lnTo>
                    <a:lnTo>
                      <a:pt x="51" y="21"/>
                    </a:lnTo>
                    <a:lnTo>
                      <a:pt x="51" y="23"/>
                    </a:lnTo>
                    <a:lnTo>
                      <a:pt x="54" y="25"/>
                    </a:lnTo>
                    <a:lnTo>
                      <a:pt x="61" y="28"/>
                    </a:lnTo>
                    <a:lnTo>
                      <a:pt x="65" y="30"/>
                    </a:lnTo>
                    <a:lnTo>
                      <a:pt x="65" y="34"/>
                    </a:lnTo>
                    <a:lnTo>
                      <a:pt x="63" y="39"/>
                    </a:lnTo>
                    <a:lnTo>
                      <a:pt x="58" y="46"/>
                    </a:lnTo>
                    <a:lnTo>
                      <a:pt x="58" y="46"/>
                    </a:lnTo>
                    <a:lnTo>
                      <a:pt x="51" y="53"/>
                    </a:lnTo>
                    <a:lnTo>
                      <a:pt x="47" y="60"/>
                    </a:lnTo>
                    <a:lnTo>
                      <a:pt x="40" y="74"/>
                    </a:lnTo>
                    <a:lnTo>
                      <a:pt x="37" y="81"/>
                    </a:lnTo>
                    <a:lnTo>
                      <a:pt x="32" y="86"/>
                    </a:lnTo>
                    <a:lnTo>
                      <a:pt x="25" y="89"/>
                    </a:lnTo>
                    <a:lnTo>
                      <a:pt x="14" y="91"/>
                    </a:lnTo>
                    <a:lnTo>
                      <a:pt x="14" y="91"/>
                    </a:lnTo>
                    <a:lnTo>
                      <a:pt x="12" y="81"/>
                    </a:lnTo>
                    <a:lnTo>
                      <a:pt x="11" y="72"/>
                    </a:lnTo>
                    <a:lnTo>
                      <a:pt x="7" y="63"/>
                    </a:lnTo>
                    <a:lnTo>
                      <a:pt x="7" y="51"/>
                    </a:lnTo>
                    <a:lnTo>
                      <a:pt x="7" y="51"/>
                    </a:lnTo>
                    <a:lnTo>
                      <a:pt x="7" y="39"/>
                    </a:lnTo>
                    <a:lnTo>
                      <a:pt x="5" y="30"/>
                    </a:lnTo>
                    <a:lnTo>
                      <a:pt x="2" y="25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" y="13"/>
                    </a:lnTo>
                    <a:lnTo>
                      <a:pt x="7" y="13"/>
                    </a:lnTo>
                    <a:lnTo>
                      <a:pt x="11" y="14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20"/>
                    </a:lnTo>
                    <a:lnTo>
                      <a:pt x="14" y="21"/>
                    </a:lnTo>
                    <a:lnTo>
                      <a:pt x="21" y="23"/>
                    </a:lnTo>
                    <a:lnTo>
                      <a:pt x="23" y="21"/>
                    </a:lnTo>
                    <a:lnTo>
                      <a:pt x="26" y="20"/>
                    </a:lnTo>
                    <a:lnTo>
                      <a:pt x="30" y="16"/>
                    </a:lnTo>
                    <a:lnTo>
                      <a:pt x="30" y="13"/>
                    </a:lnTo>
                    <a:lnTo>
                      <a:pt x="30" y="13"/>
                    </a:lnTo>
                    <a:lnTo>
                      <a:pt x="32" y="4"/>
                    </a:lnTo>
                    <a:lnTo>
                      <a:pt x="33" y="0"/>
                    </a:lnTo>
                    <a:lnTo>
                      <a:pt x="35" y="0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40" y="6"/>
                    </a:lnTo>
                    <a:lnTo>
                      <a:pt x="42" y="4"/>
                    </a:lnTo>
                    <a:lnTo>
                      <a:pt x="47" y="2"/>
                    </a:lnTo>
                    <a:lnTo>
                      <a:pt x="54" y="2"/>
                    </a:lnTo>
                    <a:lnTo>
                      <a:pt x="54" y="2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42"/>
              <p:cNvSpPr/>
              <p:nvPr/>
            </p:nvSpPr>
            <p:spPr>
              <a:xfrm>
                <a:off x="-462785" y="6067071"/>
                <a:ext cx="129998" cy="141814"/>
              </a:xfrm>
              <a:custGeom>
                <a:rect b="b" l="l" r="r" t="t"/>
                <a:pathLst>
                  <a:path extrusionOk="0" h="76" w="72">
                    <a:moveTo>
                      <a:pt x="7" y="71"/>
                    </a:moveTo>
                    <a:lnTo>
                      <a:pt x="7" y="71"/>
                    </a:lnTo>
                    <a:lnTo>
                      <a:pt x="11" y="66"/>
                    </a:lnTo>
                    <a:lnTo>
                      <a:pt x="14" y="66"/>
                    </a:lnTo>
                    <a:lnTo>
                      <a:pt x="18" y="67"/>
                    </a:lnTo>
                    <a:lnTo>
                      <a:pt x="19" y="71"/>
                    </a:lnTo>
                    <a:lnTo>
                      <a:pt x="19" y="71"/>
                    </a:lnTo>
                    <a:lnTo>
                      <a:pt x="19" y="73"/>
                    </a:lnTo>
                    <a:lnTo>
                      <a:pt x="21" y="74"/>
                    </a:lnTo>
                    <a:lnTo>
                      <a:pt x="28" y="76"/>
                    </a:lnTo>
                    <a:lnTo>
                      <a:pt x="30" y="74"/>
                    </a:lnTo>
                    <a:lnTo>
                      <a:pt x="33" y="73"/>
                    </a:lnTo>
                    <a:lnTo>
                      <a:pt x="37" y="69"/>
                    </a:lnTo>
                    <a:lnTo>
                      <a:pt x="37" y="66"/>
                    </a:lnTo>
                    <a:lnTo>
                      <a:pt x="37" y="66"/>
                    </a:lnTo>
                    <a:lnTo>
                      <a:pt x="39" y="57"/>
                    </a:lnTo>
                    <a:lnTo>
                      <a:pt x="40" y="53"/>
                    </a:lnTo>
                    <a:lnTo>
                      <a:pt x="42" y="53"/>
                    </a:lnTo>
                    <a:lnTo>
                      <a:pt x="44" y="57"/>
                    </a:lnTo>
                    <a:lnTo>
                      <a:pt x="44" y="57"/>
                    </a:lnTo>
                    <a:lnTo>
                      <a:pt x="47" y="59"/>
                    </a:lnTo>
                    <a:lnTo>
                      <a:pt x="49" y="57"/>
                    </a:lnTo>
                    <a:lnTo>
                      <a:pt x="54" y="55"/>
                    </a:lnTo>
                    <a:lnTo>
                      <a:pt x="63" y="55"/>
                    </a:lnTo>
                    <a:lnTo>
                      <a:pt x="63" y="55"/>
                    </a:lnTo>
                    <a:lnTo>
                      <a:pt x="68" y="57"/>
                    </a:lnTo>
                    <a:lnTo>
                      <a:pt x="70" y="55"/>
                    </a:lnTo>
                    <a:lnTo>
                      <a:pt x="72" y="52"/>
                    </a:lnTo>
                    <a:lnTo>
                      <a:pt x="72" y="43"/>
                    </a:lnTo>
                    <a:lnTo>
                      <a:pt x="70" y="31"/>
                    </a:lnTo>
                    <a:lnTo>
                      <a:pt x="70" y="31"/>
                    </a:lnTo>
                    <a:lnTo>
                      <a:pt x="68" y="19"/>
                    </a:lnTo>
                    <a:lnTo>
                      <a:pt x="65" y="12"/>
                    </a:lnTo>
                    <a:lnTo>
                      <a:pt x="61" y="6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4" y="3"/>
                    </a:lnTo>
                    <a:lnTo>
                      <a:pt x="51" y="8"/>
                    </a:lnTo>
                    <a:lnTo>
                      <a:pt x="45" y="13"/>
                    </a:lnTo>
                    <a:lnTo>
                      <a:pt x="42" y="17"/>
                    </a:lnTo>
                    <a:lnTo>
                      <a:pt x="42" y="17"/>
                    </a:lnTo>
                    <a:lnTo>
                      <a:pt x="40" y="17"/>
                    </a:lnTo>
                    <a:lnTo>
                      <a:pt x="39" y="17"/>
                    </a:lnTo>
                    <a:lnTo>
                      <a:pt x="39" y="13"/>
                    </a:lnTo>
                    <a:lnTo>
                      <a:pt x="37" y="12"/>
                    </a:lnTo>
                    <a:lnTo>
                      <a:pt x="35" y="12"/>
                    </a:lnTo>
                    <a:lnTo>
                      <a:pt x="33" y="12"/>
                    </a:lnTo>
                    <a:lnTo>
                      <a:pt x="28" y="13"/>
                    </a:lnTo>
                    <a:lnTo>
                      <a:pt x="28" y="13"/>
                    </a:lnTo>
                    <a:lnTo>
                      <a:pt x="18" y="22"/>
                    </a:lnTo>
                    <a:lnTo>
                      <a:pt x="12" y="29"/>
                    </a:lnTo>
                    <a:lnTo>
                      <a:pt x="11" y="34"/>
                    </a:lnTo>
                    <a:lnTo>
                      <a:pt x="11" y="40"/>
                    </a:lnTo>
                    <a:lnTo>
                      <a:pt x="12" y="45"/>
                    </a:lnTo>
                    <a:lnTo>
                      <a:pt x="12" y="48"/>
                    </a:lnTo>
                    <a:lnTo>
                      <a:pt x="7" y="52"/>
                    </a:lnTo>
                    <a:lnTo>
                      <a:pt x="7" y="52"/>
                    </a:lnTo>
                    <a:lnTo>
                      <a:pt x="2" y="57"/>
                    </a:lnTo>
                    <a:lnTo>
                      <a:pt x="0" y="60"/>
                    </a:lnTo>
                    <a:lnTo>
                      <a:pt x="0" y="62"/>
                    </a:lnTo>
                    <a:lnTo>
                      <a:pt x="7" y="71"/>
                    </a:lnTo>
                    <a:lnTo>
                      <a:pt x="7" y="7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42"/>
              <p:cNvSpPr/>
              <p:nvPr/>
            </p:nvSpPr>
            <p:spPr>
              <a:xfrm>
                <a:off x="447194" y="6906142"/>
                <a:ext cx="453018" cy="1059668"/>
              </a:xfrm>
              <a:custGeom>
                <a:rect b="b" l="l" r="r" t="t"/>
                <a:pathLst>
                  <a:path extrusionOk="0" h="592" w="252">
                    <a:moveTo>
                      <a:pt x="198" y="35"/>
                    </a:moveTo>
                    <a:lnTo>
                      <a:pt x="198" y="35"/>
                    </a:lnTo>
                    <a:lnTo>
                      <a:pt x="200" y="18"/>
                    </a:lnTo>
                    <a:lnTo>
                      <a:pt x="202" y="13"/>
                    </a:lnTo>
                    <a:lnTo>
                      <a:pt x="207" y="6"/>
                    </a:lnTo>
                    <a:lnTo>
                      <a:pt x="207" y="6"/>
                    </a:lnTo>
                    <a:lnTo>
                      <a:pt x="211" y="0"/>
                    </a:lnTo>
                    <a:lnTo>
                      <a:pt x="212" y="0"/>
                    </a:lnTo>
                    <a:lnTo>
                      <a:pt x="216" y="4"/>
                    </a:lnTo>
                    <a:lnTo>
                      <a:pt x="218" y="9"/>
                    </a:lnTo>
                    <a:lnTo>
                      <a:pt x="221" y="23"/>
                    </a:lnTo>
                    <a:lnTo>
                      <a:pt x="225" y="28"/>
                    </a:lnTo>
                    <a:lnTo>
                      <a:pt x="230" y="33"/>
                    </a:lnTo>
                    <a:lnTo>
                      <a:pt x="230" y="33"/>
                    </a:lnTo>
                    <a:lnTo>
                      <a:pt x="233" y="39"/>
                    </a:lnTo>
                    <a:lnTo>
                      <a:pt x="237" y="49"/>
                    </a:lnTo>
                    <a:lnTo>
                      <a:pt x="242" y="77"/>
                    </a:lnTo>
                    <a:lnTo>
                      <a:pt x="245" y="108"/>
                    </a:lnTo>
                    <a:lnTo>
                      <a:pt x="247" y="121"/>
                    </a:lnTo>
                    <a:lnTo>
                      <a:pt x="249" y="129"/>
                    </a:lnTo>
                    <a:lnTo>
                      <a:pt x="249" y="129"/>
                    </a:lnTo>
                    <a:lnTo>
                      <a:pt x="252" y="138"/>
                    </a:lnTo>
                    <a:lnTo>
                      <a:pt x="252" y="145"/>
                    </a:lnTo>
                    <a:lnTo>
                      <a:pt x="251" y="154"/>
                    </a:lnTo>
                    <a:lnTo>
                      <a:pt x="249" y="162"/>
                    </a:lnTo>
                    <a:lnTo>
                      <a:pt x="247" y="168"/>
                    </a:lnTo>
                    <a:lnTo>
                      <a:pt x="244" y="171"/>
                    </a:lnTo>
                    <a:lnTo>
                      <a:pt x="242" y="171"/>
                    </a:lnTo>
                    <a:lnTo>
                      <a:pt x="238" y="168"/>
                    </a:lnTo>
                    <a:lnTo>
                      <a:pt x="238" y="168"/>
                    </a:lnTo>
                    <a:lnTo>
                      <a:pt x="235" y="157"/>
                    </a:lnTo>
                    <a:lnTo>
                      <a:pt x="231" y="150"/>
                    </a:lnTo>
                    <a:lnTo>
                      <a:pt x="228" y="148"/>
                    </a:lnTo>
                    <a:lnTo>
                      <a:pt x="226" y="150"/>
                    </a:lnTo>
                    <a:lnTo>
                      <a:pt x="225" y="152"/>
                    </a:lnTo>
                    <a:lnTo>
                      <a:pt x="225" y="157"/>
                    </a:lnTo>
                    <a:lnTo>
                      <a:pt x="226" y="164"/>
                    </a:lnTo>
                    <a:lnTo>
                      <a:pt x="228" y="171"/>
                    </a:lnTo>
                    <a:lnTo>
                      <a:pt x="228" y="171"/>
                    </a:lnTo>
                    <a:lnTo>
                      <a:pt x="230" y="176"/>
                    </a:lnTo>
                    <a:lnTo>
                      <a:pt x="231" y="181"/>
                    </a:lnTo>
                    <a:lnTo>
                      <a:pt x="230" y="188"/>
                    </a:lnTo>
                    <a:lnTo>
                      <a:pt x="228" y="195"/>
                    </a:lnTo>
                    <a:lnTo>
                      <a:pt x="230" y="204"/>
                    </a:lnTo>
                    <a:lnTo>
                      <a:pt x="230" y="204"/>
                    </a:lnTo>
                    <a:lnTo>
                      <a:pt x="230" y="209"/>
                    </a:lnTo>
                    <a:lnTo>
                      <a:pt x="228" y="211"/>
                    </a:lnTo>
                    <a:lnTo>
                      <a:pt x="223" y="216"/>
                    </a:lnTo>
                    <a:lnTo>
                      <a:pt x="219" y="218"/>
                    </a:lnTo>
                    <a:lnTo>
                      <a:pt x="218" y="223"/>
                    </a:lnTo>
                    <a:lnTo>
                      <a:pt x="218" y="230"/>
                    </a:lnTo>
                    <a:lnTo>
                      <a:pt x="218" y="241"/>
                    </a:lnTo>
                    <a:lnTo>
                      <a:pt x="218" y="241"/>
                    </a:lnTo>
                    <a:lnTo>
                      <a:pt x="219" y="253"/>
                    </a:lnTo>
                    <a:lnTo>
                      <a:pt x="219" y="262"/>
                    </a:lnTo>
                    <a:lnTo>
                      <a:pt x="218" y="272"/>
                    </a:lnTo>
                    <a:lnTo>
                      <a:pt x="214" y="282"/>
                    </a:lnTo>
                    <a:lnTo>
                      <a:pt x="204" y="310"/>
                    </a:lnTo>
                    <a:lnTo>
                      <a:pt x="191" y="350"/>
                    </a:lnTo>
                    <a:lnTo>
                      <a:pt x="191" y="350"/>
                    </a:lnTo>
                    <a:lnTo>
                      <a:pt x="174" y="423"/>
                    </a:lnTo>
                    <a:lnTo>
                      <a:pt x="157" y="493"/>
                    </a:lnTo>
                    <a:lnTo>
                      <a:pt x="150" y="524"/>
                    </a:lnTo>
                    <a:lnTo>
                      <a:pt x="141" y="549"/>
                    </a:lnTo>
                    <a:lnTo>
                      <a:pt x="134" y="564"/>
                    </a:lnTo>
                    <a:lnTo>
                      <a:pt x="131" y="570"/>
                    </a:lnTo>
                    <a:lnTo>
                      <a:pt x="127" y="571"/>
                    </a:lnTo>
                    <a:lnTo>
                      <a:pt x="127" y="571"/>
                    </a:lnTo>
                    <a:lnTo>
                      <a:pt x="118" y="573"/>
                    </a:lnTo>
                    <a:lnTo>
                      <a:pt x="110" y="577"/>
                    </a:lnTo>
                    <a:lnTo>
                      <a:pt x="92" y="585"/>
                    </a:lnTo>
                    <a:lnTo>
                      <a:pt x="83" y="589"/>
                    </a:lnTo>
                    <a:lnTo>
                      <a:pt x="75" y="592"/>
                    </a:lnTo>
                    <a:lnTo>
                      <a:pt x="68" y="592"/>
                    </a:lnTo>
                    <a:lnTo>
                      <a:pt x="64" y="591"/>
                    </a:lnTo>
                    <a:lnTo>
                      <a:pt x="63" y="589"/>
                    </a:lnTo>
                    <a:lnTo>
                      <a:pt x="63" y="589"/>
                    </a:lnTo>
                    <a:lnTo>
                      <a:pt x="57" y="584"/>
                    </a:lnTo>
                    <a:lnTo>
                      <a:pt x="54" y="582"/>
                    </a:lnTo>
                    <a:lnTo>
                      <a:pt x="43" y="578"/>
                    </a:lnTo>
                    <a:lnTo>
                      <a:pt x="40" y="575"/>
                    </a:lnTo>
                    <a:lnTo>
                      <a:pt x="35" y="571"/>
                    </a:lnTo>
                    <a:lnTo>
                      <a:pt x="30" y="563"/>
                    </a:lnTo>
                    <a:lnTo>
                      <a:pt x="23" y="552"/>
                    </a:lnTo>
                    <a:lnTo>
                      <a:pt x="23" y="552"/>
                    </a:lnTo>
                    <a:lnTo>
                      <a:pt x="17" y="538"/>
                    </a:lnTo>
                    <a:lnTo>
                      <a:pt x="16" y="526"/>
                    </a:lnTo>
                    <a:lnTo>
                      <a:pt x="14" y="517"/>
                    </a:lnTo>
                    <a:lnTo>
                      <a:pt x="16" y="511"/>
                    </a:lnTo>
                    <a:lnTo>
                      <a:pt x="17" y="500"/>
                    </a:lnTo>
                    <a:lnTo>
                      <a:pt x="16" y="495"/>
                    </a:lnTo>
                    <a:lnTo>
                      <a:pt x="14" y="488"/>
                    </a:lnTo>
                    <a:lnTo>
                      <a:pt x="14" y="488"/>
                    </a:lnTo>
                    <a:lnTo>
                      <a:pt x="7" y="474"/>
                    </a:lnTo>
                    <a:lnTo>
                      <a:pt x="2" y="464"/>
                    </a:lnTo>
                    <a:lnTo>
                      <a:pt x="0" y="457"/>
                    </a:lnTo>
                    <a:lnTo>
                      <a:pt x="0" y="448"/>
                    </a:lnTo>
                    <a:lnTo>
                      <a:pt x="0" y="437"/>
                    </a:lnTo>
                    <a:lnTo>
                      <a:pt x="3" y="425"/>
                    </a:lnTo>
                    <a:lnTo>
                      <a:pt x="3" y="425"/>
                    </a:lnTo>
                    <a:lnTo>
                      <a:pt x="5" y="413"/>
                    </a:lnTo>
                    <a:lnTo>
                      <a:pt x="9" y="408"/>
                    </a:lnTo>
                    <a:lnTo>
                      <a:pt x="12" y="404"/>
                    </a:lnTo>
                    <a:lnTo>
                      <a:pt x="14" y="403"/>
                    </a:lnTo>
                    <a:lnTo>
                      <a:pt x="17" y="403"/>
                    </a:lnTo>
                    <a:lnTo>
                      <a:pt x="19" y="401"/>
                    </a:lnTo>
                    <a:lnTo>
                      <a:pt x="21" y="399"/>
                    </a:lnTo>
                    <a:lnTo>
                      <a:pt x="23" y="392"/>
                    </a:lnTo>
                    <a:lnTo>
                      <a:pt x="23" y="392"/>
                    </a:lnTo>
                    <a:lnTo>
                      <a:pt x="24" y="383"/>
                    </a:lnTo>
                    <a:lnTo>
                      <a:pt x="28" y="376"/>
                    </a:lnTo>
                    <a:lnTo>
                      <a:pt x="35" y="364"/>
                    </a:lnTo>
                    <a:lnTo>
                      <a:pt x="40" y="357"/>
                    </a:lnTo>
                    <a:lnTo>
                      <a:pt x="42" y="350"/>
                    </a:lnTo>
                    <a:lnTo>
                      <a:pt x="43" y="342"/>
                    </a:lnTo>
                    <a:lnTo>
                      <a:pt x="43" y="333"/>
                    </a:lnTo>
                    <a:lnTo>
                      <a:pt x="43" y="333"/>
                    </a:lnTo>
                    <a:lnTo>
                      <a:pt x="40" y="317"/>
                    </a:lnTo>
                    <a:lnTo>
                      <a:pt x="36" y="309"/>
                    </a:lnTo>
                    <a:lnTo>
                      <a:pt x="35" y="303"/>
                    </a:lnTo>
                    <a:lnTo>
                      <a:pt x="35" y="296"/>
                    </a:lnTo>
                    <a:lnTo>
                      <a:pt x="35" y="296"/>
                    </a:lnTo>
                    <a:lnTo>
                      <a:pt x="35" y="291"/>
                    </a:lnTo>
                    <a:lnTo>
                      <a:pt x="35" y="288"/>
                    </a:lnTo>
                    <a:lnTo>
                      <a:pt x="31" y="281"/>
                    </a:lnTo>
                    <a:lnTo>
                      <a:pt x="30" y="272"/>
                    </a:lnTo>
                    <a:lnTo>
                      <a:pt x="28" y="267"/>
                    </a:lnTo>
                    <a:lnTo>
                      <a:pt x="30" y="258"/>
                    </a:lnTo>
                    <a:lnTo>
                      <a:pt x="30" y="258"/>
                    </a:lnTo>
                    <a:lnTo>
                      <a:pt x="30" y="251"/>
                    </a:lnTo>
                    <a:lnTo>
                      <a:pt x="30" y="246"/>
                    </a:lnTo>
                    <a:lnTo>
                      <a:pt x="26" y="241"/>
                    </a:lnTo>
                    <a:lnTo>
                      <a:pt x="26" y="237"/>
                    </a:lnTo>
                    <a:lnTo>
                      <a:pt x="26" y="232"/>
                    </a:lnTo>
                    <a:lnTo>
                      <a:pt x="28" y="225"/>
                    </a:lnTo>
                    <a:lnTo>
                      <a:pt x="33" y="215"/>
                    </a:lnTo>
                    <a:lnTo>
                      <a:pt x="33" y="215"/>
                    </a:lnTo>
                    <a:lnTo>
                      <a:pt x="38" y="202"/>
                    </a:lnTo>
                    <a:lnTo>
                      <a:pt x="40" y="194"/>
                    </a:lnTo>
                    <a:lnTo>
                      <a:pt x="42" y="183"/>
                    </a:lnTo>
                    <a:lnTo>
                      <a:pt x="42" y="180"/>
                    </a:lnTo>
                    <a:lnTo>
                      <a:pt x="43" y="178"/>
                    </a:lnTo>
                    <a:lnTo>
                      <a:pt x="45" y="178"/>
                    </a:lnTo>
                    <a:lnTo>
                      <a:pt x="50" y="178"/>
                    </a:lnTo>
                    <a:lnTo>
                      <a:pt x="50" y="178"/>
                    </a:lnTo>
                    <a:lnTo>
                      <a:pt x="57" y="178"/>
                    </a:lnTo>
                    <a:lnTo>
                      <a:pt x="61" y="176"/>
                    </a:lnTo>
                    <a:lnTo>
                      <a:pt x="63" y="174"/>
                    </a:lnTo>
                    <a:lnTo>
                      <a:pt x="64" y="173"/>
                    </a:lnTo>
                    <a:lnTo>
                      <a:pt x="68" y="168"/>
                    </a:lnTo>
                    <a:lnTo>
                      <a:pt x="71" y="166"/>
                    </a:lnTo>
                    <a:lnTo>
                      <a:pt x="78" y="164"/>
                    </a:lnTo>
                    <a:lnTo>
                      <a:pt x="78" y="164"/>
                    </a:lnTo>
                    <a:lnTo>
                      <a:pt x="92" y="162"/>
                    </a:lnTo>
                    <a:lnTo>
                      <a:pt x="103" y="161"/>
                    </a:lnTo>
                    <a:lnTo>
                      <a:pt x="108" y="157"/>
                    </a:lnTo>
                    <a:lnTo>
                      <a:pt x="113" y="152"/>
                    </a:lnTo>
                    <a:lnTo>
                      <a:pt x="122" y="140"/>
                    </a:lnTo>
                    <a:lnTo>
                      <a:pt x="129" y="133"/>
                    </a:lnTo>
                    <a:lnTo>
                      <a:pt x="137" y="122"/>
                    </a:lnTo>
                    <a:lnTo>
                      <a:pt x="137" y="122"/>
                    </a:lnTo>
                    <a:lnTo>
                      <a:pt x="155" y="107"/>
                    </a:lnTo>
                    <a:lnTo>
                      <a:pt x="164" y="96"/>
                    </a:lnTo>
                    <a:lnTo>
                      <a:pt x="165" y="93"/>
                    </a:lnTo>
                    <a:lnTo>
                      <a:pt x="165" y="87"/>
                    </a:lnTo>
                    <a:lnTo>
                      <a:pt x="162" y="77"/>
                    </a:lnTo>
                    <a:lnTo>
                      <a:pt x="162" y="77"/>
                    </a:lnTo>
                    <a:lnTo>
                      <a:pt x="160" y="72"/>
                    </a:lnTo>
                    <a:lnTo>
                      <a:pt x="164" y="70"/>
                    </a:lnTo>
                    <a:lnTo>
                      <a:pt x="174" y="68"/>
                    </a:lnTo>
                    <a:lnTo>
                      <a:pt x="183" y="67"/>
                    </a:lnTo>
                    <a:lnTo>
                      <a:pt x="190" y="61"/>
                    </a:lnTo>
                    <a:lnTo>
                      <a:pt x="191" y="58"/>
                    </a:lnTo>
                    <a:lnTo>
                      <a:pt x="195" y="51"/>
                    </a:lnTo>
                    <a:lnTo>
                      <a:pt x="197" y="44"/>
                    </a:lnTo>
                    <a:lnTo>
                      <a:pt x="198" y="35"/>
                    </a:lnTo>
                    <a:lnTo>
                      <a:pt x="198" y="35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42"/>
              <p:cNvSpPr/>
              <p:nvPr/>
            </p:nvSpPr>
            <p:spPr>
              <a:xfrm>
                <a:off x="-1676088" y="3404107"/>
                <a:ext cx="988764" cy="1091186"/>
              </a:xfrm>
              <a:custGeom>
                <a:rect b="b" l="l" r="r" t="t"/>
                <a:pathLst>
                  <a:path extrusionOk="0" h="609" w="552">
                    <a:moveTo>
                      <a:pt x="509" y="609"/>
                    </a:moveTo>
                    <a:lnTo>
                      <a:pt x="509" y="586"/>
                    </a:lnTo>
                    <a:lnTo>
                      <a:pt x="545" y="586"/>
                    </a:lnTo>
                    <a:lnTo>
                      <a:pt x="545" y="175"/>
                    </a:lnTo>
                    <a:lnTo>
                      <a:pt x="545" y="175"/>
                    </a:lnTo>
                    <a:lnTo>
                      <a:pt x="545" y="168"/>
                    </a:lnTo>
                    <a:lnTo>
                      <a:pt x="543" y="163"/>
                    </a:lnTo>
                    <a:lnTo>
                      <a:pt x="538" y="153"/>
                    </a:lnTo>
                    <a:lnTo>
                      <a:pt x="536" y="148"/>
                    </a:lnTo>
                    <a:lnTo>
                      <a:pt x="536" y="141"/>
                    </a:lnTo>
                    <a:lnTo>
                      <a:pt x="536" y="134"/>
                    </a:lnTo>
                    <a:lnTo>
                      <a:pt x="540" y="127"/>
                    </a:lnTo>
                    <a:lnTo>
                      <a:pt x="540" y="127"/>
                    </a:lnTo>
                    <a:lnTo>
                      <a:pt x="543" y="120"/>
                    </a:lnTo>
                    <a:lnTo>
                      <a:pt x="545" y="113"/>
                    </a:lnTo>
                    <a:lnTo>
                      <a:pt x="543" y="99"/>
                    </a:lnTo>
                    <a:lnTo>
                      <a:pt x="543" y="94"/>
                    </a:lnTo>
                    <a:lnTo>
                      <a:pt x="543" y="87"/>
                    </a:lnTo>
                    <a:lnTo>
                      <a:pt x="547" y="81"/>
                    </a:lnTo>
                    <a:lnTo>
                      <a:pt x="552" y="74"/>
                    </a:lnTo>
                    <a:lnTo>
                      <a:pt x="552" y="74"/>
                    </a:lnTo>
                    <a:lnTo>
                      <a:pt x="550" y="73"/>
                    </a:lnTo>
                    <a:lnTo>
                      <a:pt x="550" y="73"/>
                    </a:lnTo>
                    <a:lnTo>
                      <a:pt x="549" y="66"/>
                    </a:lnTo>
                    <a:lnTo>
                      <a:pt x="547" y="59"/>
                    </a:lnTo>
                    <a:lnTo>
                      <a:pt x="545" y="55"/>
                    </a:lnTo>
                    <a:lnTo>
                      <a:pt x="542" y="54"/>
                    </a:lnTo>
                    <a:lnTo>
                      <a:pt x="536" y="52"/>
                    </a:lnTo>
                    <a:lnTo>
                      <a:pt x="528" y="52"/>
                    </a:lnTo>
                    <a:lnTo>
                      <a:pt x="528" y="52"/>
                    </a:lnTo>
                    <a:lnTo>
                      <a:pt x="516" y="52"/>
                    </a:lnTo>
                    <a:lnTo>
                      <a:pt x="510" y="50"/>
                    </a:lnTo>
                    <a:lnTo>
                      <a:pt x="507" y="48"/>
                    </a:lnTo>
                    <a:lnTo>
                      <a:pt x="495" y="47"/>
                    </a:lnTo>
                    <a:lnTo>
                      <a:pt x="495" y="47"/>
                    </a:lnTo>
                    <a:lnTo>
                      <a:pt x="489" y="45"/>
                    </a:lnTo>
                    <a:lnTo>
                      <a:pt x="486" y="43"/>
                    </a:lnTo>
                    <a:lnTo>
                      <a:pt x="482" y="36"/>
                    </a:lnTo>
                    <a:lnTo>
                      <a:pt x="481" y="31"/>
                    </a:lnTo>
                    <a:lnTo>
                      <a:pt x="475" y="27"/>
                    </a:lnTo>
                    <a:lnTo>
                      <a:pt x="469" y="21"/>
                    </a:lnTo>
                    <a:lnTo>
                      <a:pt x="458" y="15"/>
                    </a:lnTo>
                    <a:lnTo>
                      <a:pt x="458" y="15"/>
                    </a:lnTo>
                    <a:lnTo>
                      <a:pt x="444" y="10"/>
                    </a:lnTo>
                    <a:lnTo>
                      <a:pt x="434" y="8"/>
                    </a:lnTo>
                    <a:lnTo>
                      <a:pt x="427" y="12"/>
                    </a:lnTo>
                    <a:lnTo>
                      <a:pt x="420" y="15"/>
                    </a:lnTo>
                    <a:lnTo>
                      <a:pt x="420" y="15"/>
                    </a:lnTo>
                    <a:lnTo>
                      <a:pt x="416" y="17"/>
                    </a:lnTo>
                    <a:lnTo>
                      <a:pt x="413" y="17"/>
                    </a:lnTo>
                    <a:lnTo>
                      <a:pt x="406" y="19"/>
                    </a:lnTo>
                    <a:lnTo>
                      <a:pt x="399" y="21"/>
                    </a:lnTo>
                    <a:lnTo>
                      <a:pt x="394" y="24"/>
                    </a:lnTo>
                    <a:lnTo>
                      <a:pt x="385" y="31"/>
                    </a:lnTo>
                    <a:lnTo>
                      <a:pt x="375" y="43"/>
                    </a:lnTo>
                    <a:lnTo>
                      <a:pt x="375" y="43"/>
                    </a:lnTo>
                    <a:lnTo>
                      <a:pt x="369" y="50"/>
                    </a:lnTo>
                    <a:lnTo>
                      <a:pt x="368" y="59"/>
                    </a:lnTo>
                    <a:lnTo>
                      <a:pt x="369" y="68"/>
                    </a:lnTo>
                    <a:lnTo>
                      <a:pt x="369" y="76"/>
                    </a:lnTo>
                    <a:lnTo>
                      <a:pt x="371" y="85"/>
                    </a:lnTo>
                    <a:lnTo>
                      <a:pt x="373" y="94"/>
                    </a:lnTo>
                    <a:lnTo>
                      <a:pt x="371" y="102"/>
                    </a:lnTo>
                    <a:lnTo>
                      <a:pt x="366" y="111"/>
                    </a:lnTo>
                    <a:lnTo>
                      <a:pt x="366" y="111"/>
                    </a:lnTo>
                    <a:lnTo>
                      <a:pt x="361" y="120"/>
                    </a:lnTo>
                    <a:lnTo>
                      <a:pt x="354" y="125"/>
                    </a:lnTo>
                    <a:lnTo>
                      <a:pt x="347" y="128"/>
                    </a:lnTo>
                    <a:lnTo>
                      <a:pt x="341" y="130"/>
                    </a:lnTo>
                    <a:lnTo>
                      <a:pt x="334" y="130"/>
                    </a:lnTo>
                    <a:lnTo>
                      <a:pt x="329" y="128"/>
                    </a:lnTo>
                    <a:lnTo>
                      <a:pt x="324" y="125"/>
                    </a:lnTo>
                    <a:lnTo>
                      <a:pt x="319" y="120"/>
                    </a:lnTo>
                    <a:lnTo>
                      <a:pt x="319" y="120"/>
                    </a:lnTo>
                    <a:lnTo>
                      <a:pt x="314" y="113"/>
                    </a:lnTo>
                    <a:lnTo>
                      <a:pt x="307" y="108"/>
                    </a:lnTo>
                    <a:lnTo>
                      <a:pt x="291" y="99"/>
                    </a:lnTo>
                    <a:lnTo>
                      <a:pt x="272" y="92"/>
                    </a:lnTo>
                    <a:lnTo>
                      <a:pt x="253" y="88"/>
                    </a:lnTo>
                    <a:lnTo>
                      <a:pt x="253" y="88"/>
                    </a:lnTo>
                    <a:lnTo>
                      <a:pt x="237" y="87"/>
                    </a:lnTo>
                    <a:lnTo>
                      <a:pt x="230" y="85"/>
                    </a:lnTo>
                    <a:lnTo>
                      <a:pt x="225" y="83"/>
                    </a:lnTo>
                    <a:lnTo>
                      <a:pt x="220" y="80"/>
                    </a:lnTo>
                    <a:lnTo>
                      <a:pt x="216" y="73"/>
                    </a:lnTo>
                    <a:lnTo>
                      <a:pt x="213" y="66"/>
                    </a:lnTo>
                    <a:lnTo>
                      <a:pt x="211" y="54"/>
                    </a:lnTo>
                    <a:lnTo>
                      <a:pt x="211" y="54"/>
                    </a:lnTo>
                    <a:lnTo>
                      <a:pt x="207" y="43"/>
                    </a:lnTo>
                    <a:lnTo>
                      <a:pt x="204" y="36"/>
                    </a:lnTo>
                    <a:lnTo>
                      <a:pt x="199" y="33"/>
                    </a:lnTo>
                    <a:lnTo>
                      <a:pt x="193" y="31"/>
                    </a:lnTo>
                    <a:lnTo>
                      <a:pt x="181" y="29"/>
                    </a:lnTo>
                    <a:lnTo>
                      <a:pt x="176" y="27"/>
                    </a:lnTo>
                    <a:lnTo>
                      <a:pt x="173" y="26"/>
                    </a:lnTo>
                    <a:lnTo>
                      <a:pt x="173" y="26"/>
                    </a:lnTo>
                    <a:lnTo>
                      <a:pt x="162" y="19"/>
                    </a:lnTo>
                    <a:lnTo>
                      <a:pt x="148" y="15"/>
                    </a:lnTo>
                    <a:lnTo>
                      <a:pt x="132" y="12"/>
                    </a:lnTo>
                    <a:lnTo>
                      <a:pt x="127" y="12"/>
                    </a:lnTo>
                    <a:lnTo>
                      <a:pt x="120" y="14"/>
                    </a:lnTo>
                    <a:lnTo>
                      <a:pt x="120" y="14"/>
                    </a:lnTo>
                    <a:lnTo>
                      <a:pt x="115" y="15"/>
                    </a:lnTo>
                    <a:lnTo>
                      <a:pt x="108" y="14"/>
                    </a:lnTo>
                    <a:lnTo>
                      <a:pt x="96" y="10"/>
                    </a:lnTo>
                    <a:lnTo>
                      <a:pt x="84" y="5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72" y="21"/>
                    </a:lnTo>
                    <a:lnTo>
                      <a:pt x="72" y="26"/>
                    </a:lnTo>
                    <a:lnTo>
                      <a:pt x="73" y="31"/>
                    </a:lnTo>
                    <a:lnTo>
                      <a:pt x="72" y="33"/>
                    </a:lnTo>
                    <a:lnTo>
                      <a:pt x="68" y="34"/>
                    </a:lnTo>
                    <a:lnTo>
                      <a:pt x="68" y="34"/>
                    </a:lnTo>
                    <a:lnTo>
                      <a:pt x="59" y="40"/>
                    </a:lnTo>
                    <a:lnTo>
                      <a:pt x="49" y="47"/>
                    </a:lnTo>
                    <a:lnTo>
                      <a:pt x="28" y="64"/>
                    </a:lnTo>
                    <a:lnTo>
                      <a:pt x="28" y="64"/>
                    </a:lnTo>
                    <a:lnTo>
                      <a:pt x="25" y="68"/>
                    </a:lnTo>
                    <a:lnTo>
                      <a:pt x="23" y="71"/>
                    </a:lnTo>
                    <a:lnTo>
                      <a:pt x="23" y="78"/>
                    </a:lnTo>
                    <a:lnTo>
                      <a:pt x="26" y="94"/>
                    </a:lnTo>
                    <a:lnTo>
                      <a:pt x="28" y="102"/>
                    </a:lnTo>
                    <a:lnTo>
                      <a:pt x="25" y="113"/>
                    </a:lnTo>
                    <a:lnTo>
                      <a:pt x="23" y="116"/>
                    </a:lnTo>
                    <a:lnTo>
                      <a:pt x="18" y="121"/>
                    </a:lnTo>
                    <a:lnTo>
                      <a:pt x="12" y="127"/>
                    </a:lnTo>
                    <a:lnTo>
                      <a:pt x="4" y="132"/>
                    </a:lnTo>
                    <a:lnTo>
                      <a:pt x="4" y="132"/>
                    </a:lnTo>
                    <a:lnTo>
                      <a:pt x="9" y="153"/>
                    </a:lnTo>
                    <a:lnTo>
                      <a:pt x="12" y="170"/>
                    </a:lnTo>
                    <a:lnTo>
                      <a:pt x="14" y="195"/>
                    </a:lnTo>
                    <a:lnTo>
                      <a:pt x="12" y="214"/>
                    </a:lnTo>
                    <a:lnTo>
                      <a:pt x="14" y="221"/>
                    </a:lnTo>
                    <a:lnTo>
                      <a:pt x="16" y="229"/>
                    </a:lnTo>
                    <a:lnTo>
                      <a:pt x="16" y="229"/>
                    </a:lnTo>
                    <a:lnTo>
                      <a:pt x="16" y="238"/>
                    </a:lnTo>
                    <a:lnTo>
                      <a:pt x="16" y="245"/>
                    </a:lnTo>
                    <a:lnTo>
                      <a:pt x="14" y="256"/>
                    </a:lnTo>
                    <a:lnTo>
                      <a:pt x="12" y="266"/>
                    </a:lnTo>
                    <a:lnTo>
                      <a:pt x="12" y="273"/>
                    </a:lnTo>
                    <a:lnTo>
                      <a:pt x="14" y="282"/>
                    </a:lnTo>
                    <a:lnTo>
                      <a:pt x="14" y="282"/>
                    </a:lnTo>
                    <a:lnTo>
                      <a:pt x="18" y="290"/>
                    </a:lnTo>
                    <a:lnTo>
                      <a:pt x="16" y="297"/>
                    </a:lnTo>
                    <a:lnTo>
                      <a:pt x="11" y="303"/>
                    </a:lnTo>
                    <a:lnTo>
                      <a:pt x="7" y="306"/>
                    </a:lnTo>
                    <a:lnTo>
                      <a:pt x="2" y="310"/>
                    </a:lnTo>
                    <a:lnTo>
                      <a:pt x="0" y="315"/>
                    </a:lnTo>
                    <a:lnTo>
                      <a:pt x="2" y="322"/>
                    </a:lnTo>
                    <a:lnTo>
                      <a:pt x="7" y="330"/>
                    </a:lnTo>
                    <a:lnTo>
                      <a:pt x="7" y="330"/>
                    </a:lnTo>
                    <a:lnTo>
                      <a:pt x="14" y="343"/>
                    </a:lnTo>
                    <a:lnTo>
                      <a:pt x="19" y="351"/>
                    </a:lnTo>
                    <a:lnTo>
                      <a:pt x="21" y="358"/>
                    </a:lnTo>
                    <a:lnTo>
                      <a:pt x="21" y="364"/>
                    </a:lnTo>
                    <a:lnTo>
                      <a:pt x="21" y="370"/>
                    </a:lnTo>
                    <a:lnTo>
                      <a:pt x="23" y="376"/>
                    </a:lnTo>
                    <a:lnTo>
                      <a:pt x="25" y="383"/>
                    </a:lnTo>
                    <a:lnTo>
                      <a:pt x="25" y="383"/>
                    </a:lnTo>
                    <a:lnTo>
                      <a:pt x="30" y="388"/>
                    </a:lnTo>
                    <a:lnTo>
                      <a:pt x="33" y="390"/>
                    </a:lnTo>
                    <a:lnTo>
                      <a:pt x="37" y="391"/>
                    </a:lnTo>
                    <a:lnTo>
                      <a:pt x="38" y="390"/>
                    </a:lnTo>
                    <a:lnTo>
                      <a:pt x="47" y="388"/>
                    </a:lnTo>
                    <a:lnTo>
                      <a:pt x="52" y="390"/>
                    </a:lnTo>
                    <a:lnTo>
                      <a:pt x="61" y="393"/>
                    </a:lnTo>
                    <a:lnTo>
                      <a:pt x="61" y="393"/>
                    </a:lnTo>
                    <a:lnTo>
                      <a:pt x="73" y="400"/>
                    </a:lnTo>
                    <a:lnTo>
                      <a:pt x="77" y="404"/>
                    </a:lnTo>
                    <a:lnTo>
                      <a:pt x="79" y="407"/>
                    </a:lnTo>
                    <a:lnTo>
                      <a:pt x="82" y="417"/>
                    </a:lnTo>
                    <a:lnTo>
                      <a:pt x="89" y="433"/>
                    </a:lnTo>
                    <a:lnTo>
                      <a:pt x="89" y="433"/>
                    </a:lnTo>
                    <a:lnTo>
                      <a:pt x="96" y="437"/>
                    </a:lnTo>
                    <a:lnTo>
                      <a:pt x="105" y="438"/>
                    </a:lnTo>
                    <a:lnTo>
                      <a:pt x="124" y="444"/>
                    </a:lnTo>
                    <a:lnTo>
                      <a:pt x="132" y="445"/>
                    </a:lnTo>
                    <a:lnTo>
                      <a:pt x="143" y="449"/>
                    </a:lnTo>
                    <a:lnTo>
                      <a:pt x="152" y="454"/>
                    </a:lnTo>
                    <a:lnTo>
                      <a:pt x="159" y="461"/>
                    </a:lnTo>
                    <a:lnTo>
                      <a:pt x="159" y="461"/>
                    </a:lnTo>
                    <a:lnTo>
                      <a:pt x="166" y="470"/>
                    </a:lnTo>
                    <a:lnTo>
                      <a:pt x="167" y="471"/>
                    </a:lnTo>
                    <a:lnTo>
                      <a:pt x="171" y="471"/>
                    </a:lnTo>
                    <a:lnTo>
                      <a:pt x="178" y="468"/>
                    </a:lnTo>
                    <a:lnTo>
                      <a:pt x="193" y="458"/>
                    </a:lnTo>
                    <a:lnTo>
                      <a:pt x="193" y="458"/>
                    </a:lnTo>
                    <a:lnTo>
                      <a:pt x="216" y="440"/>
                    </a:lnTo>
                    <a:lnTo>
                      <a:pt x="227" y="435"/>
                    </a:lnTo>
                    <a:lnTo>
                      <a:pt x="232" y="435"/>
                    </a:lnTo>
                    <a:lnTo>
                      <a:pt x="233" y="435"/>
                    </a:lnTo>
                    <a:lnTo>
                      <a:pt x="233" y="435"/>
                    </a:lnTo>
                    <a:lnTo>
                      <a:pt x="317" y="485"/>
                    </a:lnTo>
                    <a:lnTo>
                      <a:pt x="408" y="543"/>
                    </a:lnTo>
                    <a:lnTo>
                      <a:pt x="509" y="609"/>
                    </a:lnTo>
                    <a:lnTo>
                      <a:pt x="509" y="609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42"/>
              <p:cNvSpPr/>
              <p:nvPr/>
            </p:nvSpPr>
            <p:spPr>
              <a:xfrm>
                <a:off x="-900046" y="4219543"/>
                <a:ext cx="1055732" cy="1504812"/>
              </a:xfrm>
              <a:custGeom>
                <a:rect b="b" l="l" r="r" t="t"/>
                <a:pathLst>
                  <a:path extrusionOk="0" h="841" w="588">
                    <a:moveTo>
                      <a:pt x="200" y="778"/>
                    </a:moveTo>
                    <a:lnTo>
                      <a:pt x="200" y="778"/>
                    </a:lnTo>
                    <a:lnTo>
                      <a:pt x="210" y="790"/>
                    </a:lnTo>
                    <a:lnTo>
                      <a:pt x="221" y="801"/>
                    </a:lnTo>
                    <a:lnTo>
                      <a:pt x="224" y="804"/>
                    </a:lnTo>
                    <a:lnTo>
                      <a:pt x="230" y="804"/>
                    </a:lnTo>
                    <a:lnTo>
                      <a:pt x="233" y="804"/>
                    </a:lnTo>
                    <a:lnTo>
                      <a:pt x="238" y="801"/>
                    </a:lnTo>
                    <a:lnTo>
                      <a:pt x="238" y="801"/>
                    </a:lnTo>
                    <a:lnTo>
                      <a:pt x="243" y="797"/>
                    </a:lnTo>
                    <a:lnTo>
                      <a:pt x="247" y="796"/>
                    </a:lnTo>
                    <a:lnTo>
                      <a:pt x="250" y="797"/>
                    </a:lnTo>
                    <a:lnTo>
                      <a:pt x="252" y="799"/>
                    </a:lnTo>
                    <a:lnTo>
                      <a:pt x="256" y="801"/>
                    </a:lnTo>
                    <a:lnTo>
                      <a:pt x="259" y="803"/>
                    </a:lnTo>
                    <a:lnTo>
                      <a:pt x="261" y="801"/>
                    </a:lnTo>
                    <a:lnTo>
                      <a:pt x="264" y="797"/>
                    </a:lnTo>
                    <a:lnTo>
                      <a:pt x="264" y="797"/>
                    </a:lnTo>
                    <a:lnTo>
                      <a:pt x="268" y="792"/>
                    </a:lnTo>
                    <a:lnTo>
                      <a:pt x="271" y="790"/>
                    </a:lnTo>
                    <a:lnTo>
                      <a:pt x="275" y="790"/>
                    </a:lnTo>
                    <a:lnTo>
                      <a:pt x="277" y="790"/>
                    </a:lnTo>
                    <a:lnTo>
                      <a:pt x="284" y="799"/>
                    </a:lnTo>
                    <a:lnTo>
                      <a:pt x="290" y="811"/>
                    </a:lnTo>
                    <a:lnTo>
                      <a:pt x="290" y="811"/>
                    </a:lnTo>
                    <a:lnTo>
                      <a:pt x="294" y="817"/>
                    </a:lnTo>
                    <a:lnTo>
                      <a:pt x="297" y="820"/>
                    </a:lnTo>
                    <a:lnTo>
                      <a:pt x="303" y="824"/>
                    </a:lnTo>
                    <a:lnTo>
                      <a:pt x="310" y="829"/>
                    </a:lnTo>
                    <a:lnTo>
                      <a:pt x="313" y="834"/>
                    </a:lnTo>
                    <a:lnTo>
                      <a:pt x="317" y="841"/>
                    </a:lnTo>
                    <a:lnTo>
                      <a:pt x="317" y="841"/>
                    </a:lnTo>
                    <a:lnTo>
                      <a:pt x="322" y="831"/>
                    </a:lnTo>
                    <a:lnTo>
                      <a:pt x="325" y="827"/>
                    </a:lnTo>
                    <a:lnTo>
                      <a:pt x="329" y="827"/>
                    </a:lnTo>
                    <a:lnTo>
                      <a:pt x="332" y="829"/>
                    </a:lnTo>
                    <a:lnTo>
                      <a:pt x="339" y="834"/>
                    </a:lnTo>
                    <a:lnTo>
                      <a:pt x="343" y="834"/>
                    </a:lnTo>
                    <a:lnTo>
                      <a:pt x="346" y="831"/>
                    </a:lnTo>
                    <a:lnTo>
                      <a:pt x="346" y="831"/>
                    </a:lnTo>
                    <a:lnTo>
                      <a:pt x="348" y="827"/>
                    </a:lnTo>
                    <a:lnTo>
                      <a:pt x="351" y="827"/>
                    </a:lnTo>
                    <a:lnTo>
                      <a:pt x="358" y="838"/>
                    </a:lnTo>
                    <a:lnTo>
                      <a:pt x="358" y="838"/>
                    </a:lnTo>
                    <a:lnTo>
                      <a:pt x="362" y="839"/>
                    </a:lnTo>
                    <a:lnTo>
                      <a:pt x="365" y="839"/>
                    </a:lnTo>
                    <a:lnTo>
                      <a:pt x="372" y="832"/>
                    </a:lnTo>
                    <a:lnTo>
                      <a:pt x="378" y="829"/>
                    </a:lnTo>
                    <a:lnTo>
                      <a:pt x="383" y="825"/>
                    </a:lnTo>
                    <a:lnTo>
                      <a:pt x="388" y="824"/>
                    </a:lnTo>
                    <a:lnTo>
                      <a:pt x="395" y="825"/>
                    </a:lnTo>
                    <a:lnTo>
                      <a:pt x="395" y="825"/>
                    </a:lnTo>
                    <a:lnTo>
                      <a:pt x="398" y="827"/>
                    </a:lnTo>
                    <a:lnTo>
                      <a:pt x="398" y="829"/>
                    </a:lnTo>
                    <a:lnTo>
                      <a:pt x="398" y="831"/>
                    </a:lnTo>
                    <a:lnTo>
                      <a:pt x="404" y="831"/>
                    </a:lnTo>
                    <a:lnTo>
                      <a:pt x="404" y="831"/>
                    </a:lnTo>
                    <a:lnTo>
                      <a:pt x="411" y="829"/>
                    </a:lnTo>
                    <a:lnTo>
                      <a:pt x="416" y="825"/>
                    </a:lnTo>
                    <a:lnTo>
                      <a:pt x="426" y="810"/>
                    </a:lnTo>
                    <a:lnTo>
                      <a:pt x="426" y="810"/>
                    </a:lnTo>
                    <a:lnTo>
                      <a:pt x="437" y="796"/>
                    </a:lnTo>
                    <a:lnTo>
                      <a:pt x="442" y="789"/>
                    </a:lnTo>
                    <a:lnTo>
                      <a:pt x="449" y="785"/>
                    </a:lnTo>
                    <a:lnTo>
                      <a:pt x="449" y="785"/>
                    </a:lnTo>
                    <a:lnTo>
                      <a:pt x="461" y="780"/>
                    </a:lnTo>
                    <a:lnTo>
                      <a:pt x="470" y="778"/>
                    </a:lnTo>
                    <a:lnTo>
                      <a:pt x="477" y="780"/>
                    </a:lnTo>
                    <a:lnTo>
                      <a:pt x="479" y="782"/>
                    </a:lnTo>
                    <a:lnTo>
                      <a:pt x="477" y="784"/>
                    </a:lnTo>
                    <a:lnTo>
                      <a:pt x="477" y="784"/>
                    </a:lnTo>
                    <a:lnTo>
                      <a:pt x="477" y="787"/>
                    </a:lnTo>
                    <a:lnTo>
                      <a:pt x="477" y="789"/>
                    </a:lnTo>
                    <a:lnTo>
                      <a:pt x="479" y="790"/>
                    </a:lnTo>
                    <a:lnTo>
                      <a:pt x="480" y="792"/>
                    </a:lnTo>
                    <a:lnTo>
                      <a:pt x="486" y="794"/>
                    </a:lnTo>
                    <a:lnTo>
                      <a:pt x="492" y="794"/>
                    </a:lnTo>
                    <a:lnTo>
                      <a:pt x="492" y="794"/>
                    </a:lnTo>
                    <a:lnTo>
                      <a:pt x="491" y="785"/>
                    </a:lnTo>
                    <a:lnTo>
                      <a:pt x="489" y="778"/>
                    </a:lnTo>
                    <a:lnTo>
                      <a:pt x="491" y="770"/>
                    </a:lnTo>
                    <a:lnTo>
                      <a:pt x="491" y="766"/>
                    </a:lnTo>
                    <a:lnTo>
                      <a:pt x="491" y="763"/>
                    </a:lnTo>
                    <a:lnTo>
                      <a:pt x="487" y="761"/>
                    </a:lnTo>
                    <a:lnTo>
                      <a:pt x="484" y="759"/>
                    </a:lnTo>
                    <a:lnTo>
                      <a:pt x="484" y="759"/>
                    </a:lnTo>
                    <a:lnTo>
                      <a:pt x="473" y="756"/>
                    </a:lnTo>
                    <a:lnTo>
                      <a:pt x="470" y="754"/>
                    </a:lnTo>
                    <a:lnTo>
                      <a:pt x="466" y="750"/>
                    </a:lnTo>
                    <a:lnTo>
                      <a:pt x="461" y="740"/>
                    </a:lnTo>
                    <a:lnTo>
                      <a:pt x="456" y="723"/>
                    </a:lnTo>
                    <a:lnTo>
                      <a:pt x="456" y="723"/>
                    </a:lnTo>
                    <a:lnTo>
                      <a:pt x="454" y="712"/>
                    </a:lnTo>
                    <a:lnTo>
                      <a:pt x="451" y="705"/>
                    </a:lnTo>
                    <a:lnTo>
                      <a:pt x="447" y="700"/>
                    </a:lnTo>
                    <a:lnTo>
                      <a:pt x="445" y="698"/>
                    </a:lnTo>
                    <a:lnTo>
                      <a:pt x="437" y="691"/>
                    </a:lnTo>
                    <a:lnTo>
                      <a:pt x="433" y="686"/>
                    </a:lnTo>
                    <a:lnTo>
                      <a:pt x="428" y="679"/>
                    </a:lnTo>
                    <a:lnTo>
                      <a:pt x="428" y="679"/>
                    </a:lnTo>
                    <a:lnTo>
                      <a:pt x="423" y="670"/>
                    </a:lnTo>
                    <a:lnTo>
                      <a:pt x="416" y="665"/>
                    </a:lnTo>
                    <a:lnTo>
                      <a:pt x="409" y="662"/>
                    </a:lnTo>
                    <a:lnTo>
                      <a:pt x="400" y="658"/>
                    </a:lnTo>
                    <a:lnTo>
                      <a:pt x="395" y="656"/>
                    </a:lnTo>
                    <a:lnTo>
                      <a:pt x="391" y="655"/>
                    </a:lnTo>
                    <a:lnTo>
                      <a:pt x="391" y="653"/>
                    </a:lnTo>
                    <a:lnTo>
                      <a:pt x="395" y="648"/>
                    </a:lnTo>
                    <a:lnTo>
                      <a:pt x="395" y="648"/>
                    </a:lnTo>
                    <a:lnTo>
                      <a:pt x="398" y="644"/>
                    </a:lnTo>
                    <a:lnTo>
                      <a:pt x="398" y="641"/>
                    </a:lnTo>
                    <a:lnTo>
                      <a:pt x="398" y="634"/>
                    </a:lnTo>
                    <a:lnTo>
                      <a:pt x="400" y="630"/>
                    </a:lnTo>
                    <a:lnTo>
                      <a:pt x="404" y="629"/>
                    </a:lnTo>
                    <a:lnTo>
                      <a:pt x="409" y="629"/>
                    </a:lnTo>
                    <a:lnTo>
                      <a:pt x="419" y="632"/>
                    </a:lnTo>
                    <a:lnTo>
                      <a:pt x="419" y="632"/>
                    </a:lnTo>
                    <a:lnTo>
                      <a:pt x="423" y="632"/>
                    </a:lnTo>
                    <a:lnTo>
                      <a:pt x="426" y="632"/>
                    </a:lnTo>
                    <a:lnTo>
                      <a:pt x="428" y="630"/>
                    </a:lnTo>
                    <a:lnTo>
                      <a:pt x="430" y="629"/>
                    </a:lnTo>
                    <a:lnTo>
                      <a:pt x="432" y="622"/>
                    </a:lnTo>
                    <a:lnTo>
                      <a:pt x="432" y="611"/>
                    </a:lnTo>
                    <a:lnTo>
                      <a:pt x="432" y="590"/>
                    </a:lnTo>
                    <a:lnTo>
                      <a:pt x="433" y="578"/>
                    </a:lnTo>
                    <a:lnTo>
                      <a:pt x="435" y="569"/>
                    </a:lnTo>
                    <a:lnTo>
                      <a:pt x="435" y="569"/>
                    </a:lnTo>
                    <a:lnTo>
                      <a:pt x="438" y="562"/>
                    </a:lnTo>
                    <a:lnTo>
                      <a:pt x="440" y="555"/>
                    </a:lnTo>
                    <a:lnTo>
                      <a:pt x="438" y="548"/>
                    </a:lnTo>
                    <a:lnTo>
                      <a:pt x="437" y="542"/>
                    </a:lnTo>
                    <a:lnTo>
                      <a:pt x="438" y="538"/>
                    </a:lnTo>
                    <a:lnTo>
                      <a:pt x="440" y="533"/>
                    </a:lnTo>
                    <a:lnTo>
                      <a:pt x="440" y="533"/>
                    </a:lnTo>
                    <a:lnTo>
                      <a:pt x="444" y="528"/>
                    </a:lnTo>
                    <a:lnTo>
                      <a:pt x="447" y="526"/>
                    </a:lnTo>
                    <a:lnTo>
                      <a:pt x="449" y="526"/>
                    </a:lnTo>
                    <a:lnTo>
                      <a:pt x="451" y="529"/>
                    </a:lnTo>
                    <a:lnTo>
                      <a:pt x="454" y="533"/>
                    </a:lnTo>
                    <a:lnTo>
                      <a:pt x="456" y="533"/>
                    </a:lnTo>
                    <a:lnTo>
                      <a:pt x="458" y="531"/>
                    </a:lnTo>
                    <a:lnTo>
                      <a:pt x="458" y="531"/>
                    </a:lnTo>
                    <a:lnTo>
                      <a:pt x="461" y="522"/>
                    </a:lnTo>
                    <a:lnTo>
                      <a:pt x="461" y="507"/>
                    </a:lnTo>
                    <a:lnTo>
                      <a:pt x="465" y="493"/>
                    </a:lnTo>
                    <a:lnTo>
                      <a:pt x="466" y="486"/>
                    </a:lnTo>
                    <a:lnTo>
                      <a:pt x="472" y="481"/>
                    </a:lnTo>
                    <a:lnTo>
                      <a:pt x="472" y="481"/>
                    </a:lnTo>
                    <a:lnTo>
                      <a:pt x="475" y="475"/>
                    </a:lnTo>
                    <a:lnTo>
                      <a:pt x="477" y="470"/>
                    </a:lnTo>
                    <a:lnTo>
                      <a:pt x="480" y="460"/>
                    </a:lnTo>
                    <a:lnTo>
                      <a:pt x="484" y="454"/>
                    </a:lnTo>
                    <a:lnTo>
                      <a:pt x="487" y="451"/>
                    </a:lnTo>
                    <a:lnTo>
                      <a:pt x="494" y="447"/>
                    </a:lnTo>
                    <a:lnTo>
                      <a:pt x="503" y="447"/>
                    </a:lnTo>
                    <a:lnTo>
                      <a:pt x="503" y="447"/>
                    </a:lnTo>
                    <a:lnTo>
                      <a:pt x="503" y="439"/>
                    </a:lnTo>
                    <a:lnTo>
                      <a:pt x="503" y="432"/>
                    </a:lnTo>
                    <a:lnTo>
                      <a:pt x="506" y="420"/>
                    </a:lnTo>
                    <a:lnTo>
                      <a:pt x="512" y="404"/>
                    </a:lnTo>
                    <a:lnTo>
                      <a:pt x="517" y="380"/>
                    </a:lnTo>
                    <a:lnTo>
                      <a:pt x="517" y="380"/>
                    </a:lnTo>
                    <a:lnTo>
                      <a:pt x="517" y="369"/>
                    </a:lnTo>
                    <a:lnTo>
                      <a:pt x="513" y="359"/>
                    </a:lnTo>
                    <a:lnTo>
                      <a:pt x="513" y="350"/>
                    </a:lnTo>
                    <a:lnTo>
                      <a:pt x="513" y="345"/>
                    </a:lnTo>
                    <a:lnTo>
                      <a:pt x="515" y="341"/>
                    </a:lnTo>
                    <a:lnTo>
                      <a:pt x="515" y="341"/>
                    </a:lnTo>
                    <a:lnTo>
                      <a:pt x="520" y="329"/>
                    </a:lnTo>
                    <a:lnTo>
                      <a:pt x="526" y="315"/>
                    </a:lnTo>
                    <a:lnTo>
                      <a:pt x="529" y="296"/>
                    </a:lnTo>
                    <a:lnTo>
                      <a:pt x="531" y="286"/>
                    </a:lnTo>
                    <a:lnTo>
                      <a:pt x="531" y="272"/>
                    </a:lnTo>
                    <a:lnTo>
                      <a:pt x="531" y="272"/>
                    </a:lnTo>
                    <a:lnTo>
                      <a:pt x="531" y="265"/>
                    </a:lnTo>
                    <a:lnTo>
                      <a:pt x="531" y="261"/>
                    </a:lnTo>
                    <a:lnTo>
                      <a:pt x="533" y="259"/>
                    </a:lnTo>
                    <a:lnTo>
                      <a:pt x="536" y="261"/>
                    </a:lnTo>
                    <a:lnTo>
                      <a:pt x="539" y="263"/>
                    </a:lnTo>
                    <a:lnTo>
                      <a:pt x="543" y="263"/>
                    </a:lnTo>
                    <a:lnTo>
                      <a:pt x="546" y="259"/>
                    </a:lnTo>
                    <a:lnTo>
                      <a:pt x="552" y="251"/>
                    </a:lnTo>
                    <a:lnTo>
                      <a:pt x="552" y="251"/>
                    </a:lnTo>
                    <a:lnTo>
                      <a:pt x="553" y="247"/>
                    </a:lnTo>
                    <a:lnTo>
                      <a:pt x="557" y="244"/>
                    </a:lnTo>
                    <a:lnTo>
                      <a:pt x="566" y="244"/>
                    </a:lnTo>
                    <a:lnTo>
                      <a:pt x="571" y="242"/>
                    </a:lnTo>
                    <a:lnTo>
                      <a:pt x="576" y="239"/>
                    </a:lnTo>
                    <a:lnTo>
                      <a:pt x="581" y="230"/>
                    </a:lnTo>
                    <a:lnTo>
                      <a:pt x="588" y="219"/>
                    </a:lnTo>
                    <a:lnTo>
                      <a:pt x="588" y="219"/>
                    </a:lnTo>
                    <a:lnTo>
                      <a:pt x="581" y="209"/>
                    </a:lnTo>
                    <a:lnTo>
                      <a:pt x="578" y="207"/>
                    </a:lnTo>
                    <a:lnTo>
                      <a:pt x="574" y="209"/>
                    </a:lnTo>
                    <a:lnTo>
                      <a:pt x="574" y="209"/>
                    </a:lnTo>
                    <a:lnTo>
                      <a:pt x="573" y="209"/>
                    </a:lnTo>
                    <a:lnTo>
                      <a:pt x="571" y="207"/>
                    </a:lnTo>
                    <a:lnTo>
                      <a:pt x="567" y="200"/>
                    </a:lnTo>
                    <a:lnTo>
                      <a:pt x="562" y="193"/>
                    </a:lnTo>
                    <a:lnTo>
                      <a:pt x="559" y="192"/>
                    </a:lnTo>
                    <a:lnTo>
                      <a:pt x="555" y="190"/>
                    </a:lnTo>
                    <a:lnTo>
                      <a:pt x="555" y="190"/>
                    </a:lnTo>
                    <a:lnTo>
                      <a:pt x="553" y="190"/>
                    </a:lnTo>
                    <a:lnTo>
                      <a:pt x="552" y="188"/>
                    </a:lnTo>
                    <a:lnTo>
                      <a:pt x="548" y="181"/>
                    </a:lnTo>
                    <a:lnTo>
                      <a:pt x="545" y="171"/>
                    </a:lnTo>
                    <a:lnTo>
                      <a:pt x="541" y="158"/>
                    </a:lnTo>
                    <a:lnTo>
                      <a:pt x="538" y="134"/>
                    </a:lnTo>
                    <a:lnTo>
                      <a:pt x="538" y="125"/>
                    </a:lnTo>
                    <a:lnTo>
                      <a:pt x="538" y="120"/>
                    </a:lnTo>
                    <a:lnTo>
                      <a:pt x="538" y="120"/>
                    </a:lnTo>
                    <a:lnTo>
                      <a:pt x="539" y="113"/>
                    </a:lnTo>
                    <a:lnTo>
                      <a:pt x="539" y="108"/>
                    </a:lnTo>
                    <a:lnTo>
                      <a:pt x="538" y="98"/>
                    </a:lnTo>
                    <a:lnTo>
                      <a:pt x="534" y="91"/>
                    </a:lnTo>
                    <a:lnTo>
                      <a:pt x="536" y="89"/>
                    </a:lnTo>
                    <a:lnTo>
                      <a:pt x="539" y="89"/>
                    </a:lnTo>
                    <a:lnTo>
                      <a:pt x="539" y="89"/>
                    </a:lnTo>
                    <a:lnTo>
                      <a:pt x="543" y="91"/>
                    </a:lnTo>
                    <a:lnTo>
                      <a:pt x="545" y="89"/>
                    </a:lnTo>
                    <a:lnTo>
                      <a:pt x="541" y="82"/>
                    </a:lnTo>
                    <a:lnTo>
                      <a:pt x="534" y="70"/>
                    </a:lnTo>
                    <a:lnTo>
                      <a:pt x="531" y="59"/>
                    </a:lnTo>
                    <a:lnTo>
                      <a:pt x="529" y="49"/>
                    </a:lnTo>
                    <a:lnTo>
                      <a:pt x="529" y="49"/>
                    </a:lnTo>
                    <a:lnTo>
                      <a:pt x="527" y="42"/>
                    </a:lnTo>
                    <a:lnTo>
                      <a:pt x="526" y="37"/>
                    </a:lnTo>
                    <a:lnTo>
                      <a:pt x="522" y="35"/>
                    </a:lnTo>
                    <a:lnTo>
                      <a:pt x="517" y="33"/>
                    </a:lnTo>
                    <a:lnTo>
                      <a:pt x="517" y="33"/>
                    </a:lnTo>
                    <a:lnTo>
                      <a:pt x="513" y="31"/>
                    </a:lnTo>
                    <a:lnTo>
                      <a:pt x="510" y="30"/>
                    </a:lnTo>
                    <a:lnTo>
                      <a:pt x="508" y="23"/>
                    </a:lnTo>
                    <a:lnTo>
                      <a:pt x="505" y="17"/>
                    </a:lnTo>
                    <a:lnTo>
                      <a:pt x="501" y="16"/>
                    </a:lnTo>
                    <a:lnTo>
                      <a:pt x="496" y="14"/>
                    </a:lnTo>
                    <a:lnTo>
                      <a:pt x="496" y="14"/>
                    </a:lnTo>
                    <a:lnTo>
                      <a:pt x="492" y="14"/>
                    </a:lnTo>
                    <a:lnTo>
                      <a:pt x="489" y="10"/>
                    </a:lnTo>
                    <a:lnTo>
                      <a:pt x="484" y="0"/>
                    </a:lnTo>
                    <a:lnTo>
                      <a:pt x="484" y="0"/>
                    </a:lnTo>
                    <a:lnTo>
                      <a:pt x="479" y="5"/>
                    </a:lnTo>
                    <a:lnTo>
                      <a:pt x="475" y="9"/>
                    </a:lnTo>
                    <a:lnTo>
                      <a:pt x="468" y="10"/>
                    </a:lnTo>
                    <a:lnTo>
                      <a:pt x="466" y="10"/>
                    </a:lnTo>
                    <a:lnTo>
                      <a:pt x="463" y="12"/>
                    </a:lnTo>
                    <a:lnTo>
                      <a:pt x="459" y="16"/>
                    </a:lnTo>
                    <a:lnTo>
                      <a:pt x="458" y="21"/>
                    </a:lnTo>
                    <a:lnTo>
                      <a:pt x="458" y="21"/>
                    </a:lnTo>
                    <a:lnTo>
                      <a:pt x="454" y="28"/>
                    </a:lnTo>
                    <a:lnTo>
                      <a:pt x="451" y="31"/>
                    </a:lnTo>
                    <a:lnTo>
                      <a:pt x="445" y="35"/>
                    </a:lnTo>
                    <a:lnTo>
                      <a:pt x="438" y="38"/>
                    </a:lnTo>
                    <a:lnTo>
                      <a:pt x="435" y="42"/>
                    </a:lnTo>
                    <a:lnTo>
                      <a:pt x="432" y="45"/>
                    </a:lnTo>
                    <a:lnTo>
                      <a:pt x="432" y="45"/>
                    </a:lnTo>
                    <a:lnTo>
                      <a:pt x="426" y="54"/>
                    </a:lnTo>
                    <a:lnTo>
                      <a:pt x="421" y="57"/>
                    </a:lnTo>
                    <a:lnTo>
                      <a:pt x="418" y="59"/>
                    </a:lnTo>
                    <a:lnTo>
                      <a:pt x="414" y="59"/>
                    </a:lnTo>
                    <a:lnTo>
                      <a:pt x="409" y="57"/>
                    </a:lnTo>
                    <a:lnTo>
                      <a:pt x="404" y="54"/>
                    </a:lnTo>
                    <a:lnTo>
                      <a:pt x="398" y="47"/>
                    </a:lnTo>
                    <a:lnTo>
                      <a:pt x="338" y="47"/>
                    </a:lnTo>
                    <a:lnTo>
                      <a:pt x="338" y="38"/>
                    </a:lnTo>
                    <a:lnTo>
                      <a:pt x="331" y="47"/>
                    </a:lnTo>
                    <a:lnTo>
                      <a:pt x="111" y="47"/>
                    </a:lnTo>
                    <a:lnTo>
                      <a:pt x="111" y="132"/>
                    </a:lnTo>
                    <a:lnTo>
                      <a:pt x="75" y="132"/>
                    </a:lnTo>
                    <a:lnTo>
                      <a:pt x="75" y="308"/>
                    </a:lnTo>
                    <a:lnTo>
                      <a:pt x="75" y="308"/>
                    </a:lnTo>
                    <a:lnTo>
                      <a:pt x="78" y="317"/>
                    </a:lnTo>
                    <a:lnTo>
                      <a:pt x="78" y="319"/>
                    </a:lnTo>
                    <a:lnTo>
                      <a:pt x="76" y="319"/>
                    </a:lnTo>
                    <a:lnTo>
                      <a:pt x="68" y="320"/>
                    </a:lnTo>
                    <a:lnTo>
                      <a:pt x="68" y="320"/>
                    </a:lnTo>
                    <a:lnTo>
                      <a:pt x="57" y="319"/>
                    </a:lnTo>
                    <a:lnTo>
                      <a:pt x="47" y="320"/>
                    </a:lnTo>
                    <a:lnTo>
                      <a:pt x="43" y="320"/>
                    </a:lnTo>
                    <a:lnTo>
                      <a:pt x="41" y="324"/>
                    </a:lnTo>
                    <a:lnTo>
                      <a:pt x="40" y="327"/>
                    </a:lnTo>
                    <a:lnTo>
                      <a:pt x="40" y="334"/>
                    </a:lnTo>
                    <a:lnTo>
                      <a:pt x="40" y="334"/>
                    </a:lnTo>
                    <a:lnTo>
                      <a:pt x="40" y="341"/>
                    </a:lnTo>
                    <a:lnTo>
                      <a:pt x="38" y="345"/>
                    </a:lnTo>
                    <a:lnTo>
                      <a:pt x="35" y="350"/>
                    </a:lnTo>
                    <a:lnTo>
                      <a:pt x="31" y="353"/>
                    </a:lnTo>
                    <a:lnTo>
                      <a:pt x="31" y="355"/>
                    </a:lnTo>
                    <a:lnTo>
                      <a:pt x="31" y="360"/>
                    </a:lnTo>
                    <a:lnTo>
                      <a:pt x="31" y="360"/>
                    </a:lnTo>
                    <a:lnTo>
                      <a:pt x="29" y="366"/>
                    </a:lnTo>
                    <a:lnTo>
                      <a:pt x="28" y="367"/>
                    </a:lnTo>
                    <a:lnTo>
                      <a:pt x="24" y="367"/>
                    </a:lnTo>
                    <a:lnTo>
                      <a:pt x="22" y="367"/>
                    </a:lnTo>
                    <a:lnTo>
                      <a:pt x="21" y="369"/>
                    </a:lnTo>
                    <a:lnTo>
                      <a:pt x="21" y="373"/>
                    </a:lnTo>
                    <a:lnTo>
                      <a:pt x="22" y="380"/>
                    </a:lnTo>
                    <a:lnTo>
                      <a:pt x="22" y="380"/>
                    </a:lnTo>
                    <a:lnTo>
                      <a:pt x="24" y="385"/>
                    </a:lnTo>
                    <a:lnTo>
                      <a:pt x="22" y="390"/>
                    </a:lnTo>
                    <a:lnTo>
                      <a:pt x="21" y="392"/>
                    </a:lnTo>
                    <a:lnTo>
                      <a:pt x="17" y="394"/>
                    </a:lnTo>
                    <a:lnTo>
                      <a:pt x="14" y="397"/>
                    </a:lnTo>
                    <a:lnTo>
                      <a:pt x="10" y="399"/>
                    </a:lnTo>
                    <a:lnTo>
                      <a:pt x="10" y="404"/>
                    </a:lnTo>
                    <a:lnTo>
                      <a:pt x="14" y="411"/>
                    </a:lnTo>
                    <a:lnTo>
                      <a:pt x="14" y="411"/>
                    </a:lnTo>
                    <a:lnTo>
                      <a:pt x="15" y="418"/>
                    </a:lnTo>
                    <a:lnTo>
                      <a:pt x="15" y="425"/>
                    </a:lnTo>
                    <a:lnTo>
                      <a:pt x="12" y="428"/>
                    </a:lnTo>
                    <a:lnTo>
                      <a:pt x="8" y="432"/>
                    </a:lnTo>
                    <a:lnTo>
                      <a:pt x="5" y="435"/>
                    </a:lnTo>
                    <a:lnTo>
                      <a:pt x="1" y="439"/>
                    </a:lnTo>
                    <a:lnTo>
                      <a:pt x="0" y="444"/>
                    </a:lnTo>
                    <a:lnTo>
                      <a:pt x="1" y="449"/>
                    </a:lnTo>
                    <a:lnTo>
                      <a:pt x="1" y="449"/>
                    </a:lnTo>
                    <a:lnTo>
                      <a:pt x="5" y="451"/>
                    </a:lnTo>
                    <a:lnTo>
                      <a:pt x="7" y="451"/>
                    </a:lnTo>
                    <a:lnTo>
                      <a:pt x="14" y="449"/>
                    </a:lnTo>
                    <a:lnTo>
                      <a:pt x="17" y="449"/>
                    </a:lnTo>
                    <a:lnTo>
                      <a:pt x="21" y="449"/>
                    </a:lnTo>
                    <a:lnTo>
                      <a:pt x="22" y="453"/>
                    </a:lnTo>
                    <a:lnTo>
                      <a:pt x="22" y="458"/>
                    </a:lnTo>
                    <a:lnTo>
                      <a:pt x="22" y="458"/>
                    </a:lnTo>
                    <a:lnTo>
                      <a:pt x="24" y="470"/>
                    </a:lnTo>
                    <a:lnTo>
                      <a:pt x="26" y="475"/>
                    </a:lnTo>
                    <a:lnTo>
                      <a:pt x="28" y="481"/>
                    </a:lnTo>
                    <a:lnTo>
                      <a:pt x="26" y="489"/>
                    </a:lnTo>
                    <a:lnTo>
                      <a:pt x="26" y="489"/>
                    </a:lnTo>
                    <a:lnTo>
                      <a:pt x="26" y="495"/>
                    </a:lnTo>
                    <a:lnTo>
                      <a:pt x="28" y="500"/>
                    </a:lnTo>
                    <a:lnTo>
                      <a:pt x="35" y="503"/>
                    </a:lnTo>
                    <a:lnTo>
                      <a:pt x="36" y="507"/>
                    </a:lnTo>
                    <a:lnTo>
                      <a:pt x="40" y="510"/>
                    </a:lnTo>
                    <a:lnTo>
                      <a:pt x="40" y="515"/>
                    </a:lnTo>
                    <a:lnTo>
                      <a:pt x="38" y="524"/>
                    </a:lnTo>
                    <a:lnTo>
                      <a:pt x="38" y="524"/>
                    </a:lnTo>
                    <a:lnTo>
                      <a:pt x="50" y="542"/>
                    </a:lnTo>
                    <a:lnTo>
                      <a:pt x="59" y="557"/>
                    </a:lnTo>
                    <a:lnTo>
                      <a:pt x="62" y="566"/>
                    </a:lnTo>
                    <a:lnTo>
                      <a:pt x="64" y="575"/>
                    </a:lnTo>
                    <a:lnTo>
                      <a:pt x="66" y="583"/>
                    </a:lnTo>
                    <a:lnTo>
                      <a:pt x="64" y="594"/>
                    </a:lnTo>
                    <a:lnTo>
                      <a:pt x="64" y="594"/>
                    </a:lnTo>
                    <a:lnTo>
                      <a:pt x="62" y="608"/>
                    </a:lnTo>
                    <a:lnTo>
                      <a:pt x="62" y="616"/>
                    </a:lnTo>
                    <a:lnTo>
                      <a:pt x="68" y="620"/>
                    </a:lnTo>
                    <a:lnTo>
                      <a:pt x="73" y="622"/>
                    </a:lnTo>
                    <a:lnTo>
                      <a:pt x="83" y="622"/>
                    </a:lnTo>
                    <a:lnTo>
                      <a:pt x="85" y="623"/>
                    </a:lnTo>
                    <a:lnTo>
                      <a:pt x="83" y="629"/>
                    </a:lnTo>
                    <a:lnTo>
                      <a:pt x="83" y="629"/>
                    </a:lnTo>
                    <a:lnTo>
                      <a:pt x="83" y="634"/>
                    </a:lnTo>
                    <a:lnTo>
                      <a:pt x="83" y="636"/>
                    </a:lnTo>
                    <a:lnTo>
                      <a:pt x="87" y="637"/>
                    </a:lnTo>
                    <a:lnTo>
                      <a:pt x="92" y="639"/>
                    </a:lnTo>
                    <a:lnTo>
                      <a:pt x="104" y="642"/>
                    </a:lnTo>
                    <a:lnTo>
                      <a:pt x="109" y="644"/>
                    </a:lnTo>
                    <a:lnTo>
                      <a:pt x="115" y="649"/>
                    </a:lnTo>
                    <a:lnTo>
                      <a:pt x="115" y="649"/>
                    </a:lnTo>
                    <a:lnTo>
                      <a:pt x="120" y="656"/>
                    </a:lnTo>
                    <a:lnTo>
                      <a:pt x="120" y="660"/>
                    </a:lnTo>
                    <a:lnTo>
                      <a:pt x="120" y="665"/>
                    </a:lnTo>
                    <a:lnTo>
                      <a:pt x="118" y="669"/>
                    </a:lnTo>
                    <a:lnTo>
                      <a:pt x="120" y="670"/>
                    </a:lnTo>
                    <a:lnTo>
                      <a:pt x="123" y="676"/>
                    </a:lnTo>
                    <a:lnTo>
                      <a:pt x="132" y="681"/>
                    </a:lnTo>
                    <a:lnTo>
                      <a:pt x="132" y="681"/>
                    </a:lnTo>
                    <a:lnTo>
                      <a:pt x="148" y="693"/>
                    </a:lnTo>
                    <a:lnTo>
                      <a:pt x="156" y="700"/>
                    </a:lnTo>
                    <a:lnTo>
                      <a:pt x="160" y="705"/>
                    </a:lnTo>
                    <a:lnTo>
                      <a:pt x="160" y="714"/>
                    </a:lnTo>
                    <a:lnTo>
                      <a:pt x="160" y="714"/>
                    </a:lnTo>
                    <a:lnTo>
                      <a:pt x="160" y="721"/>
                    </a:lnTo>
                    <a:lnTo>
                      <a:pt x="163" y="728"/>
                    </a:lnTo>
                    <a:lnTo>
                      <a:pt x="170" y="733"/>
                    </a:lnTo>
                    <a:lnTo>
                      <a:pt x="181" y="738"/>
                    </a:lnTo>
                    <a:lnTo>
                      <a:pt x="181" y="738"/>
                    </a:lnTo>
                    <a:lnTo>
                      <a:pt x="184" y="742"/>
                    </a:lnTo>
                    <a:lnTo>
                      <a:pt x="188" y="743"/>
                    </a:lnTo>
                    <a:lnTo>
                      <a:pt x="191" y="754"/>
                    </a:lnTo>
                    <a:lnTo>
                      <a:pt x="195" y="764"/>
                    </a:lnTo>
                    <a:lnTo>
                      <a:pt x="200" y="778"/>
                    </a:lnTo>
                    <a:lnTo>
                      <a:pt x="200" y="778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42"/>
              <p:cNvSpPr/>
              <p:nvPr/>
            </p:nvSpPr>
            <p:spPr>
              <a:xfrm>
                <a:off x="-2818483" y="3073208"/>
                <a:ext cx="1299967" cy="1465418"/>
              </a:xfrm>
              <a:custGeom>
                <a:rect b="b" l="l" r="r" t="t"/>
                <a:pathLst>
                  <a:path extrusionOk="0" h="817" w="724">
                    <a:moveTo>
                      <a:pt x="0" y="434"/>
                    </a:moveTo>
                    <a:lnTo>
                      <a:pt x="0" y="451"/>
                    </a:lnTo>
                    <a:lnTo>
                      <a:pt x="135" y="552"/>
                    </a:lnTo>
                    <a:lnTo>
                      <a:pt x="135" y="552"/>
                    </a:lnTo>
                    <a:lnTo>
                      <a:pt x="339" y="719"/>
                    </a:lnTo>
                    <a:lnTo>
                      <a:pt x="339" y="719"/>
                    </a:lnTo>
                    <a:lnTo>
                      <a:pt x="344" y="723"/>
                    </a:lnTo>
                    <a:lnTo>
                      <a:pt x="346" y="726"/>
                    </a:lnTo>
                    <a:lnTo>
                      <a:pt x="346" y="733"/>
                    </a:lnTo>
                    <a:lnTo>
                      <a:pt x="346" y="738"/>
                    </a:lnTo>
                    <a:lnTo>
                      <a:pt x="348" y="740"/>
                    </a:lnTo>
                    <a:lnTo>
                      <a:pt x="351" y="742"/>
                    </a:lnTo>
                    <a:lnTo>
                      <a:pt x="351" y="742"/>
                    </a:lnTo>
                    <a:lnTo>
                      <a:pt x="357" y="745"/>
                    </a:lnTo>
                    <a:lnTo>
                      <a:pt x="360" y="749"/>
                    </a:lnTo>
                    <a:lnTo>
                      <a:pt x="365" y="756"/>
                    </a:lnTo>
                    <a:lnTo>
                      <a:pt x="370" y="761"/>
                    </a:lnTo>
                    <a:lnTo>
                      <a:pt x="374" y="763"/>
                    </a:lnTo>
                    <a:lnTo>
                      <a:pt x="377" y="763"/>
                    </a:lnTo>
                    <a:lnTo>
                      <a:pt x="377" y="763"/>
                    </a:lnTo>
                    <a:lnTo>
                      <a:pt x="383" y="763"/>
                    </a:lnTo>
                    <a:lnTo>
                      <a:pt x="384" y="763"/>
                    </a:lnTo>
                    <a:lnTo>
                      <a:pt x="388" y="766"/>
                    </a:lnTo>
                    <a:lnTo>
                      <a:pt x="388" y="770"/>
                    </a:lnTo>
                    <a:lnTo>
                      <a:pt x="391" y="771"/>
                    </a:lnTo>
                    <a:lnTo>
                      <a:pt x="395" y="773"/>
                    </a:lnTo>
                    <a:lnTo>
                      <a:pt x="402" y="773"/>
                    </a:lnTo>
                    <a:lnTo>
                      <a:pt x="402" y="773"/>
                    </a:lnTo>
                    <a:lnTo>
                      <a:pt x="409" y="775"/>
                    </a:lnTo>
                    <a:lnTo>
                      <a:pt x="414" y="777"/>
                    </a:lnTo>
                    <a:lnTo>
                      <a:pt x="417" y="782"/>
                    </a:lnTo>
                    <a:lnTo>
                      <a:pt x="419" y="785"/>
                    </a:lnTo>
                    <a:lnTo>
                      <a:pt x="419" y="792"/>
                    </a:lnTo>
                    <a:lnTo>
                      <a:pt x="419" y="797"/>
                    </a:lnTo>
                    <a:lnTo>
                      <a:pt x="416" y="801"/>
                    </a:lnTo>
                    <a:lnTo>
                      <a:pt x="414" y="804"/>
                    </a:lnTo>
                    <a:lnTo>
                      <a:pt x="414" y="804"/>
                    </a:lnTo>
                    <a:lnTo>
                      <a:pt x="412" y="808"/>
                    </a:lnTo>
                    <a:lnTo>
                      <a:pt x="412" y="810"/>
                    </a:lnTo>
                    <a:lnTo>
                      <a:pt x="412" y="813"/>
                    </a:lnTo>
                    <a:lnTo>
                      <a:pt x="416" y="815"/>
                    </a:lnTo>
                    <a:lnTo>
                      <a:pt x="421" y="817"/>
                    </a:lnTo>
                    <a:lnTo>
                      <a:pt x="428" y="815"/>
                    </a:lnTo>
                    <a:lnTo>
                      <a:pt x="438" y="813"/>
                    </a:lnTo>
                    <a:lnTo>
                      <a:pt x="452" y="808"/>
                    </a:lnTo>
                    <a:lnTo>
                      <a:pt x="452" y="808"/>
                    </a:lnTo>
                    <a:lnTo>
                      <a:pt x="468" y="808"/>
                    </a:lnTo>
                    <a:lnTo>
                      <a:pt x="482" y="806"/>
                    </a:lnTo>
                    <a:lnTo>
                      <a:pt x="492" y="803"/>
                    </a:lnTo>
                    <a:lnTo>
                      <a:pt x="503" y="799"/>
                    </a:lnTo>
                    <a:lnTo>
                      <a:pt x="512" y="794"/>
                    </a:lnTo>
                    <a:lnTo>
                      <a:pt x="518" y="791"/>
                    </a:lnTo>
                    <a:lnTo>
                      <a:pt x="529" y="778"/>
                    </a:lnTo>
                    <a:lnTo>
                      <a:pt x="538" y="766"/>
                    </a:lnTo>
                    <a:lnTo>
                      <a:pt x="546" y="754"/>
                    </a:lnTo>
                    <a:lnTo>
                      <a:pt x="557" y="742"/>
                    </a:lnTo>
                    <a:lnTo>
                      <a:pt x="569" y="730"/>
                    </a:lnTo>
                    <a:lnTo>
                      <a:pt x="569" y="730"/>
                    </a:lnTo>
                    <a:lnTo>
                      <a:pt x="656" y="669"/>
                    </a:lnTo>
                    <a:lnTo>
                      <a:pt x="724" y="618"/>
                    </a:lnTo>
                    <a:lnTo>
                      <a:pt x="724" y="618"/>
                    </a:lnTo>
                    <a:lnTo>
                      <a:pt x="717" y="602"/>
                    </a:lnTo>
                    <a:lnTo>
                      <a:pt x="714" y="592"/>
                    </a:lnTo>
                    <a:lnTo>
                      <a:pt x="712" y="589"/>
                    </a:lnTo>
                    <a:lnTo>
                      <a:pt x="708" y="585"/>
                    </a:lnTo>
                    <a:lnTo>
                      <a:pt x="696" y="578"/>
                    </a:lnTo>
                    <a:lnTo>
                      <a:pt x="696" y="578"/>
                    </a:lnTo>
                    <a:lnTo>
                      <a:pt x="687" y="575"/>
                    </a:lnTo>
                    <a:lnTo>
                      <a:pt x="682" y="573"/>
                    </a:lnTo>
                    <a:lnTo>
                      <a:pt x="673" y="575"/>
                    </a:lnTo>
                    <a:lnTo>
                      <a:pt x="672" y="576"/>
                    </a:lnTo>
                    <a:lnTo>
                      <a:pt x="668" y="575"/>
                    </a:lnTo>
                    <a:lnTo>
                      <a:pt x="665" y="573"/>
                    </a:lnTo>
                    <a:lnTo>
                      <a:pt x="660" y="568"/>
                    </a:lnTo>
                    <a:lnTo>
                      <a:pt x="660" y="568"/>
                    </a:lnTo>
                    <a:lnTo>
                      <a:pt x="658" y="561"/>
                    </a:lnTo>
                    <a:lnTo>
                      <a:pt x="656" y="555"/>
                    </a:lnTo>
                    <a:lnTo>
                      <a:pt x="656" y="549"/>
                    </a:lnTo>
                    <a:lnTo>
                      <a:pt x="656" y="543"/>
                    </a:lnTo>
                    <a:lnTo>
                      <a:pt x="654" y="536"/>
                    </a:lnTo>
                    <a:lnTo>
                      <a:pt x="649" y="528"/>
                    </a:lnTo>
                    <a:lnTo>
                      <a:pt x="642" y="515"/>
                    </a:lnTo>
                    <a:lnTo>
                      <a:pt x="642" y="515"/>
                    </a:lnTo>
                    <a:lnTo>
                      <a:pt x="637" y="507"/>
                    </a:lnTo>
                    <a:lnTo>
                      <a:pt x="635" y="500"/>
                    </a:lnTo>
                    <a:lnTo>
                      <a:pt x="637" y="495"/>
                    </a:lnTo>
                    <a:lnTo>
                      <a:pt x="642" y="491"/>
                    </a:lnTo>
                    <a:lnTo>
                      <a:pt x="646" y="488"/>
                    </a:lnTo>
                    <a:lnTo>
                      <a:pt x="651" y="482"/>
                    </a:lnTo>
                    <a:lnTo>
                      <a:pt x="653" y="475"/>
                    </a:lnTo>
                    <a:lnTo>
                      <a:pt x="649" y="467"/>
                    </a:lnTo>
                    <a:lnTo>
                      <a:pt x="649" y="467"/>
                    </a:lnTo>
                    <a:lnTo>
                      <a:pt x="647" y="458"/>
                    </a:lnTo>
                    <a:lnTo>
                      <a:pt x="647" y="451"/>
                    </a:lnTo>
                    <a:lnTo>
                      <a:pt x="649" y="441"/>
                    </a:lnTo>
                    <a:lnTo>
                      <a:pt x="651" y="430"/>
                    </a:lnTo>
                    <a:lnTo>
                      <a:pt x="651" y="423"/>
                    </a:lnTo>
                    <a:lnTo>
                      <a:pt x="651" y="414"/>
                    </a:lnTo>
                    <a:lnTo>
                      <a:pt x="651" y="414"/>
                    </a:lnTo>
                    <a:lnTo>
                      <a:pt x="649" y="406"/>
                    </a:lnTo>
                    <a:lnTo>
                      <a:pt x="647" y="399"/>
                    </a:lnTo>
                    <a:lnTo>
                      <a:pt x="649" y="380"/>
                    </a:lnTo>
                    <a:lnTo>
                      <a:pt x="647" y="355"/>
                    </a:lnTo>
                    <a:lnTo>
                      <a:pt x="644" y="338"/>
                    </a:lnTo>
                    <a:lnTo>
                      <a:pt x="639" y="317"/>
                    </a:lnTo>
                    <a:lnTo>
                      <a:pt x="639" y="317"/>
                    </a:lnTo>
                    <a:lnTo>
                      <a:pt x="633" y="279"/>
                    </a:lnTo>
                    <a:lnTo>
                      <a:pt x="628" y="254"/>
                    </a:lnTo>
                    <a:lnTo>
                      <a:pt x="623" y="237"/>
                    </a:lnTo>
                    <a:lnTo>
                      <a:pt x="616" y="228"/>
                    </a:lnTo>
                    <a:lnTo>
                      <a:pt x="609" y="223"/>
                    </a:lnTo>
                    <a:lnTo>
                      <a:pt x="604" y="219"/>
                    </a:lnTo>
                    <a:lnTo>
                      <a:pt x="599" y="212"/>
                    </a:lnTo>
                    <a:lnTo>
                      <a:pt x="593" y="202"/>
                    </a:lnTo>
                    <a:lnTo>
                      <a:pt x="593" y="202"/>
                    </a:lnTo>
                    <a:lnTo>
                      <a:pt x="592" y="195"/>
                    </a:lnTo>
                    <a:lnTo>
                      <a:pt x="586" y="188"/>
                    </a:lnTo>
                    <a:lnTo>
                      <a:pt x="578" y="174"/>
                    </a:lnTo>
                    <a:lnTo>
                      <a:pt x="569" y="158"/>
                    </a:lnTo>
                    <a:lnTo>
                      <a:pt x="567" y="152"/>
                    </a:lnTo>
                    <a:lnTo>
                      <a:pt x="566" y="146"/>
                    </a:lnTo>
                    <a:lnTo>
                      <a:pt x="566" y="146"/>
                    </a:lnTo>
                    <a:lnTo>
                      <a:pt x="567" y="141"/>
                    </a:lnTo>
                    <a:lnTo>
                      <a:pt x="571" y="136"/>
                    </a:lnTo>
                    <a:lnTo>
                      <a:pt x="581" y="127"/>
                    </a:lnTo>
                    <a:lnTo>
                      <a:pt x="590" y="118"/>
                    </a:lnTo>
                    <a:lnTo>
                      <a:pt x="592" y="113"/>
                    </a:lnTo>
                    <a:lnTo>
                      <a:pt x="593" y="110"/>
                    </a:lnTo>
                    <a:lnTo>
                      <a:pt x="593" y="110"/>
                    </a:lnTo>
                    <a:lnTo>
                      <a:pt x="593" y="105"/>
                    </a:lnTo>
                    <a:lnTo>
                      <a:pt x="593" y="99"/>
                    </a:lnTo>
                    <a:lnTo>
                      <a:pt x="597" y="94"/>
                    </a:lnTo>
                    <a:lnTo>
                      <a:pt x="599" y="92"/>
                    </a:lnTo>
                    <a:lnTo>
                      <a:pt x="599" y="87"/>
                    </a:lnTo>
                    <a:lnTo>
                      <a:pt x="593" y="70"/>
                    </a:lnTo>
                    <a:lnTo>
                      <a:pt x="593" y="70"/>
                    </a:lnTo>
                    <a:lnTo>
                      <a:pt x="592" y="61"/>
                    </a:lnTo>
                    <a:lnTo>
                      <a:pt x="592" y="54"/>
                    </a:lnTo>
                    <a:lnTo>
                      <a:pt x="593" y="44"/>
                    </a:lnTo>
                    <a:lnTo>
                      <a:pt x="595" y="35"/>
                    </a:lnTo>
                    <a:lnTo>
                      <a:pt x="595" y="31"/>
                    </a:lnTo>
                    <a:lnTo>
                      <a:pt x="592" y="30"/>
                    </a:lnTo>
                    <a:lnTo>
                      <a:pt x="592" y="30"/>
                    </a:lnTo>
                    <a:lnTo>
                      <a:pt x="590" y="28"/>
                    </a:lnTo>
                    <a:lnTo>
                      <a:pt x="590" y="26"/>
                    </a:lnTo>
                    <a:lnTo>
                      <a:pt x="595" y="21"/>
                    </a:lnTo>
                    <a:lnTo>
                      <a:pt x="600" y="16"/>
                    </a:lnTo>
                    <a:lnTo>
                      <a:pt x="604" y="12"/>
                    </a:lnTo>
                    <a:lnTo>
                      <a:pt x="606" y="9"/>
                    </a:lnTo>
                    <a:lnTo>
                      <a:pt x="606" y="9"/>
                    </a:lnTo>
                    <a:lnTo>
                      <a:pt x="595" y="9"/>
                    </a:lnTo>
                    <a:lnTo>
                      <a:pt x="590" y="9"/>
                    </a:lnTo>
                    <a:lnTo>
                      <a:pt x="585" y="11"/>
                    </a:lnTo>
                    <a:lnTo>
                      <a:pt x="585" y="11"/>
                    </a:lnTo>
                    <a:lnTo>
                      <a:pt x="579" y="12"/>
                    </a:lnTo>
                    <a:lnTo>
                      <a:pt x="576" y="11"/>
                    </a:lnTo>
                    <a:lnTo>
                      <a:pt x="574" y="5"/>
                    </a:lnTo>
                    <a:lnTo>
                      <a:pt x="566" y="2"/>
                    </a:lnTo>
                    <a:lnTo>
                      <a:pt x="566" y="2"/>
                    </a:lnTo>
                    <a:lnTo>
                      <a:pt x="562" y="0"/>
                    </a:lnTo>
                    <a:lnTo>
                      <a:pt x="559" y="0"/>
                    </a:lnTo>
                    <a:lnTo>
                      <a:pt x="555" y="5"/>
                    </a:lnTo>
                    <a:lnTo>
                      <a:pt x="553" y="7"/>
                    </a:lnTo>
                    <a:lnTo>
                      <a:pt x="550" y="9"/>
                    </a:lnTo>
                    <a:lnTo>
                      <a:pt x="546" y="9"/>
                    </a:lnTo>
                    <a:lnTo>
                      <a:pt x="541" y="7"/>
                    </a:lnTo>
                    <a:lnTo>
                      <a:pt x="541" y="7"/>
                    </a:lnTo>
                    <a:lnTo>
                      <a:pt x="531" y="4"/>
                    </a:lnTo>
                    <a:lnTo>
                      <a:pt x="527" y="4"/>
                    </a:lnTo>
                    <a:lnTo>
                      <a:pt x="525" y="4"/>
                    </a:lnTo>
                    <a:lnTo>
                      <a:pt x="520" y="7"/>
                    </a:lnTo>
                    <a:lnTo>
                      <a:pt x="510" y="12"/>
                    </a:lnTo>
                    <a:lnTo>
                      <a:pt x="510" y="12"/>
                    </a:lnTo>
                    <a:lnTo>
                      <a:pt x="505" y="14"/>
                    </a:lnTo>
                    <a:lnTo>
                      <a:pt x="499" y="16"/>
                    </a:lnTo>
                    <a:lnTo>
                      <a:pt x="494" y="21"/>
                    </a:lnTo>
                    <a:lnTo>
                      <a:pt x="492" y="21"/>
                    </a:lnTo>
                    <a:lnTo>
                      <a:pt x="489" y="23"/>
                    </a:lnTo>
                    <a:lnTo>
                      <a:pt x="485" y="21"/>
                    </a:lnTo>
                    <a:lnTo>
                      <a:pt x="482" y="17"/>
                    </a:lnTo>
                    <a:lnTo>
                      <a:pt x="482" y="17"/>
                    </a:lnTo>
                    <a:lnTo>
                      <a:pt x="478" y="14"/>
                    </a:lnTo>
                    <a:lnTo>
                      <a:pt x="473" y="12"/>
                    </a:lnTo>
                    <a:lnTo>
                      <a:pt x="461" y="9"/>
                    </a:lnTo>
                    <a:lnTo>
                      <a:pt x="447" y="9"/>
                    </a:lnTo>
                    <a:lnTo>
                      <a:pt x="433" y="12"/>
                    </a:lnTo>
                    <a:lnTo>
                      <a:pt x="433" y="12"/>
                    </a:lnTo>
                    <a:lnTo>
                      <a:pt x="428" y="14"/>
                    </a:lnTo>
                    <a:lnTo>
                      <a:pt x="423" y="14"/>
                    </a:lnTo>
                    <a:lnTo>
                      <a:pt x="414" y="14"/>
                    </a:lnTo>
                    <a:lnTo>
                      <a:pt x="407" y="14"/>
                    </a:lnTo>
                    <a:lnTo>
                      <a:pt x="404" y="14"/>
                    </a:lnTo>
                    <a:lnTo>
                      <a:pt x="402" y="17"/>
                    </a:lnTo>
                    <a:lnTo>
                      <a:pt x="402" y="17"/>
                    </a:lnTo>
                    <a:lnTo>
                      <a:pt x="397" y="23"/>
                    </a:lnTo>
                    <a:lnTo>
                      <a:pt x="390" y="24"/>
                    </a:lnTo>
                    <a:lnTo>
                      <a:pt x="365" y="26"/>
                    </a:lnTo>
                    <a:lnTo>
                      <a:pt x="365" y="26"/>
                    </a:lnTo>
                    <a:lnTo>
                      <a:pt x="346" y="28"/>
                    </a:lnTo>
                    <a:lnTo>
                      <a:pt x="329" y="35"/>
                    </a:lnTo>
                    <a:lnTo>
                      <a:pt x="320" y="38"/>
                    </a:lnTo>
                    <a:lnTo>
                      <a:pt x="313" y="44"/>
                    </a:lnTo>
                    <a:lnTo>
                      <a:pt x="308" y="51"/>
                    </a:lnTo>
                    <a:lnTo>
                      <a:pt x="304" y="56"/>
                    </a:lnTo>
                    <a:lnTo>
                      <a:pt x="304" y="56"/>
                    </a:lnTo>
                    <a:lnTo>
                      <a:pt x="303" y="61"/>
                    </a:lnTo>
                    <a:lnTo>
                      <a:pt x="301" y="63"/>
                    </a:lnTo>
                    <a:lnTo>
                      <a:pt x="297" y="63"/>
                    </a:lnTo>
                    <a:lnTo>
                      <a:pt x="296" y="63"/>
                    </a:lnTo>
                    <a:lnTo>
                      <a:pt x="290" y="59"/>
                    </a:lnTo>
                    <a:lnTo>
                      <a:pt x="287" y="59"/>
                    </a:lnTo>
                    <a:lnTo>
                      <a:pt x="283" y="63"/>
                    </a:lnTo>
                    <a:lnTo>
                      <a:pt x="283" y="63"/>
                    </a:lnTo>
                    <a:lnTo>
                      <a:pt x="282" y="64"/>
                    </a:lnTo>
                    <a:lnTo>
                      <a:pt x="278" y="66"/>
                    </a:lnTo>
                    <a:lnTo>
                      <a:pt x="275" y="64"/>
                    </a:lnTo>
                    <a:lnTo>
                      <a:pt x="271" y="64"/>
                    </a:lnTo>
                    <a:lnTo>
                      <a:pt x="269" y="64"/>
                    </a:lnTo>
                    <a:lnTo>
                      <a:pt x="266" y="68"/>
                    </a:lnTo>
                    <a:lnTo>
                      <a:pt x="263" y="71"/>
                    </a:lnTo>
                    <a:lnTo>
                      <a:pt x="263" y="71"/>
                    </a:lnTo>
                    <a:lnTo>
                      <a:pt x="256" y="80"/>
                    </a:lnTo>
                    <a:lnTo>
                      <a:pt x="247" y="89"/>
                    </a:lnTo>
                    <a:lnTo>
                      <a:pt x="242" y="92"/>
                    </a:lnTo>
                    <a:lnTo>
                      <a:pt x="236" y="94"/>
                    </a:lnTo>
                    <a:lnTo>
                      <a:pt x="231" y="94"/>
                    </a:lnTo>
                    <a:lnTo>
                      <a:pt x="226" y="94"/>
                    </a:lnTo>
                    <a:lnTo>
                      <a:pt x="226" y="94"/>
                    </a:lnTo>
                    <a:lnTo>
                      <a:pt x="231" y="98"/>
                    </a:lnTo>
                    <a:lnTo>
                      <a:pt x="235" y="103"/>
                    </a:lnTo>
                    <a:lnTo>
                      <a:pt x="238" y="108"/>
                    </a:lnTo>
                    <a:lnTo>
                      <a:pt x="240" y="117"/>
                    </a:lnTo>
                    <a:lnTo>
                      <a:pt x="243" y="134"/>
                    </a:lnTo>
                    <a:lnTo>
                      <a:pt x="245" y="152"/>
                    </a:lnTo>
                    <a:lnTo>
                      <a:pt x="247" y="171"/>
                    </a:lnTo>
                    <a:lnTo>
                      <a:pt x="249" y="188"/>
                    </a:lnTo>
                    <a:lnTo>
                      <a:pt x="250" y="195"/>
                    </a:lnTo>
                    <a:lnTo>
                      <a:pt x="254" y="200"/>
                    </a:lnTo>
                    <a:lnTo>
                      <a:pt x="256" y="204"/>
                    </a:lnTo>
                    <a:lnTo>
                      <a:pt x="261" y="207"/>
                    </a:lnTo>
                    <a:lnTo>
                      <a:pt x="261" y="207"/>
                    </a:lnTo>
                    <a:lnTo>
                      <a:pt x="264" y="209"/>
                    </a:lnTo>
                    <a:lnTo>
                      <a:pt x="266" y="211"/>
                    </a:lnTo>
                    <a:lnTo>
                      <a:pt x="266" y="212"/>
                    </a:lnTo>
                    <a:lnTo>
                      <a:pt x="266" y="214"/>
                    </a:lnTo>
                    <a:lnTo>
                      <a:pt x="263" y="221"/>
                    </a:lnTo>
                    <a:lnTo>
                      <a:pt x="261" y="228"/>
                    </a:lnTo>
                    <a:lnTo>
                      <a:pt x="261" y="228"/>
                    </a:lnTo>
                    <a:lnTo>
                      <a:pt x="259" y="230"/>
                    </a:lnTo>
                    <a:lnTo>
                      <a:pt x="257" y="230"/>
                    </a:lnTo>
                    <a:lnTo>
                      <a:pt x="252" y="232"/>
                    </a:lnTo>
                    <a:lnTo>
                      <a:pt x="235" y="232"/>
                    </a:lnTo>
                    <a:lnTo>
                      <a:pt x="224" y="232"/>
                    </a:lnTo>
                    <a:lnTo>
                      <a:pt x="214" y="233"/>
                    </a:lnTo>
                    <a:lnTo>
                      <a:pt x="205" y="235"/>
                    </a:lnTo>
                    <a:lnTo>
                      <a:pt x="198" y="240"/>
                    </a:lnTo>
                    <a:lnTo>
                      <a:pt x="198" y="240"/>
                    </a:lnTo>
                    <a:lnTo>
                      <a:pt x="193" y="246"/>
                    </a:lnTo>
                    <a:lnTo>
                      <a:pt x="188" y="249"/>
                    </a:lnTo>
                    <a:lnTo>
                      <a:pt x="174" y="251"/>
                    </a:lnTo>
                    <a:lnTo>
                      <a:pt x="169" y="251"/>
                    </a:lnTo>
                    <a:lnTo>
                      <a:pt x="167" y="253"/>
                    </a:lnTo>
                    <a:lnTo>
                      <a:pt x="165" y="256"/>
                    </a:lnTo>
                    <a:lnTo>
                      <a:pt x="167" y="263"/>
                    </a:lnTo>
                    <a:lnTo>
                      <a:pt x="167" y="263"/>
                    </a:lnTo>
                    <a:lnTo>
                      <a:pt x="174" y="273"/>
                    </a:lnTo>
                    <a:lnTo>
                      <a:pt x="177" y="279"/>
                    </a:lnTo>
                    <a:lnTo>
                      <a:pt x="177" y="282"/>
                    </a:lnTo>
                    <a:lnTo>
                      <a:pt x="175" y="286"/>
                    </a:lnTo>
                    <a:lnTo>
                      <a:pt x="174" y="287"/>
                    </a:lnTo>
                    <a:lnTo>
                      <a:pt x="158" y="294"/>
                    </a:lnTo>
                    <a:lnTo>
                      <a:pt x="158" y="294"/>
                    </a:lnTo>
                    <a:lnTo>
                      <a:pt x="142" y="301"/>
                    </a:lnTo>
                    <a:lnTo>
                      <a:pt x="132" y="306"/>
                    </a:lnTo>
                    <a:lnTo>
                      <a:pt x="127" y="312"/>
                    </a:lnTo>
                    <a:lnTo>
                      <a:pt x="120" y="322"/>
                    </a:lnTo>
                    <a:lnTo>
                      <a:pt x="120" y="322"/>
                    </a:lnTo>
                    <a:lnTo>
                      <a:pt x="116" y="326"/>
                    </a:lnTo>
                    <a:lnTo>
                      <a:pt x="106" y="331"/>
                    </a:lnTo>
                    <a:lnTo>
                      <a:pt x="78" y="341"/>
                    </a:lnTo>
                    <a:lnTo>
                      <a:pt x="47" y="352"/>
                    </a:lnTo>
                    <a:lnTo>
                      <a:pt x="36" y="357"/>
                    </a:lnTo>
                    <a:lnTo>
                      <a:pt x="29" y="362"/>
                    </a:lnTo>
                    <a:lnTo>
                      <a:pt x="29" y="362"/>
                    </a:lnTo>
                    <a:lnTo>
                      <a:pt x="0" y="387"/>
                    </a:lnTo>
                    <a:lnTo>
                      <a:pt x="0" y="43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42"/>
              <p:cNvSpPr/>
              <p:nvPr/>
            </p:nvSpPr>
            <p:spPr>
              <a:xfrm>
                <a:off x="-714900" y="3530166"/>
                <a:ext cx="689377" cy="795738"/>
              </a:xfrm>
              <a:custGeom>
                <a:rect b="b" l="l" r="r" t="t"/>
                <a:pathLst>
                  <a:path extrusionOk="0" h="444" w="385">
                    <a:moveTo>
                      <a:pt x="356" y="98"/>
                    </a:moveTo>
                    <a:lnTo>
                      <a:pt x="356" y="98"/>
                    </a:lnTo>
                    <a:lnTo>
                      <a:pt x="345" y="131"/>
                    </a:lnTo>
                    <a:lnTo>
                      <a:pt x="340" y="150"/>
                    </a:lnTo>
                    <a:lnTo>
                      <a:pt x="338" y="162"/>
                    </a:lnTo>
                    <a:lnTo>
                      <a:pt x="335" y="173"/>
                    </a:lnTo>
                    <a:lnTo>
                      <a:pt x="335" y="173"/>
                    </a:lnTo>
                    <a:lnTo>
                      <a:pt x="331" y="176"/>
                    </a:lnTo>
                    <a:lnTo>
                      <a:pt x="330" y="176"/>
                    </a:lnTo>
                    <a:lnTo>
                      <a:pt x="326" y="176"/>
                    </a:lnTo>
                    <a:lnTo>
                      <a:pt x="324" y="173"/>
                    </a:lnTo>
                    <a:lnTo>
                      <a:pt x="316" y="160"/>
                    </a:lnTo>
                    <a:lnTo>
                      <a:pt x="303" y="147"/>
                    </a:lnTo>
                    <a:lnTo>
                      <a:pt x="303" y="147"/>
                    </a:lnTo>
                    <a:lnTo>
                      <a:pt x="300" y="141"/>
                    </a:lnTo>
                    <a:lnTo>
                      <a:pt x="296" y="138"/>
                    </a:lnTo>
                    <a:lnTo>
                      <a:pt x="295" y="127"/>
                    </a:lnTo>
                    <a:lnTo>
                      <a:pt x="293" y="119"/>
                    </a:lnTo>
                    <a:lnTo>
                      <a:pt x="289" y="113"/>
                    </a:lnTo>
                    <a:lnTo>
                      <a:pt x="286" y="108"/>
                    </a:lnTo>
                    <a:lnTo>
                      <a:pt x="286" y="108"/>
                    </a:lnTo>
                    <a:lnTo>
                      <a:pt x="281" y="101"/>
                    </a:lnTo>
                    <a:lnTo>
                      <a:pt x="279" y="96"/>
                    </a:lnTo>
                    <a:lnTo>
                      <a:pt x="277" y="87"/>
                    </a:lnTo>
                    <a:lnTo>
                      <a:pt x="276" y="80"/>
                    </a:lnTo>
                    <a:lnTo>
                      <a:pt x="276" y="79"/>
                    </a:lnTo>
                    <a:lnTo>
                      <a:pt x="274" y="75"/>
                    </a:lnTo>
                    <a:lnTo>
                      <a:pt x="274" y="75"/>
                    </a:lnTo>
                    <a:lnTo>
                      <a:pt x="269" y="84"/>
                    </a:lnTo>
                    <a:lnTo>
                      <a:pt x="267" y="89"/>
                    </a:lnTo>
                    <a:lnTo>
                      <a:pt x="267" y="94"/>
                    </a:lnTo>
                    <a:lnTo>
                      <a:pt x="269" y="96"/>
                    </a:lnTo>
                    <a:lnTo>
                      <a:pt x="272" y="101"/>
                    </a:lnTo>
                    <a:lnTo>
                      <a:pt x="274" y="106"/>
                    </a:lnTo>
                    <a:lnTo>
                      <a:pt x="274" y="112"/>
                    </a:lnTo>
                    <a:lnTo>
                      <a:pt x="274" y="112"/>
                    </a:lnTo>
                    <a:lnTo>
                      <a:pt x="276" y="120"/>
                    </a:lnTo>
                    <a:lnTo>
                      <a:pt x="279" y="129"/>
                    </a:lnTo>
                    <a:lnTo>
                      <a:pt x="291" y="147"/>
                    </a:lnTo>
                    <a:lnTo>
                      <a:pt x="303" y="166"/>
                    </a:lnTo>
                    <a:lnTo>
                      <a:pt x="309" y="173"/>
                    </a:lnTo>
                    <a:lnTo>
                      <a:pt x="309" y="181"/>
                    </a:lnTo>
                    <a:lnTo>
                      <a:pt x="309" y="181"/>
                    </a:lnTo>
                    <a:lnTo>
                      <a:pt x="310" y="187"/>
                    </a:lnTo>
                    <a:lnTo>
                      <a:pt x="312" y="192"/>
                    </a:lnTo>
                    <a:lnTo>
                      <a:pt x="317" y="200"/>
                    </a:lnTo>
                    <a:lnTo>
                      <a:pt x="321" y="209"/>
                    </a:lnTo>
                    <a:lnTo>
                      <a:pt x="323" y="213"/>
                    </a:lnTo>
                    <a:lnTo>
                      <a:pt x="321" y="218"/>
                    </a:lnTo>
                    <a:lnTo>
                      <a:pt x="321" y="218"/>
                    </a:lnTo>
                    <a:lnTo>
                      <a:pt x="321" y="225"/>
                    </a:lnTo>
                    <a:lnTo>
                      <a:pt x="323" y="234"/>
                    </a:lnTo>
                    <a:lnTo>
                      <a:pt x="333" y="253"/>
                    </a:lnTo>
                    <a:lnTo>
                      <a:pt x="345" y="279"/>
                    </a:lnTo>
                    <a:lnTo>
                      <a:pt x="354" y="295"/>
                    </a:lnTo>
                    <a:lnTo>
                      <a:pt x="361" y="312"/>
                    </a:lnTo>
                    <a:lnTo>
                      <a:pt x="361" y="312"/>
                    </a:lnTo>
                    <a:lnTo>
                      <a:pt x="366" y="322"/>
                    </a:lnTo>
                    <a:lnTo>
                      <a:pt x="371" y="331"/>
                    </a:lnTo>
                    <a:lnTo>
                      <a:pt x="377" y="338"/>
                    </a:lnTo>
                    <a:lnTo>
                      <a:pt x="380" y="342"/>
                    </a:lnTo>
                    <a:lnTo>
                      <a:pt x="385" y="347"/>
                    </a:lnTo>
                    <a:lnTo>
                      <a:pt x="384" y="347"/>
                    </a:lnTo>
                    <a:lnTo>
                      <a:pt x="384" y="347"/>
                    </a:lnTo>
                    <a:lnTo>
                      <a:pt x="380" y="347"/>
                    </a:lnTo>
                    <a:lnTo>
                      <a:pt x="377" y="348"/>
                    </a:lnTo>
                    <a:lnTo>
                      <a:pt x="375" y="354"/>
                    </a:lnTo>
                    <a:lnTo>
                      <a:pt x="375" y="359"/>
                    </a:lnTo>
                    <a:lnTo>
                      <a:pt x="377" y="371"/>
                    </a:lnTo>
                    <a:lnTo>
                      <a:pt x="382" y="385"/>
                    </a:lnTo>
                    <a:lnTo>
                      <a:pt x="382" y="385"/>
                    </a:lnTo>
                    <a:lnTo>
                      <a:pt x="377" y="390"/>
                    </a:lnTo>
                    <a:lnTo>
                      <a:pt x="373" y="394"/>
                    </a:lnTo>
                    <a:lnTo>
                      <a:pt x="366" y="395"/>
                    </a:lnTo>
                    <a:lnTo>
                      <a:pt x="364" y="395"/>
                    </a:lnTo>
                    <a:lnTo>
                      <a:pt x="361" y="397"/>
                    </a:lnTo>
                    <a:lnTo>
                      <a:pt x="357" y="401"/>
                    </a:lnTo>
                    <a:lnTo>
                      <a:pt x="356" y="406"/>
                    </a:lnTo>
                    <a:lnTo>
                      <a:pt x="356" y="406"/>
                    </a:lnTo>
                    <a:lnTo>
                      <a:pt x="352" y="413"/>
                    </a:lnTo>
                    <a:lnTo>
                      <a:pt x="349" y="416"/>
                    </a:lnTo>
                    <a:lnTo>
                      <a:pt x="343" y="420"/>
                    </a:lnTo>
                    <a:lnTo>
                      <a:pt x="336" y="423"/>
                    </a:lnTo>
                    <a:lnTo>
                      <a:pt x="333" y="427"/>
                    </a:lnTo>
                    <a:lnTo>
                      <a:pt x="330" y="430"/>
                    </a:lnTo>
                    <a:lnTo>
                      <a:pt x="330" y="430"/>
                    </a:lnTo>
                    <a:lnTo>
                      <a:pt x="324" y="439"/>
                    </a:lnTo>
                    <a:lnTo>
                      <a:pt x="319" y="442"/>
                    </a:lnTo>
                    <a:lnTo>
                      <a:pt x="316" y="444"/>
                    </a:lnTo>
                    <a:lnTo>
                      <a:pt x="312" y="444"/>
                    </a:lnTo>
                    <a:lnTo>
                      <a:pt x="307" y="442"/>
                    </a:lnTo>
                    <a:lnTo>
                      <a:pt x="302" y="439"/>
                    </a:lnTo>
                    <a:lnTo>
                      <a:pt x="296" y="432"/>
                    </a:lnTo>
                    <a:lnTo>
                      <a:pt x="236" y="432"/>
                    </a:lnTo>
                    <a:lnTo>
                      <a:pt x="236" y="423"/>
                    </a:lnTo>
                    <a:lnTo>
                      <a:pt x="229" y="432"/>
                    </a:lnTo>
                    <a:lnTo>
                      <a:pt x="9" y="432"/>
                    </a:lnTo>
                    <a:lnTo>
                      <a:pt x="9" y="106"/>
                    </a:lnTo>
                    <a:lnTo>
                      <a:pt x="9" y="106"/>
                    </a:lnTo>
                    <a:lnTo>
                      <a:pt x="9" y="99"/>
                    </a:lnTo>
                    <a:lnTo>
                      <a:pt x="7" y="94"/>
                    </a:lnTo>
                    <a:lnTo>
                      <a:pt x="2" y="84"/>
                    </a:lnTo>
                    <a:lnTo>
                      <a:pt x="0" y="79"/>
                    </a:lnTo>
                    <a:lnTo>
                      <a:pt x="0" y="72"/>
                    </a:lnTo>
                    <a:lnTo>
                      <a:pt x="0" y="65"/>
                    </a:lnTo>
                    <a:lnTo>
                      <a:pt x="4" y="58"/>
                    </a:lnTo>
                    <a:lnTo>
                      <a:pt x="4" y="58"/>
                    </a:lnTo>
                    <a:lnTo>
                      <a:pt x="7" y="51"/>
                    </a:lnTo>
                    <a:lnTo>
                      <a:pt x="9" y="44"/>
                    </a:lnTo>
                    <a:lnTo>
                      <a:pt x="7" y="30"/>
                    </a:lnTo>
                    <a:lnTo>
                      <a:pt x="7" y="25"/>
                    </a:lnTo>
                    <a:lnTo>
                      <a:pt x="7" y="18"/>
                    </a:lnTo>
                    <a:lnTo>
                      <a:pt x="11" y="12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20" y="5"/>
                    </a:lnTo>
                    <a:lnTo>
                      <a:pt x="28" y="4"/>
                    </a:lnTo>
                    <a:lnTo>
                      <a:pt x="42" y="2"/>
                    </a:lnTo>
                    <a:lnTo>
                      <a:pt x="53" y="4"/>
                    </a:lnTo>
                    <a:lnTo>
                      <a:pt x="67" y="5"/>
                    </a:lnTo>
                    <a:lnTo>
                      <a:pt x="67" y="5"/>
                    </a:lnTo>
                    <a:lnTo>
                      <a:pt x="81" y="9"/>
                    </a:lnTo>
                    <a:lnTo>
                      <a:pt x="89" y="12"/>
                    </a:lnTo>
                    <a:lnTo>
                      <a:pt x="94" y="14"/>
                    </a:lnTo>
                    <a:lnTo>
                      <a:pt x="96" y="18"/>
                    </a:lnTo>
                    <a:lnTo>
                      <a:pt x="98" y="19"/>
                    </a:lnTo>
                    <a:lnTo>
                      <a:pt x="101" y="19"/>
                    </a:lnTo>
                    <a:lnTo>
                      <a:pt x="101" y="19"/>
                    </a:lnTo>
                    <a:lnTo>
                      <a:pt x="105" y="19"/>
                    </a:lnTo>
                    <a:lnTo>
                      <a:pt x="108" y="19"/>
                    </a:lnTo>
                    <a:lnTo>
                      <a:pt x="114" y="23"/>
                    </a:lnTo>
                    <a:lnTo>
                      <a:pt x="117" y="25"/>
                    </a:lnTo>
                    <a:lnTo>
                      <a:pt x="124" y="26"/>
                    </a:lnTo>
                    <a:lnTo>
                      <a:pt x="124" y="26"/>
                    </a:lnTo>
                    <a:lnTo>
                      <a:pt x="129" y="26"/>
                    </a:lnTo>
                    <a:lnTo>
                      <a:pt x="133" y="28"/>
                    </a:lnTo>
                    <a:lnTo>
                      <a:pt x="143" y="33"/>
                    </a:lnTo>
                    <a:lnTo>
                      <a:pt x="150" y="37"/>
                    </a:lnTo>
                    <a:lnTo>
                      <a:pt x="155" y="37"/>
                    </a:lnTo>
                    <a:lnTo>
                      <a:pt x="161" y="35"/>
                    </a:lnTo>
                    <a:lnTo>
                      <a:pt x="168" y="32"/>
                    </a:lnTo>
                    <a:lnTo>
                      <a:pt x="168" y="32"/>
                    </a:lnTo>
                    <a:lnTo>
                      <a:pt x="180" y="19"/>
                    </a:lnTo>
                    <a:lnTo>
                      <a:pt x="187" y="14"/>
                    </a:lnTo>
                    <a:lnTo>
                      <a:pt x="190" y="14"/>
                    </a:lnTo>
                    <a:lnTo>
                      <a:pt x="192" y="12"/>
                    </a:lnTo>
                    <a:lnTo>
                      <a:pt x="192" y="12"/>
                    </a:lnTo>
                    <a:lnTo>
                      <a:pt x="197" y="7"/>
                    </a:lnTo>
                    <a:lnTo>
                      <a:pt x="201" y="7"/>
                    </a:lnTo>
                    <a:lnTo>
                      <a:pt x="206" y="5"/>
                    </a:lnTo>
                    <a:lnTo>
                      <a:pt x="215" y="2"/>
                    </a:lnTo>
                    <a:lnTo>
                      <a:pt x="215" y="2"/>
                    </a:lnTo>
                    <a:lnTo>
                      <a:pt x="220" y="0"/>
                    </a:lnTo>
                    <a:lnTo>
                      <a:pt x="223" y="0"/>
                    </a:lnTo>
                    <a:lnTo>
                      <a:pt x="230" y="4"/>
                    </a:lnTo>
                    <a:lnTo>
                      <a:pt x="237" y="7"/>
                    </a:lnTo>
                    <a:lnTo>
                      <a:pt x="241" y="7"/>
                    </a:lnTo>
                    <a:lnTo>
                      <a:pt x="242" y="7"/>
                    </a:lnTo>
                    <a:lnTo>
                      <a:pt x="242" y="7"/>
                    </a:lnTo>
                    <a:lnTo>
                      <a:pt x="248" y="4"/>
                    </a:lnTo>
                    <a:lnTo>
                      <a:pt x="249" y="4"/>
                    </a:lnTo>
                    <a:lnTo>
                      <a:pt x="253" y="5"/>
                    </a:lnTo>
                    <a:lnTo>
                      <a:pt x="253" y="5"/>
                    </a:lnTo>
                    <a:lnTo>
                      <a:pt x="258" y="11"/>
                    </a:lnTo>
                    <a:lnTo>
                      <a:pt x="260" y="14"/>
                    </a:lnTo>
                    <a:lnTo>
                      <a:pt x="260" y="16"/>
                    </a:lnTo>
                    <a:lnTo>
                      <a:pt x="260" y="16"/>
                    </a:lnTo>
                    <a:lnTo>
                      <a:pt x="258" y="14"/>
                    </a:lnTo>
                    <a:lnTo>
                      <a:pt x="255" y="11"/>
                    </a:lnTo>
                    <a:lnTo>
                      <a:pt x="251" y="9"/>
                    </a:lnTo>
                    <a:lnTo>
                      <a:pt x="251" y="9"/>
                    </a:lnTo>
                    <a:lnTo>
                      <a:pt x="249" y="9"/>
                    </a:lnTo>
                    <a:lnTo>
                      <a:pt x="249" y="9"/>
                    </a:lnTo>
                    <a:lnTo>
                      <a:pt x="249" y="12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6" y="18"/>
                    </a:lnTo>
                    <a:lnTo>
                      <a:pt x="246" y="18"/>
                    </a:lnTo>
                    <a:lnTo>
                      <a:pt x="248" y="19"/>
                    </a:lnTo>
                    <a:lnTo>
                      <a:pt x="251" y="19"/>
                    </a:lnTo>
                    <a:lnTo>
                      <a:pt x="255" y="19"/>
                    </a:lnTo>
                    <a:lnTo>
                      <a:pt x="256" y="21"/>
                    </a:lnTo>
                    <a:lnTo>
                      <a:pt x="256" y="21"/>
                    </a:lnTo>
                    <a:lnTo>
                      <a:pt x="258" y="25"/>
                    </a:lnTo>
                    <a:lnTo>
                      <a:pt x="262" y="25"/>
                    </a:lnTo>
                    <a:lnTo>
                      <a:pt x="263" y="23"/>
                    </a:lnTo>
                    <a:lnTo>
                      <a:pt x="263" y="19"/>
                    </a:lnTo>
                    <a:lnTo>
                      <a:pt x="263" y="19"/>
                    </a:lnTo>
                    <a:lnTo>
                      <a:pt x="263" y="16"/>
                    </a:lnTo>
                    <a:lnTo>
                      <a:pt x="265" y="18"/>
                    </a:lnTo>
                    <a:lnTo>
                      <a:pt x="269" y="19"/>
                    </a:lnTo>
                    <a:lnTo>
                      <a:pt x="269" y="19"/>
                    </a:lnTo>
                    <a:lnTo>
                      <a:pt x="272" y="23"/>
                    </a:lnTo>
                    <a:lnTo>
                      <a:pt x="277" y="25"/>
                    </a:lnTo>
                    <a:lnTo>
                      <a:pt x="281" y="25"/>
                    </a:lnTo>
                    <a:lnTo>
                      <a:pt x="284" y="23"/>
                    </a:lnTo>
                    <a:lnTo>
                      <a:pt x="289" y="19"/>
                    </a:lnTo>
                    <a:lnTo>
                      <a:pt x="291" y="19"/>
                    </a:lnTo>
                    <a:lnTo>
                      <a:pt x="295" y="21"/>
                    </a:lnTo>
                    <a:lnTo>
                      <a:pt x="295" y="21"/>
                    </a:lnTo>
                    <a:lnTo>
                      <a:pt x="298" y="25"/>
                    </a:lnTo>
                    <a:lnTo>
                      <a:pt x="302" y="25"/>
                    </a:lnTo>
                    <a:lnTo>
                      <a:pt x="331" y="16"/>
                    </a:lnTo>
                    <a:lnTo>
                      <a:pt x="331" y="16"/>
                    </a:lnTo>
                    <a:lnTo>
                      <a:pt x="331" y="18"/>
                    </a:lnTo>
                    <a:lnTo>
                      <a:pt x="333" y="19"/>
                    </a:lnTo>
                    <a:lnTo>
                      <a:pt x="333" y="19"/>
                    </a:lnTo>
                    <a:lnTo>
                      <a:pt x="345" y="58"/>
                    </a:lnTo>
                    <a:lnTo>
                      <a:pt x="356" y="98"/>
                    </a:lnTo>
                    <a:lnTo>
                      <a:pt x="356" y="98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42"/>
              <p:cNvSpPr/>
              <p:nvPr/>
            </p:nvSpPr>
            <p:spPr>
              <a:xfrm>
                <a:off x="-198850" y="4857710"/>
                <a:ext cx="945431" cy="866644"/>
              </a:xfrm>
              <a:custGeom>
                <a:rect b="b" l="l" r="r" t="t"/>
                <a:pathLst>
                  <a:path extrusionOk="0" h="484" w="526">
                    <a:moveTo>
                      <a:pt x="101" y="437"/>
                    </a:moveTo>
                    <a:lnTo>
                      <a:pt x="101" y="437"/>
                    </a:lnTo>
                    <a:lnTo>
                      <a:pt x="108" y="442"/>
                    </a:lnTo>
                    <a:lnTo>
                      <a:pt x="114" y="444"/>
                    </a:lnTo>
                    <a:lnTo>
                      <a:pt x="119" y="442"/>
                    </a:lnTo>
                    <a:lnTo>
                      <a:pt x="124" y="442"/>
                    </a:lnTo>
                    <a:lnTo>
                      <a:pt x="129" y="440"/>
                    </a:lnTo>
                    <a:lnTo>
                      <a:pt x="136" y="442"/>
                    </a:lnTo>
                    <a:lnTo>
                      <a:pt x="147" y="449"/>
                    </a:lnTo>
                    <a:lnTo>
                      <a:pt x="157" y="458"/>
                    </a:lnTo>
                    <a:lnTo>
                      <a:pt x="157" y="458"/>
                    </a:lnTo>
                    <a:lnTo>
                      <a:pt x="168" y="468"/>
                    </a:lnTo>
                    <a:lnTo>
                      <a:pt x="175" y="474"/>
                    </a:lnTo>
                    <a:lnTo>
                      <a:pt x="182" y="477"/>
                    </a:lnTo>
                    <a:lnTo>
                      <a:pt x="185" y="479"/>
                    </a:lnTo>
                    <a:lnTo>
                      <a:pt x="194" y="477"/>
                    </a:lnTo>
                    <a:lnTo>
                      <a:pt x="199" y="477"/>
                    </a:lnTo>
                    <a:lnTo>
                      <a:pt x="202" y="479"/>
                    </a:lnTo>
                    <a:lnTo>
                      <a:pt x="202" y="479"/>
                    </a:lnTo>
                    <a:lnTo>
                      <a:pt x="211" y="482"/>
                    </a:lnTo>
                    <a:lnTo>
                      <a:pt x="216" y="482"/>
                    </a:lnTo>
                    <a:lnTo>
                      <a:pt x="220" y="482"/>
                    </a:lnTo>
                    <a:lnTo>
                      <a:pt x="225" y="482"/>
                    </a:lnTo>
                    <a:lnTo>
                      <a:pt x="225" y="482"/>
                    </a:lnTo>
                    <a:lnTo>
                      <a:pt x="229" y="484"/>
                    </a:lnTo>
                    <a:lnTo>
                      <a:pt x="230" y="484"/>
                    </a:lnTo>
                    <a:lnTo>
                      <a:pt x="234" y="479"/>
                    </a:lnTo>
                    <a:lnTo>
                      <a:pt x="241" y="468"/>
                    </a:lnTo>
                    <a:lnTo>
                      <a:pt x="246" y="463"/>
                    </a:lnTo>
                    <a:lnTo>
                      <a:pt x="255" y="456"/>
                    </a:lnTo>
                    <a:lnTo>
                      <a:pt x="255" y="456"/>
                    </a:lnTo>
                    <a:lnTo>
                      <a:pt x="267" y="451"/>
                    </a:lnTo>
                    <a:lnTo>
                      <a:pt x="270" y="449"/>
                    </a:lnTo>
                    <a:lnTo>
                      <a:pt x="274" y="449"/>
                    </a:lnTo>
                    <a:lnTo>
                      <a:pt x="277" y="453"/>
                    </a:lnTo>
                    <a:lnTo>
                      <a:pt x="281" y="458"/>
                    </a:lnTo>
                    <a:lnTo>
                      <a:pt x="281" y="458"/>
                    </a:lnTo>
                    <a:lnTo>
                      <a:pt x="284" y="461"/>
                    </a:lnTo>
                    <a:lnTo>
                      <a:pt x="288" y="463"/>
                    </a:lnTo>
                    <a:lnTo>
                      <a:pt x="295" y="463"/>
                    </a:lnTo>
                    <a:lnTo>
                      <a:pt x="314" y="463"/>
                    </a:lnTo>
                    <a:lnTo>
                      <a:pt x="314" y="463"/>
                    </a:lnTo>
                    <a:lnTo>
                      <a:pt x="317" y="456"/>
                    </a:lnTo>
                    <a:lnTo>
                      <a:pt x="321" y="453"/>
                    </a:lnTo>
                    <a:lnTo>
                      <a:pt x="326" y="451"/>
                    </a:lnTo>
                    <a:lnTo>
                      <a:pt x="333" y="451"/>
                    </a:lnTo>
                    <a:lnTo>
                      <a:pt x="333" y="451"/>
                    </a:lnTo>
                    <a:lnTo>
                      <a:pt x="342" y="451"/>
                    </a:lnTo>
                    <a:lnTo>
                      <a:pt x="347" y="449"/>
                    </a:lnTo>
                    <a:lnTo>
                      <a:pt x="349" y="447"/>
                    </a:lnTo>
                    <a:lnTo>
                      <a:pt x="347" y="446"/>
                    </a:lnTo>
                    <a:lnTo>
                      <a:pt x="349" y="442"/>
                    </a:lnTo>
                    <a:lnTo>
                      <a:pt x="350" y="439"/>
                    </a:lnTo>
                    <a:lnTo>
                      <a:pt x="356" y="433"/>
                    </a:lnTo>
                    <a:lnTo>
                      <a:pt x="364" y="428"/>
                    </a:lnTo>
                    <a:lnTo>
                      <a:pt x="364" y="428"/>
                    </a:lnTo>
                    <a:lnTo>
                      <a:pt x="378" y="425"/>
                    </a:lnTo>
                    <a:lnTo>
                      <a:pt x="389" y="423"/>
                    </a:lnTo>
                    <a:lnTo>
                      <a:pt x="397" y="423"/>
                    </a:lnTo>
                    <a:lnTo>
                      <a:pt x="404" y="425"/>
                    </a:lnTo>
                    <a:lnTo>
                      <a:pt x="410" y="425"/>
                    </a:lnTo>
                    <a:lnTo>
                      <a:pt x="417" y="423"/>
                    </a:lnTo>
                    <a:lnTo>
                      <a:pt x="424" y="420"/>
                    </a:lnTo>
                    <a:lnTo>
                      <a:pt x="432" y="409"/>
                    </a:lnTo>
                    <a:lnTo>
                      <a:pt x="432" y="409"/>
                    </a:lnTo>
                    <a:lnTo>
                      <a:pt x="464" y="367"/>
                    </a:lnTo>
                    <a:lnTo>
                      <a:pt x="498" y="326"/>
                    </a:lnTo>
                    <a:lnTo>
                      <a:pt x="498" y="326"/>
                    </a:lnTo>
                    <a:lnTo>
                      <a:pt x="525" y="294"/>
                    </a:lnTo>
                    <a:lnTo>
                      <a:pt x="526" y="292"/>
                    </a:lnTo>
                    <a:lnTo>
                      <a:pt x="526" y="291"/>
                    </a:lnTo>
                    <a:lnTo>
                      <a:pt x="521" y="291"/>
                    </a:lnTo>
                    <a:lnTo>
                      <a:pt x="521" y="291"/>
                    </a:lnTo>
                    <a:lnTo>
                      <a:pt x="512" y="292"/>
                    </a:lnTo>
                    <a:lnTo>
                      <a:pt x="500" y="291"/>
                    </a:lnTo>
                    <a:lnTo>
                      <a:pt x="481" y="287"/>
                    </a:lnTo>
                    <a:lnTo>
                      <a:pt x="451" y="275"/>
                    </a:lnTo>
                    <a:lnTo>
                      <a:pt x="451" y="275"/>
                    </a:lnTo>
                    <a:lnTo>
                      <a:pt x="424" y="265"/>
                    </a:lnTo>
                    <a:lnTo>
                      <a:pt x="404" y="259"/>
                    </a:lnTo>
                    <a:lnTo>
                      <a:pt x="392" y="254"/>
                    </a:lnTo>
                    <a:lnTo>
                      <a:pt x="387" y="249"/>
                    </a:lnTo>
                    <a:lnTo>
                      <a:pt x="382" y="244"/>
                    </a:lnTo>
                    <a:lnTo>
                      <a:pt x="382" y="244"/>
                    </a:lnTo>
                    <a:lnTo>
                      <a:pt x="375" y="235"/>
                    </a:lnTo>
                    <a:lnTo>
                      <a:pt x="368" y="232"/>
                    </a:lnTo>
                    <a:lnTo>
                      <a:pt x="364" y="228"/>
                    </a:lnTo>
                    <a:lnTo>
                      <a:pt x="361" y="221"/>
                    </a:lnTo>
                    <a:lnTo>
                      <a:pt x="361" y="221"/>
                    </a:lnTo>
                    <a:lnTo>
                      <a:pt x="359" y="214"/>
                    </a:lnTo>
                    <a:lnTo>
                      <a:pt x="357" y="211"/>
                    </a:lnTo>
                    <a:lnTo>
                      <a:pt x="354" y="209"/>
                    </a:lnTo>
                    <a:lnTo>
                      <a:pt x="349" y="200"/>
                    </a:lnTo>
                    <a:lnTo>
                      <a:pt x="349" y="200"/>
                    </a:lnTo>
                    <a:lnTo>
                      <a:pt x="345" y="191"/>
                    </a:lnTo>
                    <a:lnTo>
                      <a:pt x="342" y="185"/>
                    </a:lnTo>
                    <a:lnTo>
                      <a:pt x="344" y="176"/>
                    </a:lnTo>
                    <a:lnTo>
                      <a:pt x="349" y="165"/>
                    </a:lnTo>
                    <a:lnTo>
                      <a:pt x="349" y="165"/>
                    </a:lnTo>
                    <a:lnTo>
                      <a:pt x="345" y="162"/>
                    </a:lnTo>
                    <a:lnTo>
                      <a:pt x="342" y="160"/>
                    </a:lnTo>
                    <a:lnTo>
                      <a:pt x="337" y="160"/>
                    </a:lnTo>
                    <a:lnTo>
                      <a:pt x="331" y="162"/>
                    </a:lnTo>
                    <a:lnTo>
                      <a:pt x="326" y="164"/>
                    </a:lnTo>
                    <a:lnTo>
                      <a:pt x="321" y="165"/>
                    </a:lnTo>
                    <a:lnTo>
                      <a:pt x="314" y="164"/>
                    </a:lnTo>
                    <a:lnTo>
                      <a:pt x="309" y="160"/>
                    </a:lnTo>
                    <a:lnTo>
                      <a:pt x="309" y="160"/>
                    </a:lnTo>
                    <a:lnTo>
                      <a:pt x="309" y="148"/>
                    </a:lnTo>
                    <a:lnTo>
                      <a:pt x="309" y="139"/>
                    </a:lnTo>
                    <a:lnTo>
                      <a:pt x="310" y="134"/>
                    </a:lnTo>
                    <a:lnTo>
                      <a:pt x="314" y="131"/>
                    </a:lnTo>
                    <a:lnTo>
                      <a:pt x="321" y="122"/>
                    </a:lnTo>
                    <a:lnTo>
                      <a:pt x="324" y="113"/>
                    </a:lnTo>
                    <a:lnTo>
                      <a:pt x="330" y="99"/>
                    </a:lnTo>
                    <a:lnTo>
                      <a:pt x="330" y="99"/>
                    </a:lnTo>
                    <a:lnTo>
                      <a:pt x="323" y="94"/>
                    </a:lnTo>
                    <a:lnTo>
                      <a:pt x="319" y="89"/>
                    </a:lnTo>
                    <a:lnTo>
                      <a:pt x="314" y="80"/>
                    </a:lnTo>
                    <a:lnTo>
                      <a:pt x="309" y="70"/>
                    </a:lnTo>
                    <a:lnTo>
                      <a:pt x="305" y="66"/>
                    </a:lnTo>
                    <a:lnTo>
                      <a:pt x="302" y="63"/>
                    </a:lnTo>
                    <a:lnTo>
                      <a:pt x="302" y="63"/>
                    </a:lnTo>
                    <a:lnTo>
                      <a:pt x="293" y="54"/>
                    </a:lnTo>
                    <a:lnTo>
                      <a:pt x="284" y="42"/>
                    </a:lnTo>
                    <a:lnTo>
                      <a:pt x="277" y="33"/>
                    </a:lnTo>
                    <a:lnTo>
                      <a:pt x="274" y="30"/>
                    </a:lnTo>
                    <a:lnTo>
                      <a:pt x="270" y="28"/>
                    </a:lnTo>
                    <a:lnTo>
                      <a:pt x="270" y="28"/>
                    </a:lnTo>
                    <a:lnTo>
                      <a:pt x="263" y="24"/>
                    </a:lnTo>
                    <a:lnTo>
                      <a:pt x="256" y="21"/>
                    </a:lnTo>
                    <a:lnTo>
                      <a:pt x="249" y="16"/>
                    </a:lnTo>
                    <a:lnTo>
                      <a:pt x="237" y="14"/>
                    </a:lnTo>
                    <a:lnTo>
                      <a:pt x="237" y="14"/>
                    </a:lnTo>
                    <a:lnTo>
                      <a:pt x="232" y="12"/>
                    </a:lnTo>
                    <a:lnTo>
                      <a:pt x="227" y="14"/>
                    </a:lnTo>
                    <a:lnTo>
                      <a:pt x="223" y="16"/>
                    </a:lnTo>
                    <a:lnTo>
                      <a:pt x="222" y="17"/>
                    </a:lnTo>
                    <a:lnTo>
                      <a:pt x="218" y="12"/>
                    </a:lnTo>
                    <a:lnTo>
                      <a:pt x="218" y="12"/>
                    </a:lnTo>
                    <a:lnTo>
                      <a:pt x="215" y="10"/>
                    </a:lnTo>
                    <a:lnTo>
                      <a:pt x="211" y="10"/>
                    </a:lnTo>
                    <a:lnTo>
                      <a:pt x="206" y="16"/>
                    </a:lnTo>
                    <a:lnTo>
                      <a:pt x="201" y="17"/>
                    </a:lnTo>
                    <a:lnTo>
                      <a:pt x="195" y="17"/>
                    </a:lnTo>
                    <a:lnTo>
                      <a:pt x="189" y="12"/>
                    </a:lnTo>
                    <a:lnTo>
                      <a:pt x="180" y="3"/>
                    </a:lnTo>
                    <a:lnTo>
                      <a:pt x="180" y="3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3" y="2"/>
                    </a:lnTo>
                    <a:lnTo>
                      <a:pt x="169" y="7"/>
                    </a:lnTo>
                    <a:lnTo>
                      <a:pt x="168" y="14"/>
                    </a:lnTo>
                    <a:lnTo>
                      <a:pt x="166" y="21"/>
                    </a:lnTo>
                    <a:lnTo>
                      <a:pt x="162" y="26"/>
                    </a:lnTo>
                    <a:lnTo>
                      <a:pt x="161" y="26"/>
                    </a:lnTo>
                    <a:lnTo>
                      <a:pt x="159" y="26"/>
                    </a:lnTo>
                    <a:lnTo>
                      <a:pt x="155" y="23"/>
                    </a:lnTo>
                    <a:lnTo>
                      <a:pt x="155" y="23"/>
                    </a:lnTo>
                    <a:lnTo>
                      <a:pt x="152" y="16"/>
                    </a:lnTo>
                    <a:lnTo>
                      <a:pt x="150" y="14"/>
                    </a:lnTo>
                    <a:lnTo>
                      <a:pt x="148" y="16"/>
                    </a:lnTo>
                    <a:lnTo>
                      <a:pt x="147" y="17"/>
                    </a:lnTo>
                    <a:lnTo>
                      <a:pt x="143" y="21"/>
                    </a:lnTo>
                    <a:lnTo>
                      <a:pt x="140" y="23"/>
                    </a:lnTo>
                    <a:lnTo>
                      <a:pt x="135" y="24"/>
                    </a:lnTo>
                    <a:lnTo>
                      <a:pt x="126" y="23"/>
                    </a:lnTo>
                    <a:lnTo>
                      <a:pt x="126" y="23"/>
                    </a:lnTo>
                    <a:lnTo>
                      <a:pt x="121" y="47"/>
                    </a:lnTo>
                    <a:lnTo>
                      <a:pt x="115" y="63"/>
                    </a:lnTo>
                    <a:lnTo>
                      <a:pt x="112" y="75"/>
                    </a:lnTo>
                    <a:lnTo>
                      <a:pt x="112" y="82"/>
                    </a:lnTo>
                    <a:lnTo>
                      <a:pt x="112" y="90"/>
                    </a:lnTo>
                    <a:lnTo>
                      <a:pt x="112" y="90"/>
                    </a:lnTo>
                    <a:lnTo>
                      <a:pt x="103" y="90"/>
                    </a:lnTo>
                    <a:lnTo>
                      <a:pt x="96" y="94"/>
                    </a:lnTo>
                    <a:lnTo>
                      <a:pt x="93" y="97"/>
                    </a:lnTo>
                    <a:lnTo>
                      <a:pt x="89" y="103"/>
                    </a:lnTo>
                    <a:lnTo>
                      <a:pt x="86" y="113"/>
                    </a:lnTo>
                    <a:lnTo>
                      <a:pt x="84" y="118"/>
                    </a:lnTo>
                    <a:lnTo>
                      <a:pt x="81" y="124"/>
                    </a:lnTo>
                    <a:lnTo>
                      <a:pt x="81" y="124"/>
                    </a:lnTo>
                    <a:lnTo>
                      <a:pt x="75" y="129"/>
                    </a:lnTo>
                    <a:lnTo>
                      <a:pt x="74" y="136"/>
                    </a:lnTo>
                    <a:lnTo>
                      <a:pt x="70" y="150"/>
                    </a:lnTo>
                    <a:lnTo>
                      <a:pt x="70" y="165"/>
                    </a:lnTo>
                    <a:lnTo>
                      <a:pt x="67" y="174"/>
                    </a:lnTo>
                    <a:lnTo>
                      <a:pt x="67" y="174"/>
                    </a:lnTo>
                    <a:lnTo>
                      <a:pt x="65" y="176"/>
                    </a:lnTo>
                    <a:lnTo>
                      <a:pt x="63" y="176"/>
                    </a:lnTo>
                    <a:lnTo>
                      <a:pt x="60" y="172"/>
                    </a:lnTo>
                    <a:lnTo>
                      <a:pt x="58" y="169"/>
                    </a:lnTo>
                    <a:lnTo>
                      <a:pt x="56" y="169"/>
                    </a:lnTo>
                    <a:lnTo>
                      <a:pt x="53" y="171"/>
                    </a:lnTo>
                    <a:lnTo>
                      <a:pt x="49" y="176"/>
                    </a:lnTo>
                    <a:lnTo>
                      <a:pt x="49" y="176"/>
                    </a:lnTo>
                    <a:lnTo>
                      <a:pt x="47" y="181"/>
                    </a:lnTo>
                    <a:lnTo>
                      <a:pt x="46" y="185"/>
                    </a:lnTo>
                    <a:lnTo>
                      <a:pt x="47" y="191"/>
                    </a:lnTo>
                    <a:lnTo>
                      <a:pt x="49" y="198"/>
                    </a:lnTo>
                    <a:lnTo>
                      <a:pt x="47" y="205"/>
                    </a:lnTo>
                    <a:lnTo>
                      <a:pt x="44" y="212"/>
                    </a:lnTo>
                    <a:lnTo>
                      <a:pt x="44" y="212"/>
                    </a:lnTo>
                    <a:lnTo>
                      <a:pt x="42" y="221"/>
                    </a:lnTo>
                    <a:lnTo>
                      <a:pt x="41" y="233"/>
                    </a:lnTo>
                    <a:lnTo>
                      <a:pt x="41" y="254"/>
                    </a:lnTo>
                    <a:lnTo>
                      <a:pt x="41" y="265"/>
                    </a:lnTo>
                    <a:lnTo>
                      <a:pt x="39" y="272"/>
                    </a:lnTo>
                    <a:lnTo>
                      <a:pt x="37" y="273"/>
                    </a:lnTo>
                    <a:lnTo>
                      <a:pt x="35" y="275"/>
                    </a:lnTo>
                    <a:lnTo>
                      <a:pt x="32" y="275"/>
                    </a:lnTo>
                    <a:lnTo>
                      <a:pt x="28" y="275"/>
                    </a:lnTo>
                    <a:lnTo>
                      <a:pt x="28" y="275"/>
                    </a:lnTo>
                    <a:lnTo>
                      <a:pt x="18" y="272"/>
                    </a:lnTo>
                    <a:lnTo>
                      <a:pt x="13" y="272"/>
                    </a:lnTo>
                    <a:lnTo>
                      <a:pt x="9" y="273"/>
                    </a:lnTo>
                    <a:lnTo>
                      <a:pt x="7" y="277"/>
                    </a:lnTo>
                    <a:lnTo>
                      <a:pt x="7" y="284"/>
                    </a:lnTo>
                    <a:lnTo>
                      <a:pt x="7" y="287"/>
                    </a:lnTo>
                    <a:lnTo>
                      <a:pt x="4" y="291"/>
                    </a:lnTo>
                    <a:lnTo>
                      <a:pt x="4" y="291"/>
                    </a:lnTo>
                    <a:lnTo>
                      <a:pt x="0" y="296"/>
                    </a:lnTo>
                    <a:lnTo>
                      <a:pt x="0" y="298"/>
                    </a:lnTo>
                    <a:lnTo>
                      <a:pt x="4" y="299"/>
                    </a:lnTo>
                    <a:lnTo>
                      <a:pt x="9" y="301"/>
                    </a:lnTo>
                    <a:lnTo>
                      <a:pt x="18" y="305"/>
                    </a:lnTo>
                    <a:lnTo>
                      <a:pt x="25" y="308"/>
                    </a:lnTo>
                    <a:lnTo>
                      <a:pt x="32" y="313"/>
                    </a:lnTo>
                    <a:lnTo>
                      <a:pt x="37" y="322"/>
                    </a:lnTo>
                    <a:lnTo>
                      <a:pt x="37" y="322"/>
                    </a:lnTo>
                    <a:lnTo>
                      <a:pt x="42" y="329"/>
                    </a:lnTo>
                    <a:lnTo>
                      <a:pt x="46" y="334"/>
                    </a:lnTo>
                    <a:lnTo>
                      <a:pt x="54" y="341"/>
                    </a:lnTo>
                    <a:lnTo>
                      <a:pt x="56" y="343"/>
                    </a:lnTo>
                    <a:lnTo>
                      <a:pt x="60" y="348"/>
                    </a:lnTo>
                    <a:lnTo>
                      <a:pt x="63" y="355"/>
                    </a:lnTo>
                    <a:lnTo>
                      <a:pt x="65" y="366"/>
                    </a:lnTo>
                    <a:lnTo>
                      <a:pt x="65" y="366"/>
                    </a:lnTo>
                    <a:lnTo>
                      <a:pt x="70" y="383"/>
                    </a:lnTo>
                    <a:lnTo>
                      <a:pt x="75" y="393"/>
                    </a:lnTo>
                    <a:lnTo>
                      <a:pt x="79" y="397"/>
                    </a:lnTo>
                    <a:lnTo>
                      <a:pt x="82" y="399"/>
                    </a:lnTo>
                    <a:lnTo>
                      <a:pt x="93" y="402"/>
                    </a:lnTo>
                    <a:lnTo>
                      <a:pt x="93" y="402"/>
                    </a:lnTo>
                    <a:lnTo>
                      <a:pt x="96" y="404"/>
                    </a:lnTo>
                    <a:lnTo>
                      <a:pt x="100" y="406"/>
                    </a:lnTo>
                    <a:lnTo>
                      <a:pt x="100" y="409"/>
                    </a:lnTo>
                    <a:lnTo>
                      <a:pt x="100" y="413"/>
                    </a:lnTo>
                    <a:lnTo>
                      <a:pt x="98" y="421"/>
                    </a:lnTo>
                    <a:lnTo>
                      <a:pt x="100" y="428"/>
                    </a:lnTo>
                    <a:lnTo>
                      <a:pt x="101" y="437"/>
                    </a:lnTo>
                    <a:lnTo>
                      <a:pt x="101" y="437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42"/>
              <p:cNvSpPr/>
              <p:nvPr/>
            </p:nvSpPr>
            <p:spPr>
              <a:xfrm>
                <a:off x="-135822" y="5614053"/>
                <a:ext cx="500290" cy="728769"/>
              </a:xfrm>
              <a:custGeom>
                <a:rect b="b" l="l" r="r" t="t"/>
                <a:pathLst>
                  <a:path extrusionOk="0" h="408" w="280">
                    <a:moveTo>
                      <a:pt x="1" y="32"/>
                    </a:moveTo>
                    <a:lnTo>
                      <a:pt x="1" y="32"/>
                    </a:lnTo>
                    <a:lnTo>
                      <a:pt x="10" y="42"/>
                    </a:lnTo>
                    <a:lnTo>
                      <a:pt x="13" y="51"/>
                    </a:lnTo>
                    <a:lnTo>
                      <a:pt x="15" y="58"/>
                    </a:lnTo>
                    <a:lnTo>
                      <a:pt x="17" y="65"/>
                    </a:lnTo>
                    <a:lnTo>
                      <a:pt x="19" y="77"/>
                    </a:lnTo>
                    <a:lnTo>
                      <a:pt x="20" y="84"/>
                    </a:lnTo>
                    <a:lnTo>
                      <a:pt x="26" y="91"/>
                    </a:lnTo>
                    <a:lnTo>
                      <a:pt x="26" y="91"/>
                    </a:lnTo>
                    <a:lnTo>
                      <a:pt x="31" y="100"/>
                    </a:lnTo>
                    <a:lnTo>
                      <a:pt x="34" y="108"/>
                    </a:lnTo>
                    <a:lnTo>
                      <a:pt x="36" y="119"/>
                    </a:lnTo>
                    <a:lnTo>
                      <a:pt x="36" y="129"/>
                    </a:lnTo>
                    <a:lnTo>
                      <a:pt x="36" y="140"/>
                    </a:lnTo>
                    <a:lnTo>
                      <a:pt x="33" y="150"/>
                    </a:lnTo>
                    <a:lnTo>
                      <a:pt x="26" y="160"/>
                    </a:lnTo>
                    <a:lnTo>
                      <a:pt x="19" y="171"/>
                    </a:lnTo>
                    <a:lnTo>
                      <a:pt x="19" y="171"/>
                    </a:lnTo>
                    <a:lnTo>
                      <a:pt x="10" y="180"/>
                    </a:lnTo>
                    <a:lnTo>
                      <a:pt x="5" y="188"/>
                    </a:lnTo>
                    <a:lnTo>
                      <a:pt x="3" y="199"/>
                    </a:lnTo>
                    <a:lnTo>
                      <a:pt x="1" y="207"/>
                    </a:lnTo>
                    <a:lnTo>
                      <a:pt x="0" y="228"/>
                    </a:lnTo>
                    <a:lnTo>
                      <a:pt x="0" y="253"/>
                    </a:lnTo>
                    <a:lnTo>
                      <a:pt x="0" y="253"/>
                    </a:lnTo>
                    <a:lnTo>
                      <a:pt x="80" y="305"/>
                    </a:lnTo>
                    <a:lnTo>
                      <a:pt x="123" y="333"/>
                    </a:lnTo>
                    <a:lnTo>
                      <a:pt x="123" y="333"/>
                    </a:lnTo>
                    <a:lnTo>
                      <a:pt x="130" y="338"/>
                    </a:lnTo>
                    <a:lnTo>
                      <a:pt x="132" y="342"/>
                    </a:lnTo>
                    <a:lnTo>
                      <a:pt x="132" y="345"/>
                    </a:lnTo>
                    <a:lnTo>
                      <a:pt x="132" y="347"/>
                    </a:lnTo>
                    <a:lnTo>
                      <a:pt x="130" y="350"/>
                    </a:lnTo>
                    <a:lnTo>
                      <a:pt x="130" y="354"/>
                    </a:lnTo>
                    <a:lnTo>
                      <a:pt x="132" y="359"/>
                    </a:lnTo>
                    <a:lnTo>
                      <a:pt x="135" y="364"/>
                    </a:lnTo>
                    <a:lnTo>
                      <a:pt x="135" y="364"/>
                    </a:lnTo>
                    <a:lnTo>
                      <a:pt x="165" y="390"/>
                    </a:lnTo>
                    <a:lnTo>
                      <a:pt x="179" y="402"/>
                    </a:lnTo>
                    <a:lnTo>
                      <a:pt x="188" y="408"/>
                    </a:lnTo>
                    <a:lnTo>
                      <a:pt x="188" y="408"/>
                    </a:lnTo>
                    <a:lnTo>
                      <a:pt x="202" y="387"/>
                    </a:lnTo>
                    <a:lnTo>
                      <a:pt x="205" y="376"/>
                    </a:lnTo>
                    <a:lnTo>
                      <a:pt x="207" y="364"/>
                    </a:lnTo>
                    <a:lnTo>
                      <a:pt x="207" y="364"/>
                    </a:lnTo>
                    <a:lnTo>
                      <a:pt x="209" y="359"/>
                    </a:lnTo>
                    <a:lnTo>
                      <a:pt x="210" y="355"/>
                    </a:lnTo>
                    <a:lnTo>
                      <a:pt x="215" y="354"/>
                    </a:lnTo>
                    <a:lnTo>
                      <a:pt x="217" y="352"/>
                    </a:lnTo>
                    <a:lnTo>
                      <a:pt x="219" y="350"/>
                    </a:lnTo>
                    <a:lnTo>
                      <a:pt x="219" y="345"/>
                    </a:lnTo>
                    <a:lnTo>
                      <a:pt x="219" y="336"/>
                    </a:lnTo>
                    <a:lnTo>
                      <a:pt x="219" y="336"/>
                    </a:lnTo>
                    <a:lnTo>
                      <a:pt x="219" y="326"/>
                    </a:lnTo>
                    <a:lnTo>
                      <a:pt x="222" y="321"/>
                    </a:lnTo>
                    <a:lnTo>
                      <a:pt x="226" y="317"/>
                    </a:lnTo>
                    <a:lnTo>
                      <a:pt x="233" y="315"/>
                    </a:lnTo>
                    <a:lnTo>
                      <a:pt x="242" y="312"/>
                    </a:lnTo>
                    <a:lnTo>
                      <a:pt x="245" y="308"/>
                    </a:lnTo>
                    <a:lnTo>
                      <a:pt x="245" y="303"/>
                    </a:lnTo>
                    <a:lnTo>
                      <a:pt x="245" y="303"/>
                    </a:lnTo>
                    <a:lnTo>
                      <a:pt x="243" y="296"/>
                    </a:lnTo>
                    <a:lnTo>
                      <a:pt x="247" y="296"/>
                    </a:lnTo>
                    <a:lnTo>
                      <a:pt x="250" y="296"/>
                    </a:lnTo>
                    <a:lnTo>
                      <a:pt x="256" y="293"/>
                    </a:lnTo>
                    <a:lnTo>
                      <a:pt x="261" y="289"/>
                    </a:lnTo>
                    <a:lnTo>
                      <a:pt x="269" y="279"/>
                    </a:lnTo>
                    <a:lnTo>
                      <a:pt x="269" y="279"/>
                    </a:lnTo>
                    <a:lnTo>
                      <a:pt x="266" y="272"/>
                    </a:lnTo>
                    <a:lnTo>
                      <a:pt x="262" y="268"/>
                    </a:lnTo>
                    <a:lnTo>
                      <a:pt x="256" y="260"/>
                    </a:lnTo>
                    <a:lnTo>
                      <a:pt x="252" y="256"/>
                    </a:lnTo>
                    <a:lnTo>
                      <a:pt x="249" y="251"/>
                    </a:lnTo>
                    <a:lnTo>
                      <a:pt x="247" y="246"/>
                    </a:lnTo>
                    <a:lnTo>
                      <a:pt x="247" y="237"/>
                    </a:lnTo>
                    <a:lnTo>
                      <a:pt x="247" y="237"/>
                    </a:lnTo>
                    <a:lnTo>
                      <a:pt x="247" y="91"/>
                    </a:lnTo>
                    <a:lnTo>
                      <a:pt x="247" y="91"/>
                    </a:lnTo>
                    <a:lnTo>
                      <a:pt x="261" y="72"/>
                    </a:lnTo>
                    <a:lnTo>
                      <a:pt x="280" y="42"/>
                    </a:lnTo>
                    <a:lnTo>
                      <a:pt x="280" y="42"/>
                    </a:lnTo>
                    <a:lnTo>
                      <a:pt x="261" y="42"/>
                    </a:lnTo>
                    <a:lnTo>
                      <a:pt x="254" y="42"/>
                    </a:lnTo>
                    <a:lnTo>
                      <a:pt x="250" y="40"/>
                    </a:lnTo>
                    <a:lnTo>
                      <a:pt x="247" y="37"/>
                    </a:lnTo>
                    <a:lnTo>
                      <a:pt x="247" y="37"/>
                    </a:lnTo>
                    <a:lnTo>
                      <a:pt x="243" y="32"/>
                    </a:lnTo>
                    <a:lnTo>
                      <a:pt x="240" y="28"/>
                    </a:lnTo>
                    <a:lnTo>
                      <a:pt x="236" y="28"/>
                    </a:lnTo>
                    <a:lnTo>
                      <a:pt x="233" y="30"/>
                    </a:lnTo>
                    <a:lnTo>
                      <a:pt x="221" y="35"/>
                    </a:lnTo>
                    <a:lnTo>
                      <a:pt x="221" y="35"/>
                    </a:lnTo>
                    <a:lnTo>
                      <a:pt x="212" y="42"/>
                    </a:lnTo>
                    <a:lnTo>
                      <a:pt x="207" y="47"/>
                    </a:lnTo>
                    <a:lnTo>
                      <a:pt x="200" y="58"/>
                    </a:lnTo>
                    <a:lnTo>
                      <a:pt x="196" y="63"/>
                    </a:lnTo>
                    <a:lnTo>
                      <a:pt x="195" y="63"/>
                    </a:lnTo>
                    <a:lnTo>
                      <a:pt x="191" y="61"/>
                    </a:lnTo>
                    <a:lnTo>
                      <a:pt x="191" y="61"/>
                    </a:lnTo>
                    <a:lnTo>
                      <a:pt x="186" y="61"/>
                    </a:lnTo>
                    <a:lnTo>
                      <a:pt x="182" y="61"/>
                    </a:lnTo>
                    <a:lnTo>
                      <a:pt x="177" y="61"/>
                    </a:lnTo>
                    <a:lnTo>
                      <a:pt x="168" y="58"/>
                    </a:lnTo>
                    <a:lnTo>
                      <a:pt x="168" y="58"/>
                    </a:lnTo>
                    <a:lnTo>
                      <a:pt x="165" y="56"/>
                    </a:lnTo>
                    <a:lnTo>
                      <a:pt x="160" y="56"/>
                    </a:lnTo>
                    <a:lnTo>
                      <a:pt x="151" y="58"/>
                    </a:lnTo>
                    <a:lnTo>
                      <a:pt x="148" y="56"/>
                    </a:lnTo>
                    <a:lnTo>
                      <a:pt x="141" y="53"/>
                    </a:lnTo>
                    <a:lnTo>
                      <a:pt x="134" y="47"/>
                    </a:lnTo>
                    <a:lnTo>
                      <a:pt x="123" y="37"/>
                    </a:lnTo>
                    <a:lnTo>
                      <a:pt x="123" y="37"/>
                    </a:lnTo>
                    <a:lnTo>
                      <a:pt x="113" y="28"/>
                    </a:lnTo>
                    <a:lnTo>
                      <a:pt x="102" y="21"/>
                    </a:lnTo>
                    <a:lnTo>
                      <a:pt x="95" y="19"/>
                    </a:lnTo>
                    <a:lnTo>
                      <a:pt x="90" y="21"/>
                    </a:lnTo>
                    <a:lnTo>
                      <a:pt x="85" y="21"/>
                    </a:lnTo>
                    <a:lnTo>
                      <a:pt x="80" y="23"/>
                    </a:lnTo>
                    <a:lnTo>
                      <a:pt x="74" y="21"/>
                    </a:lnTo>
                    <a:lnTo>
                      <a:pt x="67" y="16"/>
                    </a:lnTo>
                    <a:lnTo>
                      <a:pt x="67" y="16"/>
                    </a:lnTo>
                    <a:lnTo>
                      <a:pt x="61" y="16"/>
                    </a:lnTo>
                    <a:lnTo>
                      <a:pt x="55" y="14"/>
                    </a:lnTo>
                    <a:lnTo>
                      <a:pt x="54" y="12"/>
                    </a:lnTo>
                    <a:lnTo>
                      <a:pt x="52" y="11"/>
                    </a:lnTo>
                    <a:lnTo>
                      <a:pt x="52" y="9"/>
                    </a:lnTo>
                    <a:lnTo>
                      <a:pt x="52" y="6"/>
                    </a:lnTo>
                    <a:lnTo>
                      <a:pt x="52" y="6"/>
                    </a:lnTo>
                    <a:lnTo>
                      <a:pt x="54" y="4"/>
                    </a:lnTo>
                    <a:lnTo>
                      <a:pt x="52" y="2"/>
                    </a:lnTo>
                    <a:lnTo>
                      <a:pt x="45" y="0"/>
                    </a:lnTo>
                    <a:lnTo>
                      <a:pt x="36" y="2"/>
                    </a:lnTo>
                    <a:lnTo>
                      <a:pt x="24" y="7"/>
                    </a:lnTo>
                    <a:lnTo>
                      <a:pt x="24" y="7"/>
                    </a:lnTo>
                    <a:lnTo>
                      <a:pt x="17" y="11"/>
                    </a:lnTo>
                    <a:lnTo>
                      <a:pt x="12" y="18"/>
                    </a:lnTo>
                    <a:lnTo>
                      <a:pt x="1" y="32"/>
                    </a:lnTo>
                    <a:lnTo>
                      <a:pt x="1" y="32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42"/>
              <p:cNvSpPr/>
              <p:nvPr/>
            </p:nvSpPr>
            <p:spPr>
              <a:xfrm>
                <a:off x="-1534272" y="6425548"/>
                <a:ext cx="776042" cy="941490"/>
              </a:xfrm>
              <a:custGeom>
                <a:rect b="b" l="l" r="r" t="t"/>
                <a:pathLst>
                  <a:path extrusionOk="0" h="524" w="434">
                    <a:moveTo>
                      <a:pt x="411" y="506"/>
                    </a:moveTo>
                    <a:lnTo>
                      <a:pt x="411" y="506"/>
                    </a:lnTo>
                    <a:lnTo>
                      <a:pt x="394" y="489"/>
                    </a:lnTo>
                    <a:lnTo>
                      <a:pt x="378" y="472"/>
                    </a:lnTo>
                    <a:lnTo>
                      <a:pt x="371" y="461"/>
                    </a:lnTo>
                    <a:lnTo>
                      <a:pt x="366" y="452"/>
                    </a:lnTo>
                    <a:lnTo>
                      <a:pt x="362" y="442"/>
                    </a:lnTo>
                    <a:lnTo>
                      <a:pt x="361" y="433"/>
                    </a:lnTo>
                    <a:lnTo>
                      <a:pt x="361" y="433"/>
                    </a:lnTo>
                    <a:lnTo>
                      <a:pt x="361" y="318"/>
                    </a:lnTo>
                    <a:lnTo>
                      <a:pt x="361" y="318"/>
                    </a:lnTo>
                    <a:lnTo>
                      <a:pt x="361" y="313"/>
                    </a:lnTo>
                    <a:lnTo>
                      <a:pt x="364" y="310"/>
                    </a:lnTo>
                    <a:lnTo>
                      <a:pt x="369" y="308"/>
                    </a:lnTo>
                    <a:lnTo>
                      <a:pt x="376" y="308"/>
                    </a:lnTo>
                    <a:lnTo>
                      <a:pt x="395" y="308"/>
                    </a:lnTo>
                    <a:lnTo>
                      <a:pt x="423" y="308"/>
                    </a:lnTo>
                    <a:lnTo>
                      <a:pt x="423" y="308"/>
                    </a:lnTo>
                    <a:lnTo>
                      <a:pt x="429" y="308"/>
                    </a:lnTo>
                    <a:lnTo>
                      <a:pt x="430" y="306"/>
                    </a:lnTo>
                    <a:lnTo>
                      <a:pt x="430" y="301"/>
                    </a:lnTo>
                    <a:lnTo>
                      <a:pt x="429" y="294"/>
                    </a:lnTo>
                    <a:lnTo>
                      <a:pt x="429" y="289"/>
                    </a:lnTo>
                    <a:lnTo>
                      <a:pt x="430" y="285"/>
                    </a:lnTo>
                    <a:lnTo>
                      <a:pt x="430" y="285"/>
                    </a:lnTo>
                    <a:lnTo>
                      <a:pt x="432" y="282"/>
                    </a:lnTo>
                    <a:lnTo>
                      <a:pt x="434" y="278"/>
                    </a:lnTo>
                    <a:lnTo>
                      <a:pt x="430" y="273"/>
                    </a:lnTo>
                    <a:lnTo>
                      <a:pt x="429" y="264"/>
                    </a:lnTo>
                    <a:lnTo>
                      <a:pt x="429" y="259"/>
                    </a:lnTo>
                    <a:lnTo>
                      <a:pt x="429" y="252"/>
                    </a:lnTo>
                    <a:lnTo>
                      <a:pt x="429" y="252"/>
                    </a:lnTo>
                    <a:lnTo>
                      <a:pt x="432" y="240"/>
                    </a:lnTo>
                    <a:lnTo>
                      <a:pt x="432" y="230"/>
                    </a:lnTo>
                    <a:lnTo>
                      <a:pt x="430" y="216"/>
                    </a:lnTo>
                    <a:lnTo>
                      <a:pt x="430" y="216"/>
                    </a:lnTo>
                    <a:lnTo>
                      <a:pt x="429" y="221"/>
                    </a:lnTo>
                    <a:lnTo>
                      <a:pt x="425" y="223"/>
                    </a:lnTo>
                    <a:lnTo>
                      <a:pt x="422" y="223"/>
                    </a:lnTo>
                    <a:lnTo>
                      <a:pt x="416" y="221"/>
                    </a:lnTo>
                    <a:lnTo>
                      <a:pt x="416" y="221"/>
                    </a:lnTo>
                    <a:lnTo>
                      <a:pt x="413" y="219"/>
                    </a:lnTo>
                    <a:lnTo>
                      <a:pt x="409" y="219"/>
                    </a:lnTo>
                    <a:lnTo>
                      <a:pt x="404" y="223"/>
                    </a:lnTo>
                    <a:lnTo>
                      <a:pt x="397" y="224"/>
                    </a:lnTo>
                    <a:lnTo>
                      <a:pt x="392" y="224"/>
                    </a:lnTo>
                    <a:lnTo>
                      <a:pt x="387" y="223"/>
                    </a:lnTo>
                    <a:lnTo>
                      <a:pt x="387" y="223"/>
                    </a:lnTo>
                    <a:lnTo>
                      <a:pt x="382" y="223"/>
                    </a:lnTo>
                    <a:lnTo>
                      <a:pt x="380" y="224"/>
                    </a:lnTo>
                    <a:lnTo>
                      <a:pt x="378" y="224"/>
                    </a:lnTo>
                    <a:lnTo>
                      <a:pt x="378" y="228"/>
                    </a:lnTo>
                    <a:lnTo>
                      <a:pt x="376" y="231"/>
                    </a:lnTo>
                    <a:lnTo>
                      <a:pt x="373" y="233"/>
                    </a:lnTo>
                    <a:lnTo>
                      <a:pt x="369" y="233"/>
                    </a:lnTo>
                    <a:lnTo>
                      <a:pt x="369" y="233"/>
                    </a:lnTo>
                    <a:lnTo>
                      <a:pt x="366" y="231"/>
                    </a:lnTo>
                    <a:lnTo>
                      <a:pt x="366" y="226"/>
                    </a:lnTo>
                    <a:lnTo>
                      <a:pt x="369" y="214"/>
                    </a:lnTo>
                    <a:lnTo>
                      <a:pt x="371" y="205"/>
                    </a:lnTo>
                    <a:lnTo>
                      <a:pt x="371" y="195"/>
                    </a:lnTo>
                    <a:lnTo>
                      <a:pt x="368" y="186"/>
                    </a:lnTo>
                    <a:lnTo>
                      <a:pt x="362" y="176"/>
                    </a:lnTo>
                    <a:lnTo>
                      <a:pt x="362" y="176"/>
                    </a:lnTo>
                    <a:lnTo>
                      <a:pt x="357" y="165"/>
                    </a:lnTo>
                    <a:lnTo>
                      <a:pt x="354" y="155"/>
                    </a:lnTo>
                    <a:lnTo>
                      <a:pt x="354" y="144"/>
                    </a:lnTo>
                    <a:lnTo>
                      <a:pt x="354" y="136"/>
                    </a:lnTo>
                    <a:lnTo>
                      <a:pt x="357" y="116"/>
                    </a:lnTo>
                    <a:lnTo>
                      <a:pt x="357" y="109"/>
                    </a:lnTo>
                    <a:lnTo>
                      <a:pt x="355" y="101"/>
                    </a:lnTo>
                    <a:lnTo>
                      <a:pt x="355" y="101"/>
                    </a:lnTo>
                    <a:lnTo>
                      <a:pt x="352" y="90"/>
                    </a:lnTo>
                    <a:lnTo>
                      <a:pt x="352" y="83"/>
                    </a:lnTo>
                    <a:lnTo>
                      <a:pt x="354" y="76"/>
                    </a:lnTo>
                    <a:lnTo>
                      <a:pt x="355" y="69"/>
                    </a:lnTo>
                    <a:lnTo>
                      <a:pt x="355" y="69"/>
                    </a:lnTo>
                    <a:lnTo>
                      <a:pt x="354" y="68"/>
                    </a:lnTo>
                    <a:lnTo>
                      <a:pt x="352" y="66"/>
                    </a:lnTo>
                    <a:lnTo>
                      <a:pt x="347" y="64"/>
                    </a:lnTo>
                    <a:lnTo>
                      <a:pt x="329" y="64"/>
                    </a:lnTo>
                    <a:lnTo>
                      <a:pt x="321" y="64"/>
                    </a:lnTo>
                    <a:lnTo>
                      <a:pt x="314" y="64"/>
                    </a:lnTo>
                    <a:lnTo>
                      <a:pt x="310" y="61"/>
                    </a:lnTo>
                    <a:lnTo>
                      <a:pt x="310" y="59"/>
                    </a:lnTo>
                    <a:lnTo>
                      <a:pt x="310" y="57"/>
                    </a:lnTo>
                    <a:lnTo>
                      <a:pt x="310" y="57"/>
                    </a:lnTo>
                    <a:lnTo>
                      <a:pt x="312" y="50"/>
                    </a:lnTo>
                    <a:lnTo>
                      <a:pt x="312" y="48"/>
                    </a:lnTo>
                    <a:lnTo>
                      <a:pt x="310" y="47"/>
                    </a:lnTo>
                    <a:lnTo>
                      <a:pt x="307" y="47"/>
                    </a:lnTo>
                    <a:lnTo>
                      <a:pt x="301" y="50"/>
                    </a:lnTo>
                    <a:lnTo>
                      <a:pt x="301" y="50"/>
                    </a:lnTo>
                    <a:lnTo>
                      <a:pt x="298" y="50"/>
                    </a:lnTo>
                    <a:lnTo>
                      <a:pt x="295" y="52"/>
                    </a:lnTo>
                    <a:lnTo>
                      <a:pt x="284" y="50"/>
                    </a:lnTo>
                    <a:lnTo>
                      <a:pt x="281" y="52"/>
                    </a:lnTo>
                    <a:lnTo>
                      <a:pt x="277" y="54"/>
                    </a:lnTo>
                    <a:lnTo>
                      <a:pt x="274" y="57"/>
                    </a:lnTo>
                    <a:lnTo>
                      <a:pt x="274" y="62"/>
                    </a:lnTo>
                    <a:lnTo>
                      <a:pt x="274" y="62"/>
                    </a:lnTo>
                    <a:lnTo>
                      <a:pt x="272" y="71"/>
                    </a:lnTo>
                    <a:lnTo>
                      <a:pt x="270" y="75"/>
                    </a:lnTo>
                    <a:lnTo>
                      <a:pt x="268" y="78"/>
                    </a:lnTo>
                    <a:lnTo>
                      <a:pt x="268" y="85"/>
                    </a:lnTo>
                    <a:lnTo>
                      <a:pt x="268" y="85"/>
                    </a:lnTo>
                    <a:lnTo>
                      <a:pt x="268" y="90"/>
                    </a:lnTo>
                    <a:lnTo>
                      <a:pt x="268" y="94"/>
                    </a:lnTo>
                    <a:lnTo>
                      <a:pt x="265" y="95"/>
                    </a:lnTo>
                    <a:lnTo>
                      <a:pt x="261" y="95"/>
                    </a:lnTo>
                    <a:lnTo>
                      <a:pt x="254" y="95"/>
                    </a:lnTo>
                    <a:lnTo>
                      <a:pt x="246" y="92"/>
                    </a:lnTo>
                    <a:lnTo>
                      <a:pt x="246" y="92"/>
                    </a:lnTo>
                    <a:lnTo>
                      <a:pt x="242" y="90"/>
                    </a:lnTo>
                    <a:lnTo>
                      <a:pt x="237" y="90"/>
                    </a:lnTo>
                    <a:lnTo>
                      <a:pt x="223" y="95"/>
                    </a:lnTo>
                    <a:lnTo>
                      <a:pt x="214" y="97"/>
                    </a:lnTo>
                    <a:lnTo>
                      <a:pt x="209" y="97"/>
                    </a:lnTo>
                    <a:lnTo>
                      <a:pt x="204" y="94"/>
                    </a:lnTo>
                    <a:lnTo>
                      <a:pt x="200" y="89"/>
                    </a:lnTo>
                    <a:lnTo>
                      <a:pt x="200" y="89"/>
                    </a:lnTo>
                    <a:lnTo>
                      <a:pt x="194" y="78"/>
                    </a:lnTo>
                    <a:lnTo>
                      <a:pt x="188" y="71"/>
                    </a:lnTo>
                    <a:lnTo>
                      <a:pt x="185" y="64"/>
                    </a:lnTo>
                    <a:lnTo>
                      <a:pt x="183" y="61"/>
                    </a:lnTo>
                    <a:lnTo>
                      <a:pt x="183" y="55"/>
                    </a:lnTo>
                    <a:lnTo>
                      <a:pt x="183" y="55"/>
                    </a:lnTo>
                    <a:lnTo>
                      <a:pt x="183" y="47"/>
                    </a:lnTo>
                    <a:lnTo>
                      <a:pt x="180" y="42"/>
                    </a:lnTo>
                    <a:lnTo>
                      <a:pt x="176" y="35"/>
                    </a:lnTo>
                    <a:lnTo>
                      <a:pt x="174" y="22"/>
                    </a:lnTo>
                    <a:lnTo>
                      <a:pt x="174" y="22"/>
                    </a:lnTo>
                    <a:lnTo>
                      <a:pt x="173" y="10"/>
                    </a:lnTo>
                    <a:lnTo>
                      <a:pt x="171" y="5"/>
                    </a:lnTo>
                    <a:lnTo>
                      <a:pt x="166" y="3"/>
                    </a:lnTo>
                    <a:lnTo>
                      <a:pt x="160" y="1"/>
                    </a:lnTo>
                    <a:lnTo>
                      <a:pt x="152" y="1"/>
                    </a:lnTo>
                    <a:lnTo>
                      <a:pt x="122" y="3"/>
                    </a:lnTo>
                    <a:lnTo>
                      <a:pt x="122" y="3"/>
                    </a:lnTo>
                    <a:lnTo>
                      <a:pt x="105" y="5"/>
                    </a:lnTo>
                    <a:lnTo>
                      <a:pt x="93" y="5"/>
                    </a:lnTo>
                    <a:lnTo>
                      <a:pt x="77" y="3"/>
                    </a:lnTo>
                    <a:lnTo>
                      <a:pt x="65" y="0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42" y="5"/>
                    </a:lnTo>
                    <a:lnTo>
                      <a:pt x="37" y="8"/>
                    </a:lnTo>
                    <a:lnTo>
                      <a:pt x="26" y="10"/>
                    </a:lnTo>
                    <a:lnTo>
                      <a:pt x="21" y="12"/>
                    </a:lnTo>
                    <a:lnTo>
                      <a:pt x="19" y="14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30" y="35"/>
                    </a:lnTo>
                    <a:lnTo>
                      <a:pt x="42" y="68"/>
                    </a:lnTo>
                    <a:lnTo>
                      <a:pt x="49" y="85"/>
                    </a:lnTo>
                    <a:lnTo>
                      <a:pt x="52" y="101"/>
                    </a:lnTo>
                    <a:lnTo>
                      <a:pt x="52" y="115"/>
                    </a:lnTo>
                    <a:lnTo>
                      <a:pt x="52" y="120"/>
                    </a:lnTo>
                    <a:lnTo>
                      <a:pt x="49" y="125"/>
                    </a:lnTo>
                    <a:lnTo>
                      <a:pt x="49" y="125"/>
                    </a:lnTo>
                    <a:lnTo>
                      <a:pt x="46" y="132"/>
                    </a:lnTo>
                    <a:lnTo>
                      <a:pt x="46" y="141"/>
                    </a:lnTo>
                    <a:lnTo>
                      <a:pt x="47" y="149"/>
                    </a:lnTo>
                    <a:lnTo>
                      <a:pt x="49" y="160"/>
                    </a:lnTo>
                    <a:lnTo>
                      <a:pt x="59" y="181"/>
                    </a:lnTo>
                    <a:lnTo>
                      <a:pt x="68" y="203"/>
                    </a:lnTo>
                    <a:lnTo>
                      <a:pt x="68" y="203"/>
                    </a:lnTo>
                    <a:lnTo>
                      <a:pt x="72" y="214"/>
                    </a:lnTo>
                    <a:lnTo>
                      <a:pt x="73" y="226"/>
                    </a:lnTo>
                    <a:lnTo>
                      <a:pt x="75" y="238"/>
                    </a:lnTo>
                    <a:lnTo>
                      <a:pt x="73" y="250"/>
                    </a:lnTo>
                    <a:lnTo>
                      <a:pt x="72" y="261"/>
                    </a:lnTo>
                    <a:lnTo>
                      <a:pt x="66" y="273"/>
                    </a:lnTo>
                    <a:lnTo>
                      <a:pt x="61" y="282"/>
                    </a:lnTo>
                    <a:lnTo>
                      <a:pt x="52" y="289"/>
                    </a:lnTo>
                    <a:lnTo>
                      <a:pt x="52" y="289"/>
                    </a:lnTo>
                    <a:lnTo>
                      <a:pt x="46" y="296"/>
                    </a:lnTo>
                    <a:lnTo>
                      <a:pt x="40" y="303"/>
                    </a:lnTo>
                    <a:lnTo>
                      <a:pt x="35" y="310"/>
                    </a:lnTo>
                    <a:lnTo>
                      <a:pt x="30" y="318"/>
                    </a:lnTo>
                    <a:lnTo>
                      <a:pt x="25" y="336"/>
                    </a:lnTo>
                    <a:lnTo>
                      <a:pt x="21" y="353"/>
                    </a:lnTo>
                    <a:lnTo>
                      <a:pt x="16" y="388"/>
                    </a:lnTo>
                    <a:lnTo>
                      <a:pt x="14" y="404"/>
                    </a:lnTo>
                    <a:lnTo>
                      <a:pt x="9" y="414"/>
                    </a:lnTo>
                    <a:lnTo>
                      <a:pt x="9" y="414"/>
                    </a:lnTo>
                    <a:lnTo>
                      <a:pt x="4" y="425"/>
                    </a:lnTo>
                    <a:lnTo>
                      <a:pt x="0" y="433"/>
                    </a:lnTo>
                    <a:lnTo>
                      <a:pt x="0" y="442"/>
                    </a:lnTo>
                    <a:lnTo>
                      <a:pt x="0" y="451"/>
                    </a:lnTo>
                    <a:lnTo>
                      <a:pt x="0" y="468"/>
                    </a:lnTo>
                    <a:lnTo>
                      <a:pt x="2" y="479"/>
                    </a:lnTo>
                    <a:lnTo>
                      <a:pt x="0" y="491"/>
                    </a:lnTo>
                    <a:lnTo>
                      <a:pt x="0" y="491"/>
                    </a:lnTo>
                    <a:lnTo>
                      <a:pt x="14" y="491"/>
                    </a:lnTo>
                    <a:lnTo>
                      <a:pt x="25" y="491"/>
                    </a:lnTo>
                    <a:lnTo>
                      <a:pt x="33" y="487"/>
                    </a:lnTo>
                    <a:lnTo>
                      <a:pt x="46" y="480"/>
                    </a:lnTo>
                    <a:lnTo>
                      <a:pt x="46" y="480"/>
                    </a:lnTo>
                    <a:lnTo>
                      <a:pt x="54" y="477"/>
                    </a:lnTo>
                    <a:lnTo>
                      <a:pt x="59" y="477"/>
                    </a:lnTo>
                    <a:lnTo>
                      <a:pt x="63" y="480"/>
                    </a:lnTo>
                    <a:lnTo>
                      <a:pt x="66" y="484"/>
                    </a:lnTo>
                    <a:lnTo>
                      <a:pt x="72" y="492"/>
                    </a:lnTo>
                    <a:lnTo>
                      <a:pt x="77" y="496"/>
                    </a:lnTo>
                    <a:lnTo>
                      <a:pt x="84" y="496"/>
                    </a:lnTo>
                    <a:lnTo>
                      <a:pt x="84" y="496"/>
                    </a:lnTo>
                    <a:lnTo>
                      <a:pt x="211" y="496"/>
                    </a:lnTo>
                    <a:lnTo>
                      <a:pt x="211" y="496"/>
                    </a:lnTo>
                    <a:lnTo>
                      <a:pt x="225" y="496"/>
                    </a:lnTo>
                    <a:lnTo>
                      <a:pt x="234" y="496"/>
                    </a:lnTo>
                    <a:lnTo>
                      <a:pt x="239" y="499"/>
                    </a:lnTo>
                    <a:lnTo>
                      <a:pt x="242" y="506"/>
                    </a:lnTo>
                    <a:lnTo>
                      <a:pt x="242" y="506"/>
                    </a:lnTo>
                    <a:lnTo>
                      <a:pt x="246" y="510"/>
                    </a:lnTo>
                    <a:lnTo>
                      <a:pt x="249" y="513"/>
                    </a:lnTo>
                    <a:lnTo>
                      <a:pt x="256" y="517"/>
                    </a:lnTo>
                    <a:lnTo>
                      <a:pt x="265" y="519"/>
                    </a:lnTo>
                    <a:lnTo>
                      <a:pt x="275" y="517"/>
                    </a:lnTo>
                    <a:lnTo>
                      <a:pt x="295" y="515"/>
                    </a:lnTo>
                    <a:lnTo>
                      <a:pt x="301" y="517"/>
                    </a:lnTo>
                    <a:lnTo>
                      <a:pt x="307" y="519"/>
                    </a:lnTo>
                    <a:lnTo>
                      <a:pt x="307" y="519"/>
                    </a:lnTo>
                    <a:lnTo>
                      <a:pt x="315" y="522"/>
                    </a:lnTo>
                    <a:lnTo>
                      <a:pt x="319" y="524"/>
                    </a:lnTo>
                    <a:lnTo>
                      <a:pt x="322" y="522"/>
                    </a:lnTo>
                    <a:lnTo>
                      <a:pt x="324" y="519"/>
                    </a:lnTo>
                    <a:lnTo>
                      <a:pt x="324" y="519"/>
                    </a:lnTo>
                    <a:lnTo>
                      <a:pt x="324" y="517"/>
                    </a:lnTo>
                    <a:lnTo>
                      <a:pt x="326" y="517"/>
                    </a:lnTo>
                    <a:lnTo>
                      <a:pt x="329" y="519"/>
                    </a:lnTo>
                    <a:lnTo>
                      <a:pt x="335" y="522"/>
                    </a:lnTo>
                    <a:lnTo>
                      <a:pt x="340" y="522"/>
                    </a:lnTo>
                    <a:lnTo>
                      <a:pt x="343" y="522"/>
                    </a:lnTo>
                    <a:lnTo>
                      <a:pt x="343" y="522"/>
                    </a:lnTo>
                    <a:lnTo>
                      <a:pt x="411" y="506"/>
                    </a:lnTo>
                    <a:lnTo>
                      <a:pt x="411" y="506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42"/>
              <p:cNvSpPr/>
              <p:nvPr/>
            </p:nvSpPr>
            <p:spPr>
              <a:xfrm>
                <a:off x="-888229" y="6614634"/>
                <a:ext cx="732709" cy="756345"/>
              </a:xfrm>
              <a:custGeom>
                <a:rect b="b" l="l" r="r" t="t"/>
                <a:pathLst>
                  <a:path extrusionOk="0" h="424" w="407">
                    <a:moveTo>
                      <a:pt x="113" y="413"/>
                    </a:moveTo>
                    <a:lnTo>
                      <a:pt x="113" y="413"/>
                    </a:lnTo>
                    <a:lnTo>
                      <a:pt x="108" y="406"/>
                    </a:lnTo>
                    <a:lnTo>
                      <a:pt x="102" y="401"/>
                    </a:lnTo>
                    <a:lnTo>
                      <a:pt x="95" y="399"/>
                    </a:lnTo>
                    <a:lnTo>
                      <a:pt x="88" y="399"/>
                    </a:lnTo>
                    <a:lnTo>
                      <a:pt x="71" y="401"/>
                    </a:lnTo>
                    <a:lnTo>
                      <a:pt x="50" y="404"/>
                    </a:lnTo>
                    <a:lnTo>
                      <a:pt x="50" y="404"/>
                    </a:lnTo>
                    <a:lnTo>
                      <a:pt x="33" y="387"/>
                    </a:lnTo>
                    <a:lnTo>
                      <a:pt x="17" y="370"/>
                    </a:lnTo>
                    <a:lnTo>
                      <a:pt x="10" y="359"/>
                    </a:lnTo>
                    <a:lnTo>
                      <a:pt x="5" y="350"/>
                    </a:lnTo>
                    <a:lnTo>
                      <a:pt x="1" y="340"/>
                    </a:lnTo>
                    <a:lnTo>
                      <a:pt x="0" y="331"/>
                    </a:lnTo>
                    <a:lnTo>
                      <a:pt x="0" y="331"/>
                    </a:lnTo>
                    <a:lnTo>
                      <a:pt x="0" y="216"/>
                    </a:lnTo>
                    <a:lnTo>
                      <a:pt x="0" y="216"/>
                    </a:lnTo>
                    <a:lnTo>
                      <a:pt x="0" y="211"/>
                    </a:lnTo>
                    <a:lnTo>
                      <a:pt x="3" y="208"/>
                    </a:lnTo>
                    <a:lnTo>
                      <a:pt x="8" y="206"/>
                    </a:lnTo>
                    <a:lnTo>
                      <a:pt x="15" y="206"/>
                    </a:lnTo>
                    <a:lnTo>
                      <a:pt x="34" y="206"/>
                    </a:lnTo>
                    <a:lnTo>
                      <a:pt x="62" y="206"/>
                    </a:lnTo>
                    <a:lnTo>
                      <a:pt x="62" y="206"/>
                    </a:lnTo>
                    <a:lnTo>
                      <a:pt x="68" y="206"/>
                    </a:lnTo>
                    <a:lnTo>
                      <a:pt x="69" y="204"/>
                    </a:lnTo>
                    <a:lnTo>
                      <a:pt x="69" y="199"/>
                    </a:lnTo>
                    <a:lnTo>
                      <a:pt x="68" y="192"/>
                    </a:lnTo>
                    <a:lnTo>
                      <a:pt x="68" y="187"/>
                    </a:lnTo>
                    <a:lnTo>
                      <a:pt x="69" y="183"/>
                    </a:lnTo>
                    <a:lnTo>
                      <a:pt x="69" y="183"/>
                    </a:lnTo>
                    <a:lnTo>
                      <a:pt x="71" y="180"/>
                    </a:lnTo>
                    <a:lnTo>
                      <a:pt x="73" y="176"/>
                    </a:lnTo>
                    <a:lnTo>
                      <a:pt x="69" y="171"/>
                    </a:lnTo>
                    <a:lnTo>
                      <a:pt x="68" y="162"/>
                    </a:lnTo>
                    <a:lnTo>
                      <a:pt x="68" y="157"/>
                    </a:lnTo>
                    <a:lnTo>
                      <a:pt x="68" y="150"/>
                    </a:lnTo>
                    <a:lnTo>
                      <a:pt x="68" y="150"/>
                    </a:lnTo>
                    <a:lnTo>
                      <a:pt x="71" y="138"/>
                    </a:lnTo>
                    <a:lnTo>
                      <a:pt x="71" y="128"/>
                    </a:lnTo>
                    <a:lnTo>
                      <a:pt x="69" y="114"/>
                    </a:lnTo>
                    <a:lnTo>
                      <a:pt x="69" y="114"/>
                    </a:lnTo>
                    <a:lnTo>
                      <a:pt x="78" y="115"/>
                    </a:lnTo>
                    <a:lnTo>
                      <a:pt x="82" y="119"/>
                    </a:lnTo>
                    <a:lnTo>
                      <a:pt x="83" y="124"/>
                    </a:lnTo>
                    <a:lnTo>
                      <a:pt x="85" y="129"/>
                    </a:lnTo>
                    <a:lnTo>
                      <a:pt x="85" y="135"/>
                    </a:lnTo>
                    <a:lnTo>
                      <a:pt x="87" y="136"/>
                    </a:lnTo>
                    <a:lnTo>
                      <a:pt x="90" y="138"/>
                    </a:lnTo>
                    <a:lnTo>
                      <a:pt x="99" y="135"/>
                    </a:lnTo>
                    <a:lnTo>
                      <a:pt x="99" y="135"/>
                    </a:lnTo>
                    <a:lnTo>
                      <a:pt x="109" y="129"/>
                    </a:lnTo>
                    <a:lnTo>
                      <a:pt x="115" y="129"/>
                    </a:lnTo>
                    <a:lnTo>
                      <a:pt x="116" y="131"/>
                    </a:lnTo>
                    <a:lnTo>
                      <a:pt x="116" y="135"/>
                    </a:lnTo>
                    <a:lnTo>
                      <a:pt x="116" y="140"/>
                    </a:lnTo>
                    <a:lnTo>
                      <a:pt x="116" y="145"/>
                    </a:lnTo>
                    <a:lnTo>
                      <a:pt x="120" y="150"/>
                    </a:lnTo>
                    <a:lnTo>
                      <a:pt x="130" y="154"/>
                    </a:lnTo>
                    <a:lnTo>
                      <a:pt x="130" y="154"/>
                    </a:lnTo>
                    <a:lnTo>
                      <a:pt x="149" y="161"/>
                    </a:lnTo>
                    <a:lnTo>
                      <a:pt x="162" y="164"/>
                    </a:lnTo>
                    <a:lnTo>
                      <a:pt x="167" y="164"/>
                    </a:lnTo>
                    <a:lnTo>
                      <a:pt x="170" y="162"/>
                    </a:lnTo>
                    <a:lnTo>
                      <a:pt x="172" y="159"/>
                    </a:lnTo>
                    <a:lnTo>
                      <a:pt x="174" y="154"/>
                    </a:lnTo>
                    <a:lnTo>
                      <a:pt x="174" y="154"/>
                    </a:lnTo>
                    <a:lnTo>
                      <a:pt x="176" y="145"/>
                    </a:lnTo>
                    <a:lnTo>
                      <a:pt x="177" y="143"/>
                    </a:lnTo>
                    <a:lnTo>
                      <a:pt x="179" y="143"/>
                    </a:lnTo>
                    <a:lnTo>
                      <a:pt x="183" y="147"/>
                    </a:lnTo>
                    <a:lnTo>
                      <a:pt x="184" y="152"/>
                    </a:lnTo>
                    <a:lnTo>
                      <a:pt x="184" y="152"/>
                    </a:lnTo>
                    <a:lnTo>
                      <a:pt x="188" y="159"/>
                    </a:lnTo>
                    <a:lnTo>
                      <a:pt x="191" y="166"/>
                    </a:lnTo>
                    <a:lnTo>
                      <a:pt x="196" y="171"/>
                    </a:lnTo>
                    <a:lnTo>
                      <a:pt x="203" y="175"/>
                    </a:lnTo>
                    <a:lnTo>
                      <a:pt x="203" y="175"/>
                    </a:lnTo>
                    <a:lnTo>
                      <a:pt x="212" y="176"/>
                    </a:lnTo>
                    <a:lnTo>
                      <a:pt x="221" y="180"/>
                    </a:lnTo>
                    <a:lnTo>
                      <a:pt x="228" y="188"/>
                    </a:lnTo>
                    <a:lnTo>
                      <a:pt x="236" y="202"/>
                    </a:lnTo>
                    <a:lnTo>
                      <a:pt x="236" y="202"/>
                    </a:lnTo>
                    <a:lnTo>
                      <a:pt x="243" y="216"/>
                    </a:lnTo>
                    <a:lnTo>
                      <a:pt x="249" y="222"/>
                    </a:lnTo>
                    <a:lnTo>
                      <a:pt x="252" y="223"/>
                    </a:lnTo>
                    <a:lnTo>
                      <a:pt x="254" y="222"/>
                    </a:lnTo>
                    <a:lnTo>
                      <a:pt x="259" y="218"/>
                    </a:lnTo>
                    <a:lnTo>
                      <a:pt x="259" y="218"/>
                    </a:lnTo>
                    <a:lnTo>
                      <a:pt x="263" y="216"/>
                    </a:lnTo>
                    <a:lnTo>
                      <a:pt x="264" y="218"/>
                    </a:lnTo>
                    <a:lnTo>
                      <a:pt x="270" y="223"/>
                    </a:lnTo>
                    <a:lnTo>
                      <a:pt x="270" y="225"/>
                    </a:lnTo>
                    <a:lnTo>
                      <a:pt x="271" y="222"/>
                    </a:lnTo>
                    <a:lnTo>
                      <a:pt x="273" y="195"/>
                    </a:lnTo>
                    <a:lnTo>
                      <a:pt x="273" y="195"/>
                    </a:lnTo>
                    <a:lnTo>
                      <a:pt x="273" y="171"/>
                    </a:lnTo>
                    <a:lnTo>
                      <a:pt x="271" y="169"/>
                    </a:lnTo>
                    <a:lnTo>
                      <a:pt x="270" y="169"/>
                    </a:lnTo>
                    <a:lnTo>
                      <a:pt x="263" y="176"/>
                    </a:lnTo>
                    <a:lnTo>
                      <a:pt x="257" y="180"/>
                    </a:lnTo>
                    <a:lnTo>
                      <a:pt x="252" y="180"/>
                    </a:lnTo>
                    <a:lnTo>
                      <a:pt x="252" y="180"/>
                    </a:lnTo>
                    <a:lnTo>
                      <a:pt x="247" y="178"/>
                    </a:lnTo>
                    <a:lnTo>
                      <a:pt x="242" y="175"/>
                    </a:lnTo>
                    <a:lnTo>
                      <a:pt x="235" y="166"/>
                    </a:lnTo>
                    <a:lnTo>
                      <a:pt x="223" y="145"/>
                    </a:lnTo>
                    <a:lnTo>
                      <a:pt x="223" y="145"/>
                    </a:lnTo>
                    <a:lnTo>
                      <a:pt x="221" y="140"/>
                    </a:lnTo>
                    <a:lnTo>
                      <a:pt x="221" y="135"/>
                    </a:lnTo>
                    <a:lnTo>
                      <a:pt x="226" y="121"/>
                    </a:lnTo>
                    <a:lnTo>
                      <a:pt x="230" y="114"/>
                    </a:lnTo>
                    <a:lnTo>
                      <a:pt x="231" y="107"/>
                    </a:lnTo>
                    <a:lnTo>
                      <a:pt x="233" y="100"/>
                    </a:lnTo>
                    <a:lnTo>
                      <a:pt x="231" y="93"/>
                    </a:lnTo>
                    <a:lnTo>
                      <a:pt x="231" y="93"/>
                    </a:lnTo>
                    <a:lnTo>
                      <a:pt x="230" y="86"/>
                    </a:lnTo>
                    <a:lnTo>
                      <a:pt x="230" y="82"/>
                    </a:lnTo>
                    <a:lnTo>
                      <a:pt x="233" y="75"/>
                    </a:lnTo>
                    <a:lnTo>
                      <a:pt x="235" y="72"/>
                    </a:lnTo>
                    <a:lnTo>
                      <a:pt x="235" y="68"/>
                    </a:lnTo>
                    <a:lnTo>
                      <a:pt x="233" y="63"/>
                    </a:lnTo>
                    <a:lnTo>
                      <a:pt x="230" y="54"/>
                    </a:lnTo>
                    <a:lnTo>
                      <a:pt x="230" y="54"/>
                    </a:lnTo>
                    <a:lnTo>
                      <a:pt x="226" y="49"/>
                    </a:lnTo>
                    <a:lnTo>
                      <a:pt x="224" y="46"/>
                    </a:lnTo>
                    <a:lnTo>
                      <a:pt x="228" y="42"/>
                    </a:lnTo>
                    <a:lnTo>
                      <a:pt x="230" y="40"/>
                    </a:lnTo>
                    <a:lnTo>
                      <a:pt x="238" y="34"/>
                    </a:lnTo>
                    <a:lnTo>
                      <a:pt x="242" y="28"/>
                    </a:lnTo>
                    <a:lnTo>
                      <a:pt x="243" y="21"/>
                    </a:lnTo>
                    <a:lnTo>
                      <a:pt x="243" y="21"/>
                    </a:lnTo>
                    <a:lnTo>
                      <a:pt x="245" y="14"/>
                    </a:lnTo>
                    <a:lnTo>
                      <a:pt x="250" y="11"/>
                    </a:lnTo>
                    <a:lnTo>
                      <a:pt x="257" y="7"/>
                    </a:lnTo>
                    <a:lnTo>
                      <a:pt x="266" y="6"/>
                    </a:lnTo>
                    <a:lnTo>
                      <a:pt x="287" y="4"/>
                    </a:lnTo>
                    <a:lnTo>
                      <a:pt x="297" y="2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11" y="7"/>
                    </a:lnTo>
                    <a:lnTo>
                      <a:pt x="315" y="11"/>
                    </a:lnTo>
                    <a:lnTo>
                      <a:pt x="324" y="14"/>
                    </a:lnTo>
                    <a:lnTo>
                      <a:pt x="331" y="18"/>
                    </a:lnTo>
                    <a:lnTo>
                      <a:pt x="334" y="21"/>
                    </a:lnTo>
                    <a:lnTo>
                      <a:pt x="336" y="25"/>
                    </a:lnTo>
                    <a:lnTo>
                      <a:pt x="336" y="25"/>
                    </a:lnTo>
                    <a:lnTo>
                      <a:pt x="339" y="32"/>
                    </a:lnTo>
                    <a:lnTo>
                      <a:pt x="339" y="32"/>
                    </a:lnTo>
                    <a:lnTo>
                      <a:pt x="341" y="30"/>
                    </a:lnTo>
                    <a:lnTo>
                      <a:pt x="344" y="30"/>
                    </a:lnTo>
                    <a:lnTo>
                      <a:pt x="346" y="32"/>
                    </a:lnTo>
                    <a:lnTo>
                      <a:pt x="348" y="34"/>
                    </a:lnTo>
                    <a:lnTo>
                      <a:pt x="348" y="34"/>
                    </a:lnTo>
                    <a:lnTo>
                      <a:pt x="351" y="39"/>
                    </a:lnTo>
                    <a:lnTo>
                      <a:pt x="355" y="40"/>
                    </a:lnTo>
                    <a:lnTo>
                      <a:pt x="364" y="42"/>
                    </a:lnTo>
                    <a:lnTo>
                      <a:pt x="383" y="53"/>
                    </a:lnTo>
                    <a:lnTo>
                      <a:pt x="383" y="53"/>
                    </a:lnTo>
                    <a:lnTo>
                      <a:pt x="384" y="60"/>
                    </a:lnTo>
                    <a:lnTo>
                      <a:pt x="384" y="61"/>
                    </a:lnTo>
                    <a:lnTo>
                      <a:pt x="386" y="61"/>
                    </a:lnTo>
                    <a:lnTo>
                      <a:pt x="390" y="61"/>
                    </a:lnTo>
                    <a:lnTo>
                      <a:pt x="391" y="61"/>
                    </a:lnTo>
                    <a:lnTo>
                      <a:pt x="393" y="65"/>
                    </a:lnTo>
                    <a:lnTo>
                      <a:pt x="393" y="65"/>
                    </a:lnTo>
                    <a:lnTo>
                      <a:pt x="397" y="70"/>
                    </a:lnTo>
                    <a:lnTo>
                      <a:pt x="397" y="74"/>
                    </a:lnTo>
                    <a:lnTo>
                      <a:pt x="397" y="79"/>
                    </a:lnTo>
                    <a:lnTo>
                      <a:pt x="400" y="86"/>
                    </a:lnTo>
                    <a:lnTo>
                      <a:pt x="400" y="86"/>
                    </a:lnTo>
                    <a:lnTo>
                      <a:pt x="405" y="93"/>
                    </a:lnTo>
                    <a:lnTo>
                      <a:pt x="407" y="98"/>
                    </a:lnTo>
                    <a:lnTo>
                      <a:pt x="407" y="101"/>
                    </a:lnTo>
                    <a:lnTo>
                      <a:pt x="407" y="105"/>
                    </a:lnTo>
                    <a:lnTo>
                      <a:pt x="400" y="110"/>
                    </a:lnTo>
                    <a:lnTo>
                      <a:pt x="400" y="110"/>
                    </a:lnTo>
                    <a:lnTo>
                      <a:pt x="398" y="114"/>
                    </a:lnTo>
                    <a:lnTo>
                      <a:pt x="397" y="117"/>
                    </a:lnTo>
                    <a:lnTo>
                      <a:pt x="397" y="122"/>
                    </a:lnTo>
                    <a:lnTo>
                      <a:pt x="398" y="128"/>
                    </a:lnTo>
                    <a:lnTo>
                      <a:pt x="397" y="131"/>
                    </a:lnTo>
                    <a:lnTo>
                      <a:pt x="395" y="135"/>
                    </a:lnTo>
                    <a:lnTo>
                      <a:pt x="395" y="135"/>
                    </a:lnTo>
                    <a:lnTo>
                      <a:pt x="393" y="138"/>
                    </a:lnTo>
                    <a:lnTo>
                      <a:pt x="393" y="140"/>
                    </a:lnTo>
                    <a:lnTo>
                      <a:pt x="393" y="145"/>
                    </a:lnTo>
                    <a:lnTo>
                      <a:pt x="397" y="152"/>
                    </a:lnTo>
                    <a:lnTo>
                      <a:pt x="397" y="155"/>
                    </a:lnTo>
                    <a:lnTo>
                      <a:pt x="395" y="161"/>
                    </a:lnTo>
                    <a:lnTo>
                      <a:pt x="395" y="161"/>
                    </a:lnTo>
                    <a:lnTo>
                      <a:pt x="395" y="168"/>
                    </a:lnTo>
                    <a:lnTo>
                      <a:pt x="395" y="173"/>
                    </a:lnTo>
                    <a:lnTo>
                      <a:pt x="400" y="182"/>
                    </a:lnTo>
                    <a:lnTo>
                      <a:pt x="400" y="185"/>
                    </a:lnTo>
                    <a:lnTo>
                      <a:pt x="400" y="187"/>
                    </a:lnTo>
                    <a:lnTo>
                      <a:pt x="398" y="188"/>
                    </a:lnTo>
                    <a:lnTo>
                      <a:pt x="393" y="188"/>
                    </a:lnTo>
                    <a:lnTo>
                      <a:pt x="393" y="188"/>
                    </a:lnTo>
                    <a:lnTo>
                      <a:pt x="388" y="188"/>
                    </a:lnTo>
                    <a:lnTo>
                      <a:pt x="384" y="192"/>
                    </a:lnTo>
                    <a:lnTo>
                      <a:pt x="383" y="197"/>
                    </a:lnTo>
                    <a:lnTo>
                      <a:pt x="383" y="202"/>
                    </a:lnTo>
                    <a:lnTo>
                      <a:pt x="383" y="216"/>
                    </a:lnTo>
                    <a:lnTo>
                      <a:pt x="383" y="222"/>
                    </a:lnTo>
                    <a:lnTo>
                      <a:pt x="379" y="227"/>
                    </a:lnTo>
                    <a:lnTo>
                      <a:pt x="379" y="227"/>
                    </a:lnTo>
                    <a:lnTo>
                      <a:pt x="378" y="230"/>
                    </a:lnTo>
                    <a:lnTo>
                      <a:pt x="376" y="234"/>
                    </a:lnTo>
                    <a:lnTo>
                      <a:pt x="378" y="235"/>
                    </a:lnTo>
                    <a:lnTo>
                      <a:pt x="379" y="239"/>
                    </a:lnTo>
                    <a:lnTo>
                      <a:pt x="393" y="249"/>
                    </a:lnTo>
                    <a:lnTo>
                      <a:pt x="393" y="249"/>
                    </a:lnTo>
                    <a:lnTo>
                      <a:pt x="372" y="258"/>
                    </a:lnTo>
                    <a:lnTo>
                      <a:pt x="339" y="272"/>
                    </a:lnTo>
                    <a:lnTo>
                      <a:pt x="290" y="289"/>
                    </a:lnTo>
                    <a:lnTo>
                      <a:pt x="290" y="289"/>
                    </a:lnTo>
                    <a:lnTo>
                      <a:pt x="289" y="291"/>
                    </a:lnTo>
                    <a:lnTo>
                      <a:pt x="287" y="293"/>
                    </a:lnTo>
                    <a:lnTo>
                      <a:pt x="289" y="302"/>
                    </a:lnTo>
                    <a:lnTo>
                      <a:pt x="294" y="319"/>
                    </a:lnTo>
                    <a:lnTo>
                      <a:pt x="294" y="319"/>
                    </a:lnTo>
                    <a:lnTo>
                      <a:pt x="275" y="319"/>
                    </a:lnTo>
                    <a:lnTo>
                      <a:pt x="263" y="321"/>
                    </a:lnTo>
                    <a:lnTo>
                      <a:pt x="257" y="323"/>
                    </a:lnTo>
                    <a:lnTo>
                      <a:pt x="250" y="328"/>
                    </a:lnTo>
                    <a:lnTo>
                      <a:pt x="250" y="328"/>
                    </a:lnTo>
                    <a:lnTo>
                      <a:pt x="245" y="333"/>
                    </a:lnTo>
                    <a:lnTo>
                      <a:pt x="242" y="338"/>
                    </a:lnTo>
                    <a:lnTo>
                      <a:pt x="240" y="347"/>
                    </a:lnTo>
                    <a:lnTo>
                      <a:pt x="238" y="352"/>
                    </a:lnTo>
                    <a:lnTo>
                      <a:pt x="236" y="356"/>
                    </a:lnTo>
                    <a:lnTo>
                      <a:pt x="233" y="361"/>
                    </a:lnTo>
                    <a:lnTo>
                      <a:pt x="226" y="364"/>
                    </a:lnTo>
                    <a:lnTo>
                      <a:pt x="226" y="364"/>
                    </a:lnTo>
                    <a:lnTo>
                      <a:pt x="217" y="368"/>
                    </a:lnTo>
                    <a:lnTo>
                      <a:pt x="210" y="373"/>
                    </a:lnTo>
                    <a:lnTo>
                      <a:pt x="198" y="387"/>
                    </a:lnTo>
                    <a:lnTo>
                      <a:pt x="176" y="417"/>
                    </a:lnTo>
                    <a:lnTo>
                      <a:pt x="176" y="417"/>
                    </a:lnTo>
                    <a:lnTo>
                      <a:pt x="170" y="422"/>
                    </a:lnTo>
                    <a:lnTo>
                      <a:pt x="167" y="424"/>
                    </a:lnTo>
                    <a:lnTo>
                      <a:pt x="162" y="424"/>
                    </a:lnTo>
                    <a:lnTo>
                      <a:pt x="158" y="422"/>
                    </a:lnTo>
                    <a:lnTo>
                      <a:pt x="151" y="417"/>
                    </a:lnTo>
                    <a:lnTo>
                      <a:pt x="148" y="417"/>
                    </a:lnTo>
                    <a:lnTo>
                      <a:pt x="144" y="418"/>
                    </a:lnTo>
                    <a:lnTo>
                      <a:pt x="144" y="418"/>
                    </a:lnTo>
                    <a:lnTo>
                      <a:pt x="141" y="420"/>
                    </a:lnTo>
                    <a:lnTo>
                      <a:pt x="137" y="420"/>
                    </a:lnTo>
                    <a:lnTo>
                      <a:pt x="132" y="417"/>
                    </a:lnTo>
                    <a:lnTo>
                      <a:pt x="127" y="413"/>
                    </a:lnTo>
                    <a:lnTo>
                      <a:pt x="122" y="413"/>
                    </a:lnTo>
                    <a:lnTo>
                      <a:pt x="113" y="413"/>
                    </a:lnTo>
                    <a:lnTo>
                      <a:pt x="113" y="41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42"/>
              <p:cNvSpPr/>
              <p:nvPr/>
            </p:nvSpPr>
            <p:spPr>
              <a:xfrm>
                <a:off x="-1534272" y="7284315"/>
                <a:ext cx="846950" cy="949369"/>
              </a:xfrm>
              <a:custGeom>
                <a:rect b="b" l="l" r="r" t="t"/>
                <a:pathLst>
                  <a:path extrusionOk="0" h="529" w="475">
                    <a:moveTo>
                      <a:pt x="1" y="14"/>
                    </a:moveTo>
                    <a:lnTo>
                      <a:pt x="1" y="14"/>
                    </a:lnTo>
                    <a:lnTo>
                      <a:pt x="0" y="22"/>
                    </a:lnTo>
                    <a:lnTo>
                      <a:pt x="1" y="29"/>
                    </a:lnTo>
                    <a:lnTo>
                      <a:pt x="5" y="47"/>
                    </a:lnTo>
                    <a:lnTo>
                      <a:pt x="12" y="62"/>
                    </a:lnTo>
                    <a:lnTo>
                      <a:pt x="20" y="82"/>
                    </a:lnTo>
                    <a:lnTo>
                      <a:pt x="41" y="120"/>
                    </a:lnTo>
                    <a:lnTo>
                      <a:pt x="50" y="143"/>
                    </a:lnTo>
                    <a:lnTo>
                      <a:pt x="57" y="169"/>
                    </a:lnTo>
                    <a:lnTo>
                      <a:pt x="57" y="169"/>
                    </a:lnTo>
                    <a:lnTo>
                      <a:pt x="64" y="190"/>
                    </a:lnTo>
                    <a:lnTo>
                      <a:pt x="73" y="205"/>
                    </a:lnTo>
                    <a:lnTo>
                      <a:pt x="80" y="214"/>
                    </a:lnTo>
                    <a:lnTo>
                      <a:pt x="88" y="223"/>
                    </a:lnTo>
                    <a:lnTo>
                      <a:pt x="94" y="231"/>
                    </a:lnTo>
                    <a:lnTo>
                      <a:pt x="97" y="242"/>
                    </a:lnTo>
                    <a:lnTo>
                      <a:pt x="97" y="259"/>
                    </a:lnTo>
                    <a:lnTo>
                      <a:pt x="95" y="285"/>
                    </a:lnTo>
                    <a:lnTo>
                      <a:pt x="95" y="285"/>
                    </a:lnTo>
                    <a:lnTo>
                      <a:pt x="94" y="298"/>
                    </a:lnTo>
                    <a:lnTo>
                      <a:pt x="95" y="313"/>
                    </a:lnTo>
                    <a:lnTo>
                      <a:pt x="102" y="348"/>
                    </a:lnTo>
                    <a:lnTo>
                      <a:pt x="111" y="388"/>
                    </a:lnTo>
                    <a:lnTo>
                      <a:pt x="114" y="407"/>
                    </a:lnTo>
                    <a:lnTo>
                      <a:pt x="116" y="426"/>
                    </a:lnTo>
                    <a:lnTo>
                      <a:pt x="116" y="426"/>
                    </a:lnTo>
                    <a:lnTo>
                      <a:pt x="120" y="444"/>
                    </a:lnTo>
                    <a:lnTo>
                      <a:pt x="123" y="459"/>
                    </a:lnTo>
                    <a:lnTo>
                      <a:pt x="130" y="472"/>
                    </a:lnTo>
                    <a:lnTo>
                      <a:pt x="137" y="484"/>
                    </a:lnTo>
                    <a:lnTo>
                      <a:pt x="146" y="493"/>
                    </a:lnTo>
                    <a:lnTo>
                      <a:pt x="153" y="501"/>
                    </a:lnTo>
                    <a:lnTo>
                      <a:pt x="167" y="513"/>
                    </a:lnTo>
                    <a:lnTo>
                      <a:pt x="167" y="513"/>
                    </a:lnTo>
                    <a:lnTo>
                      <a:pt x="172" y="510"/>
                    </a:lnTo>
                    <a:lnTo>
                      <a:pt x="177" y="505"/>
                    </a:lnTo>
                    <a:lnTo>
                      <a:pt x="181" y="496"/>
                    </a:lnTo>
                    <a:lnTo>
                      <a:pt x="182" y="491"/>
                    </a:lnTo>
                    <a:lnTo>
                      <a:pt x="184" y="489"/>
                    </a:lnTo>
                    <a:lnTo>
                      <a:pt x="188" y="489"/>
                    </a:lnTo>
                    <a:lnTo>
                      <a:pt x="191" y="493"/>
                    </a:lnTo>
                    <a:lnTo>
                      <a:pt x="191" y="493"/>
                    </a:lnTo>
                    <a:lnTo>
                      <a:pt x="196" y="496"/>
                    </a:lnTo>
                    <a:lnTo>
                      <a:pt x="198" y="501"/>
                    </a:lnTo>
                    <a:lnTo>
                      <a:pt x="200" y="508"/>
                    </a:lnTo>
                    <a:lnTo>
                      <a:pt x="200" y="512"/>
                    </a:lnTo>
                    <a:lnTo>
                      <a:pt x="201" y="515"/>
                    </a:lnTo>
                    <a:lnTo>
                      <a:pt x="205" y="520"/>
                    </a:lnTo>
                    <a:lnTo>
                      <a:pt x="212" y="524"/>
                    </a:lnTo>
                    <a:lnTo>
                      <a:pt x="212" y="524"/>
                    </a:lnTo>
                    <a:lnTo>
                      <a:pt x="221" y="527"/>
                    </a:lnTo>
                    <a:lnTo>
                      <a:pt x="228" y="529"/>
                    </a:lnTo>
                    <a:lnTo>
                      <a:pt x="233" y="529"/>
                    </a:lnTo>
                    <a:lnTo>
                      <a:pt x="240" y="529"/>
                    </a:lnTo>
                    <a:lnTo>
                      <a:pt x="247" y="527"/>
                    </a:lnTo>
                    <a:lnTo>
                      <a:pt x="250" y="527"/>
                    </a:lnTo>
                    <a:lnTo>
                      <a:pt x="254" y="527"/>
                    </a:lnTo>
                    <a:lnTo>
                      <a:pt x="254" y="527"/>
                    </a:lnTo>
                    <a:lnTo>
                      <a:pt x="257" y="529"/>
                    </a:lnTo>
                    <a:lnTo>
                      <a:pt x="261" y="527"/>
                    </a:lnTo>
                    <a:lnTo>
                      <a:pt x="269" y="522"/>
                    </a:lnTo>
                    <a:lnTo>
                      <a:pt x="280" y="513"/>
                    </a:lnTo>
                    <a:lnTo>
                      <a:pt x="285" y="510"/>
                    </a:lnTo>
                    <a:lnTo>
                      <a:pt x="292" y="508"/>
                    </a:lnTo>
                    <a:lnTo>
                      <a:pt x="292" y="221"/>
                    </a:lnTo>
                    <a:lnTo>
                      <a:pt x="325" y="221"/>
                    </a:lnTo>
                    <a:lnTo>
                      <a:pt x="325" y="61"/>
                    </a:lnTo>
                    <a:lnTo>
                      <a:pt x="325" y="61"/>
                    </a:lnTo>
                    <a:lnTo>
                      <a:pt x="377" y="52"/>
                    </a:lnTo>
                    <a:lnTo>
                      <a:pt x="377" y="52"/>
                    </a:lnTo>
                    <a:lnTo>
                      <a:pt x="393" y="49"/>
                    </a:lnTo>
                    <a:lnTo>
                      <a:pt x="403" y="47"/>
                    </a:lnTo>
                    <a:lnTo>
                      <a:pt x="405" y="47"/>
                    </a:lnTo>
                    <a:lnTo>
                      <a:pt x="409" y="49"/>
                    </a:lnTo>
                    <a:lnTo>
                      <a:pt x="414" y="57"/>
                    </a:lnTo>
                    <a:lnTo>
                      <a:pt x="414" y="57"/>
                    </a:lnTo>
                    <a:lnTo>
                      <a:pt x="416" y="62"/>
                    </a:lnTo>
                    <a:lnTo>
                      <a:pt x="419" y="62"/>
                    </a:lnTo>
                    <a:lnTo>
                      <a:pt x="423" y="62"/>
                    </a:lnTo>
                    <a:lnTo>
                      <a:pt x="426" y="59"/>
                    </a:lnTo>
                    <a:lnTo>
                      <a:pt x="435" y="52"/>
                    </a:lnTo>
                    <a:lnTo>
                      <a:pt x="438" y="49"/>
                    </a:lnTo>
                    <a:lnTo>
                      <a:pt x="444" y="47"/>
                    </a:lnTo>
                    <a:lnTo>
                      <a:pt x="444" y="47"/>
                    </a:lnTo>
                    <a:lnTo>
                      <a:pt x="450" y="47"/>
                    </a:lnTo>
                    <a:lnTo>
                      <a:pt x="457" y="43"/>
                    </a:lnTo>
                    <a:lnTo>
                      <a:pt x="464" y="40"/>
                    </a:lnTo>
                    <a:lnTo>
                      <a:pt x="475" y="38"/>
                    </a:lnTo>
                    <a:lnTo>
                      <a:pt x="475" y="38"/>
                    </a:lnTo>
                    <a:lnTo>
                      <a:pt x="470" y="31"/>
                    </a:lnTo>
                    <a:lnTo>
                      <a:pt x="464" y="26"/>
                    </a:lnTo>
                    <a:lnTo>
                      <a:pt x="457" y="24"/>
                    </a:lnTo>
                    <a:lnTo>
                      <a:pt x="450" y="24"/>
                    </a:lnTo>
                    <a:lnTo>
                      <a:pt x="433" y="26"/>
                    </a:lnTo>
                    <a:lnTo>
                      <a:pt x="412" y="29"/>
                    </a:lnTo>
                    <a:lnTo>
                      <a:pt x="412" y="29"/>
                    </a:lnTo>
                    <a:lnTo>
                      <a:pt x="344" y="45"/>
                    </a:lnTo>
                    <a:lnTo>
                      <a:pt x="344" y="45"/>
                    </a:lnTo>
                    <a:lnTo>
                      <a:pt x="341" y="45"/>
                    </a:lnTo>
                    <a:lnTo>
                      <a:pt x="336" y="45"/>
                    </a:lnTo>
                    <a:lnTo>
                      <a:pt x="330" y="42"/>
                    </a:lnTo>
                    <a:lnTo>
                      <a:pt x="327" y="40"/>
                    </a:lnTo>
                    <a:lnTo>
                      <a:pt x="325" y="40"/>
                    </a:lnTo>
                    <a:lnTo>
                      <a:pt x="325" y="42"/>
                    </a:lnTo>
                    <a:lnTo>
                      <a:pt x="325" y="42"/>
                    </a:lnTo>
                    <a:lnTo>
                      <a:pt x="323" y="45"/>
                    </a:lnTo>
                    <a:lnTo>
                      <a:pt x="320" y="47"/>
                    </a:lnTo>
                    <a:lnTo>
                      <a:pt x="316" y="45"/>
                    </a:lnTo>
                    <a:lnTo>
                      <a:pt x="308" y="42"/>
                    </a:lnTo>
                    <a:lnTo>
                      <a:pt x="308" y="42"/>
                    </a:lnTo>
                    <a:lnTo>
                      <a:pt x="302" y="40"/>
                    </a:lnTo>
                    <a:lnTo>
                      <a:pt x="296" y="38"/>
                    </a:lnTo>
                    <a:lnTo>
                      <a:pt x="276" y="40"/>
                    </a:lnTo>
                    <a:lnTo>
                      <a:pt x="266" y="42"/>
                    </a:lnTo>
                    <a:lnTo>
                      <a:pt x="257" y="40"/>
                    </a:lnTo>
                    <a:lnTo>
                      <a:pt x="250" y="36"/>
                    </a:lnTo>
                    <a:lnTo>
                      <a:pt x="247" y="33"/>
                    </a:lnTo>
                    <a:lnTo>
                      <a:pt x="243" y="29"/>
                    </a:lnTo>
                    <a:lnTo>
                      <a:pt x="243" y="29"/>
                    </a:lnTo>
                    <a:lnTo>
                      <a:pt x="240" y="22"/>
                    </a:lnTo>
                    <a:lnTo>
                      <a:pt x="235" y="19"/>
                    </a:lnTo>
                    <a:lnTo>
                      <a:pt x="226" y="19"/>
                    </a:lnTo>
                    <a:lnTo>
                      <a:pt x="212" y="19"/>
                    </a:lnTo>
                    <a:lnTo>
                      <a:pt x="212" y="19"/>
                    </a:lnTo>
                    <a:lnTo>
                      <a:pt x="85" y="19"/>
                    </a:lnTo>
                    <a:lnTo>
                      <a:pt x="85" y="19"/>
                    </a:lnTo>
                    <a:lnTo>
                      <a:pt x="78" y="19"/>
                    </a:lnTo>
                    <a:lnTo>
                      <a:pt x="73" y="15"/>
                    </a:lnTo>
                    <a:lnTo>
                      <a:pt x="67" y="7"/>
                    </a:lnTo>
                    <a:lnTo>
                      <a:pt x="64" y="3"/>
                    </a:lnTo>
                    <a:lnTo>
                      <a:pt x="60" y="0"/>
                    </a:lnTo>
                    <a:lnTo>
                      <a:pt x="55" y="0"/>
                    </a:lnTo>
                    <a:lnTo>
                      <a:pt x="47" y="3"/>
                    </a:lnTo>
                    <a:lnTo>
                      <a:pt x="47" y="3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5" y="14"/>
                    </a:lnTo>
                    <a:lnTo>
                      <a:pt x="1" y="14"/>
                    </a:lnTo>
                    <a:lnTo>
                      <a:pt x="1" y="1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42"/>
              <p:cNvSpPr/>
              <p:nvPr/>
            </p:nvSpPr>
            <p:spPr>
              <a:xfrm>
                <a:off x="-1014285" y="7351281"/>
                <a:ext cx="586956" cy="716952"/>
              </a:xfrm>
              <a:custGeom>
                <a:rect b="b" l="l" r="r" t="t"/>
                <a:pathLst>
                  <a:path extrusionOk="0" h="401" w="326">
                    <a:moveTo>
                      <a:pt x="183" y="0"/>
                    </a:moveTo>
                    <a:lnTo>
                      <a:pt x="183" y="0"/>
                    </a:lnTo>
                    <a:lnTo>
                      <a:pt x="172" y="2"/>
                    </a:lnTo>
                    <a:lnTo>
                      <a:pt x="165" y="5"/>
                    </a:lnTo>
                    <a:lnTo>
                      <a:pt x="158" y="9"/>
                    </a:lnTo>
                    <a:lnTo>
                      <a:pt x="152" y="9"/>
                    </a:lnTo>
                    <a:lnTo>
                      <a:pt x="152" y="9"/>
                    </a:lnTo>
                    <a:lnTo>
                      <a:pt x="146" y="11"/>
                    </a:lnTo>
                    <a:lnTo>
                      <a:pt x="143" y="14"/>
                    </a:lnTo>
                    <a:lnTo>
                      <a:pt x="134" y="21"/>
                    </a:lnTo>
                    <a:lnTo>
                      <a:pt x="131" y="24"/>
                    </a:lnTo>
                    <a:lnTo>
                      <a:pt x="127" y="24"/>
                    </a:lnTo>
                    <a:lnTo>
                      <a:pt x="124" y="24"/>
                    </a:lnTo>
                    <a:lnTo>
                      <a:pt x="122" y="19"/>
                    </a:lnTo>
                    <a:lnTo>
                      <a:pt x="122" y="19"/>
                    </a:lnTo>
                    <a:lnTo>
                      <a:pt x="117" y="11"/>
                    </a:lnTo>
                    <a:lnTo>
                      <a:pt x="113" y="9"/>
                    </a:lnTo>
                    <a:lnTo>
                      <a:pt x="111" y="9"/>
                    </a:lnTo>
                    <a:lnTo>
                      <a:pt x="101" y="11"/>
                    </a:lnTo>
                    <a:lnTo>
                      <a:pt x="85" y="14"/>
                    </a:lnTo>
                    <a:lnTo>
                      <a:pt x="85" y="14"/>
                    </a:lnTo>
                    <a:lnTo>
                      <a:pt x="33" y="23"/>
                    </a:lnTo>
                    <a:lnTo>
                      <a:pt x="33" y="183"/>
                    </a:lnTo>
                    <a:lnTo>
                      <a:pt x="0" y="183"/>
                    </a:lnTo>
                    <a:lnTo>
                      <a:pt x="0" y="305"/>
                    </a:lnTo>
                    <a:lnTo>
                      <a:pt x="0" y="305"/>
                    </a:lnTo>
                    <a:lnTo>
                      <a:pt x="5" y="312"/>
                    </a:lnTo>
                    <a:lnTo>
                      <a:pt x="10" y="320"/>
                    </a:lnTo>
                    <a:lnTo>
                      <a:pt x="21" y="341"/>
                    </a:lnTo>
                    <a:lnTo>
                      <a:pt x="26" y="360"/>
                    </a:lnTo>
                    <a:lnTo>
                      <a:pt x="26" y="367"/>
                    </a:lnTo>
                    <a:lnTo>
                      <a:pt x="24" y="371"/>
                    </a:lnTo>
                    <a:lnTo>
                      <a:pt x="24" y="371"/>
                    </a:lnTo>
                    <a:lnTo>
                      <a:pt x="21" y="380"/>
                    </a:lnTo>
                    <a:lnTo>
                      <a:pt x="19" y="388"/>
                    </a:lnTo>
                    <a:lnTo>
                      <a:pt x="21" y="392"/>
                    </a:lnTo>
                    <a:lnTo>
                      <a:pt x="23" y="395"/>
                    </a:lnTo>
                    <a:lnTo>
                      <a:pt x="24" y="397"/>
                    </a:lnTo>
                    <a:lnTo>
                      <a:pt x="28" y="399"/>
                    </a:lnTo>
                    <a:lnTo>
                      <a:pt x="28" y="399"/>
                    </a:lnTo>
                    <a:lnTo>
                      <a:pt x="38" y="399"/>
                    </a:lnTo>
                    <a:lnTo>
                      <a:pt x="49" y="401"/>
                    </a:lnTo>
                    <a:lnTo>
                      <a:pt x="54" y="399"/>
                    </a:lnTo>
                    <a:lnTo>
                      <a:pt x="61" y="397"/>
                    </a:lnTo>
                    <a:lnTo>
                      <a:pt x="68" y="390"/>
                    </a:lnTo>
                    <a:lnTo>
                      <a:pt x="77" y="381"/>
                    </a:lnTo>
                    <a:lnTo>
                      <a:pt x="77" y="381"/>
                    </a:lnTo>
                    <a:lnTo>
                      <a:pt x="84" y="371"/>
                    </a:lnTo>
                    <a:lnTo>
                      <a:pt x="89" y="359"/>
                    </a:lnTo>
                    <a:lnTo>
                      <a:pt x="92" y="347"/>
                    </a:lnTo>
                    <a:lnTo>
                      <a:pt x="98" y="338"/>
                    </a:lnTo>
                    <a:lnTo>
                      <a:pt x="103" y="331"/>
                    </a:lnTo>
                    <a:lnTo>
                      <a:pt x="106" y="329"/>
                    </a:lnTo>
                    <a:lnTo>
                      <a:pt x="110" y="327"/>
                    </a:lnTo>
                    <a:lnTo>
                      <a:pt x="115" y="327"/>
                    </a:lnTo>
                    <a:lnTo>
                      <a:pt x="122" y="329"/>
                    </a:lnTo>
                    <a:lnTo>
                      <a:pt x="138" y="338"/>
                    </a:lnTo>
                    <a:lnTo>
                      <a:pt x="138" y="338"/>
                    </a:lnTo>
                    <a:lnTo>
                      <a:pt x="153" y="347"/>
                    </a:lnTo>
                    <a:lnTo>
                      <a:pt x="167" y="350"/>
                    </a:lnTo>
                    <a:lnTo>
                      <a:pt x="178" y="352"/>
                    </a:lnTo>
                    <a:lnTo>
                      <a:pt x="185" y="348"/>
                    </a:lnTo>
                    <a:lnTo>
                      <a:pt x="192" y="343"/>
                    </a:lnTo>
                    <a:lnTo>
                      <a:pt x="195" y="336"/>
                    </a:lnTo>
                    <a:lnTo>
                      <a:pt x="202" y="319"/>
                    </a:lnTo>
                    <a:lnTo>
                      <a:pt x="202" y="319"/>
                    </a:lnTo>
                    <a:lnTo>
                      <a:pt x="207" y="310"/>
                    </a:lnTo>
                    <a:lnTo>
                      <a:pt x="212" y="305"/>
                    </a:lnTo>
                    <a:lnTo>
                      <a:pt x="223" y="296"/>
                    </a:lnTo>
                    <a:lnTo>
                      <a:pt x="230" y="291"/>
                    </a:lnTo>
                    <a:lnTo>
                      <a:pt x="235" y="286"/>
                    </a:lnTo>
                    <a:lnTo>
                      <a:pt x="239" y="279"/>
                    </a:lnTo>
                    <a:lnTo>
                      <a:pt x="242" y="268"/>
                    </a:lnTo>
                    <a:lnTo>
                      <a:pt x="242" y="268"/>
                    </a:lnTo>
                    <a:lnTo>
                      <a:pt x="246" y="258"/>
                    </a:lnTo>
                    <a:lnTo>
                      <a:pt x="249" y="251"/>
                    </a:lnTo>
                    <a:lnTo>
                      <a:pt x="254" y="246"/>
                    </a:lnTo>
                    <a:lnTo>
                      <a:pt x="261" y="242"/>
                    </a:lnTo>
                    <a:lnTo>
                      <a:pt x="272" y="235"/>
                    </a:lnTo>
                    <a:lnTo>
                      <a:pt x="277" y="230"/>
                    </a:lnTo>
                    <a:lnTo>
                      <a:pt x="280" y="223"/>
                    </a:lnTo>
                    <a:lnTo>
                      <a:pt x="280" y="223"/>
                    </a:lnTo>
                    <a:lnTo>
                      <a:pt x="284" y="216"/>
                    </a:lnTo>
                    <a:lnTo>
                      <a:pt x="287" y="213"/>
                    </a:lnTo>
                    <a:lnTo>
                      <a:pt x="293" y="209"/>
                    </a:lnTo>
                    <a:lnTo>
                      <a:pt x="298" y="206"/>
                    </a:lnTo>
                    <a:lnTo>
                      <a:pt x="312" y="200"/>
                    </a:lnTo>
                    <a:lnTo>
                      <a:pt x="319" y="197"/>
                    </a:lnTo>
                    <a:lnTo>
                      <a:pt x="326" y="190"/>
                    </a:lnTo>
                    <a:lnTo>
                      <a:pt x="326" y="190"/>
                    </a:lnTo>
                    <a:lnTo>
                      <a:pt x="320" y="179"/>
                    </a:lnTo>
                    <a:lnTo>
                      <a:pt x="313" y="174"/>
                    </a:lnTo>
                    <a:lnTo>
                      <a:pt x="306" y="171"/>
                    </a:lnTo>
                    <a:lnTo>
                      <a:pt x="294" y="167"/>
                    </a:lnTo>
                    <a:lnTo>
                      <a:pt x="294" y="167"/>
                    </a:lnTo>
                    <a:lnTo>
                      <a:pt x="287" y="165"/>
                    </a:lnTo>
                    <a:lnTo>
                      <a:pt x="282" y="160"/>
                    </a:lnTo>
                    <a:lnTo>
                      <a:pt x="279" y="157"/>
                    </a:lnTo>
                    <a:lnTo>
                      <a:pt x="273" y="152"/>
                    </a:lnTo>
                    <a:lnTo>
                      <a:pt x="272" y="146"/>
                    </a:lnTo>
                    <a:lnTo>
                      <a:pt x="270" y="139"/>
                    </a:lnTo>
                    <a:lnTo>
                      <a:pt x="270" y="132"/>
                    </a:lnTo>
                    <a:lnTo>
                      <a:pt x="270" y="125"/>
                    </a:lnTo>
                    <a:lnTo>
                      <a:pt x="270" y="125"/>
                    </a:lnTo>
                    <a:lnTo>
                      <a:pt x="270" y="120"/>
                    </a:lnTo>
                    <a:lnTo>
                      <a:pt x="268" y="117"/>
                    </a:lnTo>
                    <a:lnTo>
                      <a:pt x="266" y="115"/>
                    </a:lnTo>
                    <a:lnTo>
                      <a:pt x="263" y="115"/>
                    </a:lnTo>
                    <a:lnTo>
                      <a:pt x="258" y="113"/>
                    </a:lnTo>
                    <a:lnTo>
                      <a:pt x="256" y="112"/>
                    </a:lnTo>
                    <a:lnTo>
                      <a:pt x="254" y="108"/>
                    </a:lnTo>
                    <a:lnTo>
                      <a:pt x="254" y="108"/>
                    </a:lnTo>
                    <a:lnTo>
                      <a:pt x="254" y="103"/>
                    </a:lnTo>
                    <a:lnTo>
                      <a:pt x="249" y="99"/>
                    </a:lnTo>
                    <a:lnTo>
                      <a:pt x="235" y="91"/>
                    </a:lnTo>
                    <a:lnTo>
                      <a:pt x="228" y="85"/>
                    </a:lnTo>
                    <a:lnTo>
                      <a:pt x="219" y="80"/>
                    </a:lnTo>
                    <a:lnTo>
                      <a:pt x="214" y="71"/>
                    </a:lnTo>
                    <a:lnTo>
                      <a:pt x="211" y="61"/>
                    </a:lnTo>
                    <a:lnTo>
                      <a:pt x="211" y="61"/>
                    </a:lnTo>
                    <a:lnTo>
                      <a:pt x="209" y="54"/>
                    </a:lnTo>
                    <a:lnTo>
                      <a:pt x="205" y="49"/>
                    </a:lnTo>
                    <a:lnTo>
                      <a:pt x="199" y="37"/>
                    </a:lnTo>
                    <a:lnTo>
                      <a:pt x="190" y="21"/>
                    </a:lnTo>
                    <a:lnTo>
                      <a:pt x="186" y="11"/>
                    </a:lnTo>
                    <a:lnTo>
                      <a:pt x="183" y="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42"/>
              <p:cNvSpPr/>
              <p:nvPr/>
            </p:nvSpPr>
            <p:spPr>
              <a:xfrm>
                <a:off x="-1238824" y="7694001"/>
                <a:ext cx="1036035" cy="1020277"/>
              </a:xfrm>
              <a:custGeom>
                <a:rect b="b" l="l" r="r" t="t"/>
                <a:pathLst>
                  <a:path extrusionOk="0" h="569" w="578">
                    <a:moveTo>
                      <a:pt x="451" y="0"/>
                    </a:moveTo>
                    <a:lnTo>
                      <a:pt x="451" y="0"/>
                    </a:lnTo>
                    <a:lnTo>
                      <a:pt x="458" y="0"/>
                    </a:lnTo>
                    <a:lnTo>
                      <a:pt x="465" y="2"/>
                    </a:lnTo>
                    <a:lnTo>
                      <a:pt x="477" y="3"/>
                    </a:lnTo>
                    <a:lnTo>
                      <a:pt x="485" y="7"/>
                    </a:lnTo>
                    <a:lnTo>
                      <a:pt x="491" y="7"/>
                    </a:lnTo>
                    <a:lnTo>
                      <a:pt x="496" y="7"/>
                    </a:lnTo>
                    <a:lnTo>
                      <a:pt x="496" y="7"/>
                    </a:lnTo>
                    <a:lnTo>
                      <a:pt x="503" y="7"/>
                    </a:lnTo>
                    <a:lnTo>
                      <a:pt x="510" y="7"/>
                    </a:lnTo>
                    <a:lnTo>
                      <a:pt x="515" y="9"/>
                    </a:lnTo>
                    <a:lnTo>
                      <a:pt x="520" y="10"/>
                    </a:lnTo>
                    <a:lnTo>
                      <a:pt x="520" y="10"/>
                    </a:lnTo>
                    <a:lnTo>
                      <a:pt x="531" y="45"/>
                    </a:lnTo>
                    <a:lnTo>
                      <a:pt x="539" y="89"/>
                    </a:lnTo>
                    <a:lnTo>
                      <a:pt x="543" y="111"/>
                    </a:lnTo>
                    <a:lnTo>
                      <a:pt x="546" y="132"/>
                    </a:lnTo>
                    <a:lnTo>
                      <a:pt x="546" y="151"/>
                    </a:lnTo>
                    <a:lnTo>
                      <a:pt x="543" y="169"/>
                    </a:lnTo>
                    <a:lnTo>
                      <a:pt x="543" y="169"/>
                    </a:lnTo>
                    <a:lnTo>
                      <a:pt x="534" y="162"/>
                    </a:lnTo>
                    <a:lnTo>
                      <a:pt x="527" y="160"/>
                    </a:lnTo>
                    <a:lnTo>
                      <a:pt x="522" y="158"/>
                    </a:lnTo>
                    <a:lnTo>
                      <a:pt x="517" y="160"/>
                    </a:lnTo>
                    <a:lnTo>
                      <a:pt x="513" y="165"/>
                    </a:lnTo>
                    <a:lnTo>
                      <a:pt x="512" y="170"/>
                    </a:lnTo>
                    <a:lnTo>
                      <a:pt x="505" y="186"/>
                    </a:lnTo>
                    <a:lnTo>
                      <a:pt x="505" y="186"/>
                    </a:lnTo>
                    <a:lnTo>
                      <a:pt x="503" y="195"/>
                    </a:lnTo>
                    <a:lnTo>
                      <a:pt x="505" y="204"/>
                    </a:lnTo>
                    <a:lnTo>
                      <a:pt x="508" y="212"/>
                    </a:lnTo>
                    <a:lnTo>
                      <a:pt x="512" y="218"/>
                    </a:lnTo>
                    <a:lnTo>
                      <a:pt x="519" y="224"/>
                    </a:lnTo>
                    <a:lnTo>
                      <a:pt x="524" y="228"/>
                    </a:lnTo>
                    <a:lnTo>
                      <a:pt x="531" y="230"/>
                    </a:lnTo>
                    <a:lnTo>
                      <a:pt x="536" y="230"/>
                    </a:lnTo>
                    <a:lnTo>
                      <a:pt x="536" y="230"/>
                    </a:lnTo>
                    <a:lnTo>
                      <a:pt x="541" y="228"/>
                    </a:lnTo>
                    <a:lnTo>
                      <a:pt x="543" y="226"/>
                    </a:lnTo>
                    <a:lnTo>
                      <a:pt x="545" y="223"/>
                    </a:lnTo>
                    <a:lnTo>
                      <a:pt x="545" y="218"/>
                    </a:lnTo>
                    <a:lnTo>
                      <a:pt x="545" y="211"/>
                    </a:lnTo>
                    <a:lnTo>
                      <a:pt x="546" y="207"/>
                    </a:lnTo>
                    <a:lnTo>
                      <a:pt x="550" y="207"/>
                    </a:lnTo>
                    <a:lnTo>
                      <a:pt x="578" y="207"/>
                    </a:lnTo>
                    <a:lnTo>
                      <a:pt x="578" y="207"/>
                    </a:lnTo>
                    <a:lnTo>
                      <a:pt x="573" y="242"/>
                    </a:lnTo>
                    <a:lnTo>
                      <a:pt x="566" y="265"/>
                    </a:lnTo>
                    <a:lnTo>
                      <a:pt x="560" y="278"/>
                    </a:lnTo>
                    <a:lnTo>
                      <a:pt x="552" y="289"/>
                    </a:lnTo>
                    <a:lnTo>
                      <a:pt x="543" y="296"/>
                    </a:lnTo>
                    <a:lnTo>
                      <a:pt x="532" y="306"/>
                    </a:lnTo>
                    <a:lnTo>
                      <a:pt x="522" y="322"/>
                    </a:lnTo>
                    <a:lnTo>
                      <a:pt x="508" y="348"/>
                    </a:lnTo>
                    <a:lnTo>
                      <a:pt x="508" y="348"/>
                    </a:lnTo>
                    <a:lnTo>
                      <a:pt x="498" y="371"/>
                    </a:lnTo>
                    <a:lnTo>
                      <a:pt x="489" y="388"/>
                    </a:lnTo>
                    <a:lnTo>
                      <a:pt x="480" y="400"/>
                    </a:lnTo>
                    <a:lnTo>
                      <a:pt x="473" y="409"/>
                    </a:lnTo>
                    <a:lnTo>
                      <a:pt x="461" y="419"/>
                    </a:lnTo>
                    <a:lnTo>
                      <a:pt x="456" y="426"/>
                    </a:lnTo>
                    <a:lnTo>
                      <a:pt x="449" y="435"/>
                    </a:lnTo>
                    <a:lnTo>
                      <a:pt x="449" y="435"/>
                    </a:lnTo>
                    <a:lnTo>
                      <a:pt x="438" y="451"/>
                    </a:lnTo>
                    <a:lnTo>
                      <a:pt x="426" y="465"/>
                    </a:lnTo>
                    <a:lnTo>
                      <a:pt x="404" y="486"/>
                    </a:lnTo>
                    <a:lnTo>
                      <a:pt x="384" y="501"/>
                    </a:lnTo>
                    <a:lnTo>
                      <a:pt x="369" y="513"/>
                    </a:lnTo>
                    <a:lnTo>
                      <a:pt x="369" y="513"/>
                    </a:lnTo>
                    <a:lnTo>
                      <a:pt x="362" y="519"/>
                    </a:lnTo>
                    <a:lnTo>
                      <a:pt x="353" y="520"/>
                    </a:lnTo>
                    <a:lnTo>
                      <a:pt x="344" y="520"/>
                    </a:lnTo>
                    <a:lnTo>
                      <a:pt x="337" y="520"/>
                    </a:lnTo>
                    <a:lnTo>
                      <a:pt x="330" y="520"/>
                    </a:lnTo>
                    <a:lnTo>
                      <a:pt x="327" y="522"/>
                    </a:lnTo>
                    <a:lnTo>
                      <a:pt x="324" y="524"/>
                    </a:lnTo>
                    <a:lnTo>
                      <a:pt x="324" y="527"/>
                    </a:lnTo>
                    <a:lnTo>
                      <a:pt x="324" y="527"/>
                    </a:lnTo>
                    <a:lnTo>
                      <a:pt x="324" y="533"/>
                    </a:lnTo>
                    <a:lnTo>
                      <a:pt x="322" y="534"/>
                    </a:lnTo>
                    <a:lnTo>
                      <a:pt x="315" y="533"/>
                    </a:lnTo>
                    <a:lnTo>
                      <a:pt x="310" y="531"/>
                    </a:lnTo>
                    <a:lnTo>
                      <a:pt x="304" y="531"/>
                    </a:lnTo>
                    <a:lnTo>
                      <a:pt x="299" y="533"/>
                    </a:lnTo>
                    <a:lnTo>
                      <a:pt x="294" y="536"/>
                    </a:lnTo>
                    <a:lnTo>
                      <a:pt x="294" y="536"/>
                    </a:lnTo>
                    <a:lnTo>
                      <a:pt x="290" y="541"/>
                    </a:lnTo>
                    <a:lnTo>
                      <a:pt x="283" y="541"/>
                    </a:lnTo>
                    <a:lnTo>
                      <a:pt x="278" y="541"/>
                    </a:lnTo>
                    <a:lnTo>
                      <a:pt x="271" y="538"/>
                    </a:lnTo>
                    <a:lnTo>
                      <a:pt x="257" y="534"/>
                    </a:lnTo>
                    <a:lnTo>
                      <a:pt x="252" y="533"/>
                    </a:lnTo>
                    <a:lnTo>
                      <a:pt x="247" y="534"/>
                    </a:lnTo>
                    <a:lnTo>
                      <a:pt x="247" y="534"/>
                    </a:lnTo>
                    <a:lnTo>
                      <a:pt x="243" y="536"/>
                    </a:lnTo>
                    <a:lnTo>
                      <a:pt x="238" y="538"/>
                    </a:lnTo>
                    <a:lnTo>
                      <a:pt x="229" y="536"/>
                    </a:lnTo>
                    <a:lnTo>
                      <a:pt x="219" y="533"/>
                    </a:lnTo>
                    <a:lnTo>
                      <a:pt x="209" y="533"/>
                    </a:lnTo>
                    <a:lnTo>
                      <a:pt x="209" y="533"/>
                    </a:lnTo>
                    <a:lnTo>
                      <a:pt x="205" y="533"/>
                    </a:lnTo>
                    <a:lnTo>
                      <a:pt x="202" y="534"/>
                    </a:lnTo>
                    <a:lnTo>
                      <a:pt x="198" y="540"/>
                    </a:lnTo>
                    <a:lnTo>
                      <a:pt x="193" y="545"/>
                    </a:lnTo>
                    <a:lnTo>
                      <a:pt x="188" y="548"/>
                    </a:lnTo>
                    <a:lnTo>
                      <a:pt x="182" y="550"/>
                    </a:lnTo>
                    <a:lnTo>
                      <a:pt x="182" y="550"/>
                    </a:lnTo>
                    <a:lnTo>
                      <a:pt x="172" y="554"/>
                    </a:lnTo>
                    <a:lnTo>
                      <a:pt x="165" y="554"/>
                    </a:lnTo>
                    <a:lnTo>
                      <a:pt x="160" y="552"/>
                    </a:lnTo>
                    <a:lnTo>
                      <a:pt x="149" y="552"/>
                    </a:lnTo>
                    <a:lnTo>
                      <a:pt x="149" y="552"/>
                    </a:lnTo>
                    <a:lnTo>
                      <a:pt x="142" y="554"/>
                    </a:lnTo>
                    <a:lnTo>
                      <a:pt x="139" y="557"/>
                    </a:lnTo>
                    <a:lnTo>
                      <a:pt x="132" y="562"/>
                    </a:lnTo>
                    <a:lnTo>
                      <a:pt x="129" y="569"/>
                    </a:lnTo>
                    <a:lnTo>
                      <a:pt x="127" y="569"/>
                    </a:lnTo>
                    <a:lnTo>
                      <a:pt x="125" y="569"/>
                    </a:lnTo>
                    <a:lnTo>
                      <a:pt x="125" y="569"/>
                    </a:lnTo>
                    <a:lnTo>
                      <a:pt x="120" y="569"/>
                    </a:lnTo>
                    <a:lnTo>
                      <a:pt x="116" y="569"/>
                    </a:lnTo>
                    <a:lnTo>
                      <a:pt x="113" y="569"/>
                    </a:lnTo>
                    <a:lnTo>
                      <a:pt x="109" y="567"/>
                    </a:lnTo>
                    <a:lnTo>
                      <a:pt x="109" y="567"/>
                    </a:lnTo>
                    <a:lnTo>
                      <a:pt x="106" y="564"/>
                    </a:lnTo>
                    <a:lnTo>
                      <a:pt x="102" y="564"/>
                    </a:lnTo>
                    <a:lnTo>
                      <a:pt x="101" y="562"/>
                    </a:lnTo>
                    <a:lnTo>
                      <a:pt x="99" y="557"/>
                    </a:lnTo>
                    <a:lnTo>
                      <a:pt x="99" y="557"/>
                    </a:lnTo>
                    <a:lnTo>
                      <a:pt x="97" y="554"/>
                    </a:lnTo>
                    <a:lnTo>
                      <a:pt x="95" y="552"/>
                    </a:lnTo>
                    <a:lnTo>
                      <a:pt x="90" y="552"/>
                    </a:lnTo>
                    <a:lnTo>
                      <a:pt x="88" y="552"/>
                    </a:lnTo>
                    <a:lnTo>
                      <a:pt x="85" y="550"/>
                    </a:lnTo>
                    <a:lnTo>
                      <a:pt x="85" y="548"/>
                    </a:lnTo>
                    <a:lnTo>
                      <a:pt x="83" y="543"/>
                    </a:lnTo>
                    <a:lnTo>
                      <a:pt x="83" y="543"/>
                    </a:lnTo>
                    <a:lnTo>
                      <a:pt x="83" y="540"/>
                    </a:lnTo>
                    <a:lnTo>
                      <a:pt x="81" y="538"/>
                    </a:lnTo>
                    <a:lnTo>
                      <a:pt x="80" y="536"/>
                    </a:lnTo>
                    <a:lnTo>
                      <a:pt x="78" y="536"/>
                    </a:lnTo>
                    <a:lnTo>
                      <a:pt x="75" y="536"/>
                    </a:lnTo>
                    <a:lnTo>
                      <a:pt x="73" y="538"/>
                    </a:lnTo>
                    <a:lnTo>
                      <a:pt x="71" y="541"/>
                    </a:lnTo>
                    <a:lnTo>
                      <a:pt x="71" y="545"/>
                    </a:lnTo>
                    <a:lnTo>
                      <a:pt x="71" y="545"/>
                    </a:lnTo>
                    <a:lnTo>
                      <a:pt x="69" y="548"/>
                    </a:lnTo>
                    <a:lnTo>
                      <a:pt x="68" y="548"/>
                    </a:lnTo>
                    <a:lnTo>
                      <a:pt x="66" y="543"/>
                    </a:lnTo>
                    <a:lnTo>
                      <a:pt x="64" y="534"/>
                    </a:lnTo>
                    <a:lnTo>
                      <a:pt x="64" y="531"/>
                    </a:lnTo>
                    <a:lnTo>
                      <a:pt x="66" y="527"/>
                    </a:lnTo>
                    <a:lnTo>
                      <a:pt x="66" y="527"/>
                    </a:lnTo>
                    <a:lnTo>
                      <a:pt x="69" y="524"/>
                    </a:lnTo>
                    <a:lnTo>
                      <a:pt x="68" y="517"/>
                    </a:lnTo>
                    <a:lnTo>
                      <a:pt x="64" y="510"/>
                    </a:lnTo>
                    <a:lnTo>
                      <a:pt x="55" y="498"/>
                    </a:lnTo>
                    <a:lnTo>
                      <a:pt x="55" y="498"/>
                    </a:lnTo>
                    <a:lnTo>
                      <a:pt x="52" y="493"/>
                    </a:lnTo>
                    <a:lnTo>
                      <a:pt x="50" y="486"/>
                    </a:lnTo>
                    <a:lnTo>
                      <a:pt x="48" y="482"/>
                    </a:lnTo>
                    <a:lnTo>
                      <a:pt x="48" y="479"/>
                    </a:lnTo>
                    <a:lnTo>
                      <a:pt x="50" y="475"/>
                    </a:lnTo>
                    <a:lnTo>
                      <a:pt x="52" y="473"/>
                    </a:lnTo>
                    <a:lnTo>
                      <a:pt x="54" y="473"/>
                    </a:lnTo>
                    <a:lnTo>
                      <a:pt x="55" y="475"/>
                    </a:lnTo>
                    <a:lnTo>
                      <a:pt x="55" y="475"/>
                    </a:lnTo>
                    <a:lnTo>
                      <a:pt x="59" y="475"/>
                    </a:lnTo>
                    <a:lnTo>
                      <a:pt x="62" y="473"/>
                    </a:lnTo>
                    <a:lnTo>
                      <a:pt x="64" y="468"/>
                    </a:lnTo>
                    <a:lnTo>
                      <a:pt x="68" y="460"/>
                    </a:lnTo>
                    <a:lnTo>
                      <a:pt x="68" y="449"/>
                    </a:lnTo>
                    <a:lnTo>
                      <a:pt x="66" y="437"/>
                    </a:lnTo>
                    <a:lnTo>
                      <a:pt x="59" y="421"/>
                    </a:lnTo>
                    <a:lnTo>
                      <a:pt x="50" y="404"/>
                    </a:lnTo>
                    <a:lnTo>
                      <a:pt x="50" y="404"/>
                    </a:lnTo>
                    <a:lnTo>
                      <a:pt x="38" y="383"/>
                    </a:lnTo>
                    <a:lnTo>
                      <a:pt x="29" y="365"/>
                    </a:lnTo>
                    <a:lnTo>
                      <a:pt x="24" y="350"/>
                    </a:lnTo>
                    <a:lnTo>
                      <a:pt x="21" y="336"/>
                    </a:lnTo>
                    <a:lnTo>
                      <a:pt x="17" y="322"/>
                    </a:lnTo>
                    <a:lnTo>
                      <a:pt x="14" y="310"/>
                    </a:lnTo>
                    <a:lnTo>
                      <a:pt x="8" y="298"/>
                    </a:lnTo>
                    <a:lnTo>
                      <a:pt x="0" y="285"/>
                    </a:lnTo>
                    <a:lnTo>
                      <a:pt x="0" y="285"/>
                    </a:lnTo>
                    <a:lnTo>
                      <a:pt x="5" y="282"/>
                    </a:lnTo>
                    <a:lnTo>
                      <a:pt x="10" y="277"/>
                    </a:lnTo>
                    <a:lnTo>
                      <a:pt x="14" y="268"/>
                    </a:lnTo>
                    <a:lnTo>
                      <a:pt x="15" y="263"/>
                    </a:lnTo>
                    <a:lnTo>
                      <a:pt x="17" y="261"/>
                    </a:lnTo>
                    <a:lnTo>
                      <a:pt x="21" y="261"/>
                    </a:lnTo>
                    <a:lnTo>
                      <a:pt x="24" y="265"/>
                    </a:lnTo>
                    <a:lnTo>
                      <a:pt x="24" y="265"/>
                    </a:lnTo>
                    <a:lnTo>
                      <a:pt x="29" y="268"/>
                    </a:lnTo>
                    <a:lnTo>
                      <a:pt x="31" y="273"/>
                    </a:lnTo>
                    <a:lnTo>
                      <a:pt x="33" y="280"/>
                    </a:lnTo>
                    <a:lnTo>
                      <a:pt x="33" y="284"/>
                    </a:lnTo>
                    <a:lnTo>
                      <a:pt x="34" y="287"/>
                    </a:lnTo>
                    <a:lnTo>
                      <a:pt x="38" y="292"/>
                    </a:lnTo>
                    <a:lnTo>
                      <a:pt x="45" y="296"/>
                    </a:lnTo>
                    <a:lnTo>
                      <a:pt x="45" y="296"/>
                    </a:lnTo>
                    <a:lnTo>
                      <a:pt x="54" y="299"/>
                    </a:lnTo>
                    <a:lnTo>
                      <a:pt x="61" y="301"/>
                    </a:lnTo>
                    <a:lnTo>
                      <a:pt x="66" y="301"/>
                    </a:lnTo>
                    <a:lnTo>
                      <a:pt x="73" y="301"/>
                    </a:lnTo>
                    <a:lnTo>
                      <a:pt x="80" y="299"/>
                    </a:lnTo>
                    <a:lnTo>
                      <a:pt x="83" y="299"/>
                    </a:lnTo>
                    <a:lnTo>
                      <a:pt x="87" y="299"/>
                    </a:lnTo>
                    <a:lnTo>
                      <a:pt x="87" y="299"/>
                    </a:lnTo>
                    <a:lnTo>
                      <a:pt x="90" y="301"/>
                    </a:lnTo>
                    <a:lnTo>
                      <a:pt x="94" y="299"/>
                    </a:lnTo>
                    <a:lnTo>
                      <a:pt x="102" y="294"/>
                    </a:lnTo>
                    <a:lnTo>
                      <a:pt x="113" y="285"/>
                    </a:lnTo>
                    <a:lnTo>
                      <a:pt x="118" y="282"/>
                    </a:lnTo>
                    <a:lnTo>
                      <a:pt x="125" y="280"/>
                    </a:lnTo>
                    <a:lnTo>
                      <a:pt x="125" y="115"/>
                    </a:lnTo>
                    <a:lnTo>
                      <a:pt x="125" y="115"/>
                    </a:lnTo>
                    <a:lnTo>
                      <a:pt x="130" y="122"/>
                    </a:lnTo>
                    <a:lnTo>
                      <a:pt x="135" y="130"/>
                    </a:lnTo>
                    <a:lnTo>
                      <a:pt x="146" y="151"/>
                    </a:lnTo>
                    <a:lnTo>
                      <a:pt x="151" y="170"/>
                    </a:lnTo>
                    <a:lnTo>
                      <a:pt x="151" y="177"/>
                    </a:lnTo>
                    <a:lnTo>
                      <a:pt x="149" y="181"/>
                    </a:lnTo>
                    <a:lnTo>
                      <a:pt x="149" y="181"/>
                    </a:lnTo>
                    <a:lnTo>
                      <a:pt x="146" y="190"/>
                    </a:lnTo>
                    <a:lnTo>
                      <a:pt x="144" y="198"/>
                    </a:lnTo>
                    <a:lnTo>
                      <a:pt x="146" y="202"/>
                    </a:lnTo>
                    <a:lnTo>
                      <a:pt x="148" y="205"/>
                    </a:lnTo>
                    <a:lnTo>
                      <a:pt x="149" y="207"/>
                    </a:lnTo>
                    <a:lnTo>
                      <a:pt x="153" y="209"/>
                    </a:lnTo>
                    <a:lnTo>
                      <a:pt x="153" y="209"/>
                    </a:lnTo>
                    <a:lnTo>
                      <a:pt x="163" y="209"/>
                    </a:lnTo>
                    <a:lnTo>
                      <a:pt x="174" y="211"/>
                    </a:lnTo>
                    <a:lnTo>
                      <a:pt x="179" y="209"/>
                    </a:lnTo>
                    <a:lnTo>
                      <a:pt x="186" y="207"/>
                    </a:lnTo>
                    <a:lnTo>
                      <a:pt x="193" y="200"/>
                    </a:lnTo>
                    <a:lnTo>
                      <a:pt x="202" y="191"/>
                    </a:lnTo>
                    <a:lnTo>
                      <a:pt x="202" y="191"/>
                    </a:lnTo>
                    <a:lnTo>
                      <a:pt x="209" y="181"/>
                    </a:lnTo>
                    <a:lnTo>
                      <a:pt x="214" y="169"/>
                    </a:lnTo>
                    <a:lnTo>
                      <a:pt x="217" y="157"/>
                    </a:lnTo>
                    <a:lnTo>
                      <a:pt x="223" y="148"/>
                    </a:lnTo>
                    <a:lnTo>
                      <a:pt x="228" y="141"/>
                    </a:lnTo>
                    <a:lnTo>
                      <a:pt x="231" y="139"/>
                    </a:lnTo>
                    <a:lnTo>
                      <a:pt x="235" y="137"/>
                    </a:lnTo>
                    <a:lnTo>
                      <a:pt x="240" y="137"/>
                    </a:lnTo>
                    <a:lnTo>
                      <a:pt x="247" y="139"/>
                    </a:lnTo>
                    <a:lnTo>
                      <a:pt x="263" y="148"/>
                    </a:lnTo>
                    <a:lnTo>
                      <a:pt x="263" y="148"/>
                    </a:lnTo>
                    <a:lnTo>
                      <a:pt x="278" y="157"/>
                    </a:lnTo>
                    <a:lnTo>
                      <a:pt x="292" y="160"/>
                    </a:lnTo>
                    <a:lnTo>
                      <a:pt x="303" y="162"/>
                    </a:lnTo>
                    <a:lnTo>
                      <a:pt x="310" y="158"/>
                    </a:lnTo>
                    <a:lnTo>
                      <a:pt x="317" y="153"/>
                    </a:lnTo>
                    <a:lnTo>
                      <a:pt x="320" y="146"/>
                    </a:lnTo>
                    <a:lnTo>
                      <a:pt x="327" y="129"/>
                    </a:lnTo>
                    <a:lnTo>
                      <a:pt x="327" y="129"/>
                    </a:lnTo>
                    <a:lnTo>
                      <a:pt x="332" y="120"/>
                    </a:lnTo>
                    <a:lnTo>
                      <a:pt x="337" y="115"/>
                    </a:lnTo>
                    <a:lnTo>
                      <a:pt x="348" y="106"/>
                    </a:lnTo>
                    <a:lnTo>
                      <a:pt x="355" y="101"/>
                    </a:lnTo>
                    <a:lnTo>
                      <a:pt x="360" y="96"/>
                    </a:lnTo>
                    <a:lnTo>
                      <a:pt x="364" y="89"/>
                    </a:lnTo>
                    <a:lnTo>
                      <a:pt x="367" y="78"/>
                    </a:lnTo>
                    <a:lnTo>
                      <a:pt x="367" y="78"/>
                    </a:lnTo>
                    <a:lnTo>
                      <a:pt x="371" y="68"/>
                    </a:lnTo>
                    <a:lnTo>
                      <a:pt x="374" y="61"/>
                    </a:lnTo>
                    <a:lnTo>
                      <a:pt x="379" y="56"/>
                    </a:lnTo>
                    <a:lnTo>
                      <a:pt x="386" y="52"/>
                    </a:lnTo>
                    <a:lnTo>
                      <a:pt x="397" y="45"/>
                    </a:lnTo>
                    <a:lnTo>
                      <a:pt x="402" y="40"/>
                    </a:lnTo>
                    <a:lnTo>
                      <a:pt x="405" y="33"/>
                    </a:lnTo>
                    <a:lnTo>
                      <a:pt x="405" y="33"/>
                    </a:lnTo>
                    <a:lnTo>
                      <a:pt x="409" y="26"/>
                    </a:lnTo>
                    <a:lnTo>
                      <a:pt x="412" y="23"/>
                    </a:lnTo>
                    <a:lnTo>
                      <a:pt x="418" y="19"/>
                    </a:lnTo>
                    <a:lnTo>
                      <a:pt x="423" y="16"/>
                    </a:lnTo>
                    <a:lnTo>
                      <a:pt x="437" y="10"/>
                    </a:lnTo>
                    <a:lnTo>
                      <a:pt x="444" y="7"/>
                    </a:lnTo>
                    <a:lnTo>
                      <a:pt x="451" y="0"/>
                    </a:lnTo>
                    <a:lnTo>
                      <a:pt x="451" y="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42"/>
              <p:cNvSpPr/>
              <p:nvPr/>
            </p:nvSpPr>
            <p:spPr>
              <a:xfrm>
                <a:off x="-2259103" y="4180150"/>
                <a:ext cx="988764" cy="921795"/>
              </a:xfrm>
              <a:custGeom>
                <a:rect b="b" l="l" r="r" t="t"/>
                <a:pathLst>
                  <a:path extrusionOk="0" h="512" w="552">
                    <a:moveTo>
                      <a:pt x="142" y="190"/>
                    </a:moveTo>
                    <a:lnTo>
                      <a:pt x="142" y="190"/>
                    </a:lnTo>
                    <a:lnTo>
                      <a:pt x="144" y="249"/>
                    </a:lnTo>
                    <a:lnTo>
                      <a:pt x="142" y="289"/>
                    </a:lnTo>
                    <a:lnTo>
                      <a:pt x="142" y="305"/>
                    </a:lnTo>
                    <a:lnTo>
                      <a:pt x="139" y="312"/>
                    </a:lnTo>
                    <a:lnTo>
                      <a:pt x="139" y="312"/>
                    </a:lnTo>
                    <a:lnTo>
                      <a:pt x="137" y="315"/>
                    </a:lnTo>
                    <a:lnTo>
                      <a:pt x="135" y="321"/>
                    </a:lnTo>
                    <a:lnTo>
                      <a:pt x="134" y="331"/>
                    </a:lnTo>
                    <a:lnTo>
                      <a:pt x="130" y="340"/>
                    </a:lnTo>
                    <a:lnTo>
                      <a:pt x="128" y="341"/>
                    </a:lnTo>
                    <a:lnTo>
                      <a:pt x="125" y="343"/>
                    </a:lnTo>
                    <a:lnTo>
                      <a:pt x="125" y="343"/>
                    </a:lnTo>
                    <a:lnTo>
                      <a:pt x="121" y="345"/>
                    </a:lnTo>
                    <a:lnTo>
                      <a:pt x="120" y="347"/>
                    </a:lnTo>
                    <a:lnTo>
                      <a:pt x="118" y="350"/>
                    </a:lnTo>
                    <a:lnTo>
                      <a:pt x="116" y="354"/>
                    </a:lnTo>
                    <a:lnTo>
                      <a:pt x="114" y="354"/>
                    </a:lnTo>
                    <a:lnTo>
                      <a:pt x="113" y="354"/>
                    </a:lnTo>
                    <a:lnTo>
                      <a:pt x="113" y="354"/>
                    </a:lnTo>
                    <a:lnTo>
                      <a:pt x="107" y="352"/>
                    </a:lnTo>
                    <a:lnTo>
                      <a:pt x="99" y="355"/>
                    </a:lnTo>
                    <a:lnTo>
                      <a:pt x="83" y="357"/>
                    </a:lnTo>
                    <a:lnTo>
                      <a:pt x="59" y="357"/>
                    </a:lnTo>
                    <a:lnTo>
                      <a:pt x="59" y="357"/>
                    </a:lnTo>
                    <a:lnTo>
                      <a:pt x="48" y="359"/>
                    </a:lnTo>
                    <a:lnTo>
                      <a:pt x="41" y="361"/>
                    </a:lnTo>
                    <a:lnTo>
                      <a:pt x="36" y="364"/>
                    </a:lnTo>
                    <a:lnTo>
                      <a:pt x="34" y="366"/>
                    </a:lnTo>
                    <a:lnTo>
                      <a:pt x="29" y="369"/>
                    </a:lnTo>
                    <a:lnTo>
                      <a:pt x="24" y="373"/>
                    </a:lnTo>
                    <a:lnTo>
                      <a:pt x="15" y="373"/>
                    </a:lnTo>
                    <a:lnTo>
                      <a:pt x="1" y="373"/>
                    </a:lnTo>
                    <a:lnTo>
                      <a:pt x="1" y="373"/>
                    </a:lnTo>
                    <a:lnTo>
                      <a:pt x="0" y="388"/>
                    </a:lnTo>
                    <a:lnTo>
                      <a:pt x="0" y="392"/>
                    </a:lnTo>
                    <a:lnTo>
                      <a:pt x="1" y="394"/>
                    </a:lnTo>
                    <a:lnTo>
                      <a:pt x="5" y="401"/>
                    </a:lnTo>
                    <a:lnTo>
                      <a:pt x="7" y="406"/>
                    </a:lnTo>
                    <a:lnTo>
                      <a:pt x="8" y="415"/>
                    </a:lnTo>
                    <a:lnTo>
                      <a:pt x="8" y="415"/>
                    </a:lnTo>
                    <a:lnTo>
                      <a:pt x="12" y="423"/>
                    </a:lnTo>
                    <a:lnTo>
                      <a:pt x="15" y="425"/>
                    </a:lnTo>
                    <a:lnTo>
                      <a:pt x="19" y="427"/>
                    </a:lnTo>
                    <a:lnTo>
                      <a:pt x="26" y="430"/>
                    </a:lnTo>
                    <a:lnTo>
                      <a:pt x="26" y="430"/>
                    </a:lnTo>
                    <a:lnTo>
                      <a:pt x="36" y="439"/>
                    </a:lnTo>
                    <a:lnTo>
                      <a:pt x="36" y="441"/>
                    </a:lnTo>
                    <a:lnTo>
                      <a:pt x="33" y="442"/>
                    </a:lnTo>
                    <a:lnTo>
                      <a:pt x="33" y="442"/>
                    </a:lnTo>
                    <a:lnTo>
                      <a:pt x="31" y="442"/>
                    </a:lnTo>
                    <a:lnTo>
                      <a:pt x="29" y="442"/>
                    </a:lnTo>
                    <a:lnTo>
                      <a:pt x="27" y="448"/>
                    </a:lnTo>
                    <a:lnTo>
                      <a:pt x="29" y="453"/>
                    </a:lnTo>
                    <a:lnTo>
                      <a:pt x="31" y="455"/>
                    </a:lnTo>
                    <a:lnTo>
                      <a:pt x="31" y="455"/>
                    </a:lnTo>
                    <a:lnTo>
                      <a:pt x="38" y="460"/>
                    </a:lnTo>
                    <a:lnTo>
                      <a:pt x="47" y="468"/>
                    </a:lnTo>
                    <a:lnTo>
                      <a:pt x="50" y="472"/>
                    </a:lnTo>
                    <a:lnTo>
                      <a:pt x="54" y="474"/>
                    </a:lnTo>
                    <a:lnTo>
                      <a:pt x="57" y="474"/>
                    </a:lnTo>
                    <a:lnTo>
                      <a:pt x="60" y="472"/>
                    </a:lnTo>
                    <a:lnTo>
                      <a:pt x="60" y="472"/>
                    </a:lnTo>
                    <a:lnTo>
                      <a:pt x="64" y="468"/>
                    </a:lnTo>
                    <a:lnTo>
                      <a:pt x="66" y="468"/>
                    </a:lnTo>
                    <a:lnTo>
                      <a:pt x="69" y="470"/>
                    </a:lnTo>
                    <a:lnTo>
                      <a:pt x="71" y="472"/>
                    </a:lnTo>
                    <a:lnTo>
                      <a:pt x="73" y="475"/>
                    </a:lnTo>
                    <a:lnTo>
                      <a:pt x="73" y="479"/>
                    </a:lnTo>
                    <a:lnTo>
                      <a:pt x="71" y="482"/>
                    </a:lnTo>
                    <a:lnTo>
                      <a:pt x="69" y="484"/>
                    </a:lnTo>
                    <a:lnTo>
                      <a:pt x="69" y="484"/>
                    </a:lnTo>
                    <a:lnTo>
                      <a:pt x="67" y="484"/>
                    </a:lnTo>
                    <a:lnTo>
                      <a:pt x="67" y="486"/>
                    </a:lnTo>
                    <a:lnTo>
                      <a:pt x="69" y="491"/>
                    </a:lnTo>
                    <a:lnTo>
                      <a:pt x="78" y="505"/>
                    </a:lnTo>
                    <a:lnTo>
                      <a:pt x="78" y="505"/>
                    </a:lnTo>
                    <a:lnTo>
                      <a:pt x="80" y="502"/>
                    </a:lnTo>
                    <a:lnTo>
                      <a:pt x="80" y="498"/>
                    </a:lnTo>
                    <a:lnTo>
                      <a:pt x="78" y="493"/>
                    </a:lnTo>
                    <a:lnTo>
                      <a:pt x="78" y="489"/>
                    </a:lnTo>
                    <a:lnTo>
                      <a:pt x="80" y="489"/>
                    </a:lnTo>
                    <a:lnTo>
                      <a:pt x="83" y="489"/>
                    </a:lnTo>
                    <a:lnTo>
                      <a:pt x="83" y="489"/>
                    </a:lnTo>
                    <a:lnTo>
                      <a:pt x="87" y="488"/>
                    </a:lnTo>
                    <a:lnTo>
                      <a:pt x="88" y="486"/>
                    </a:lnTo>
                    <a:lnTo>
                      <a:pt x="90" y="482"/>
                    </a:lnTo>
                    <a:lnTo>
                      <a:pt x="92" y="482"/>
                    </a:lnTo>
                    <a:lnTo>
                      <a:pt x="94" y="482"/>
                    </a:lnTo>
                    <a:lnTo>
                      <a:pt x="101" y="489"/>
                    </a:lnTo>
                    <a:lnTo>
                      <a:pt x="101" y="489"/>
                    </a:lnTo>
                    <a:lnTo>
                      <a:pt x="111" y="502"/>
                    </a:lnTo>
                    <a:lnTo>
                      <a:pt x="120" y="512"/>
                    </a:lnTo>
                    <a:lnTo>
                      <a:pt x="120" y="512"/>
                    </a:lnTo>
                    <a:lnTo>
                      <a:pt x="121" y="507"/>
                    </a:lnTo>
                    <a:lnTo>
                      <a:pt x="121" y="502"/>
                    </a:lnTo>
                    <a:lnTo>
                      <a:pt x="121" y="489"/>
                    </a:lnTo>
                    <a:lnTo>
                      <a:pt x="121" y="484"/>
                    </a:lnTo>
                    <a:lnTo>
                      <a:pt x="123" y="479"/>
                    </a:lnTo>
                    <a:lnTo>
                      <a:pt x="125" y="474"/>
                    </a:lnTo>
                    <a:lnTo>
                      <a:pt x="128" y="470"/>
                    </a:lnTo>
                    <a:lnTo>
                      <a:pt x="128" y="470"/>
                    </a:lnTo>
                    <a:lnTo>
                      <a:pt x="134" y="467"/>
                    </a:lnTo>
                    <a:lnTo>
                      <a:pt x="135" y="462"/>
                    </a:lnTo>
                    <a:lnTo>
                      <a:pt x="137" y="453"/>
                    </a:lnTo>
                    <a:lnTo>
                      <a:pt x="137" y="442"/>
                    </a:lnTo>
                    <a:lnTo>
                      <a:pt x="139" y="439"/>
                    </a:lnTo>
                    <a:lnTo>
                      <a:pt x="142" y="435"/>
                    </a:lnTo>
                    <a:lnTo>
                      <a:pt x="142" y="435"/>
                    </a:lnTo>
                    <a:lnTo>
                      <a:pt x="148" y="430"/>
                    </a:lnTo>
                    <a:lnTo>
                      <a:pt x="155" y="427"/>
                    </a:lnTo>
                    <a:lnTo>
                      <a:pt x="161" y="425"/>
                    </a:lnTo>
                    <a:lnTo>
                      <a:pt x="170" y="427"/>
                    </a:lnTo>
                    <a:lnTo>
                      <a:pt x="170" y="427"/>
                    </a:lnTo>
                    <a:lnTo>
                      <a:pt x="175" y="427"/>
                    </a:lnTo>
                    <a:lnTo>
                      <a:pt x="179" y="425"/>
                    </a:lnTo>
                    <a:lnTo>
                      <a:pt x="182" y="421"/>
                    </a:lnTo>
                    <a:lnTo>
                      <a:pt x="184" y="420"/>
                    </a:lnTo>
                    <a:lnTo>
                      <a:pt x="186" y="418"/>
                    </a:lnTo>
                    <a:lnTo>
                      <a:pt x="189" y="418"/>
                    </a:lnTo>
                    <a:lnTo>
                      <a:pt x="193" y="420"/>
                    </a:lnTo>
                    <a:lnTo>
                      <a:pt x="193" y="420"/>
                    </a:lnTo>
                    <a:lnTo>
                      <a:pt x="203" y="423"/>
                    </a:lnTo>
                    <a:lnTo>
                      <a:pt x="212" y="427"/>
                    </a:lnTo>
                    <a:lnTo>
                      <a:pt x="217" y="428"/>
                    </a:lnTo>
                    <a:lnTo>
                      <a:pt x="221" y="432"/>
                    </a:lnTo>
                    <a:lnTo>
                      <a:pt x="224" y="435"/>
                    </a:lnTo>
                    <a:lnTo>
                      <a:pt x="228" y="442"/>
                    </a:lnTo>
                    <a:lnTo>
                      <a:pt x="228" y="442"/>
                    </a:lnTo>
                    <a:lnTo>
                      <a:pt x="231" y="451"/>
                    </a:lnTo>
                    <a:lnTo>
                      <a:pt x="238" y="455"/>
                    </a:lnTo>
                    <a:lnTo>
                      <a:pt x="243" y="455"/>
                    </a:lnTo>
                    <a:lnTo>
                      <a:pt x="249" y="453"/>
                    </a:lnTo>
                    <a:lnTo>
                      <a:pt x="261" y="446"/>
                    </a:lnTo>
                    <a:lnTo>
                      <a:pt x="266" y="442"/>
                    </a:lnTo>
                    <a:lnTo>
                      <a:pt x="271" y="441"/>
                    </a:lnTo>
                    <a:lnTo>
                      <a:pt x="271" y="441"/>
                    </a:lnTo>
                    <a:lnTo>
                      <a:pt x="275" y="442"/>
                    </a:lnTo>
                    <a:lnTo>
                      <a:pt x="280" y="444"/>
                    </a:lnTo>
                    <a:lnTo>
                      <a:pt x="289" y="451"/>
                    </a:lnTo>
                    <a:lnTo>
                      <a:pt x="301" y="460"/>
                    </a:lnTo>
                    <a:lnTo>
                      <a:pt x="308" y="462"/>
                    </a:lnTo>
                    <a:lnTo>
                      <a:pt x="316" y="463"/>
                    </a:lnTo>
                    <a:lnTo>
                      <a:pt x="316" y="463"/>
                    </a:lnTo>
                    <a:lnTo>
                      <a:pt x="325" y="463"/>
                    </a:lnTo>
                    <a:lnTo>
                      <a:pt x="330" y="462"/>
                    </a:lnTo>
                    <a:lnTo>
                      <a:pt x="334" y="460"/>
                    </a:lnTo>
                    <a:lnTo>
                      <a:pt x="337" y="456"/>
                    </a:lnTo>
                    <a:lnTo>
                      <a:pt x="343" y="451"/>
                    </a:lnTo>
                    <a:lnTo>
                      <a:pt x="348" y="448"/>
                    </a:lnTo>
                    <a:lnTo>
                      <a:pt x="356" y="444"/>
                    </a:lnTo>
                    <a:lnTo>
                      <a:pt x="369" y="441"/>
                    </a:lnTo>
                    <a:lnTo>
                      <a:pt x="369" y="441"/>
                    </a:lnTo>
                    <a:lnTo>
                      <a:pt x="383" y="439"/>
                    </a:lnTo>
                    <a:lnTo>
                      <a:pt x="393" y="441"/>
                    </a:lnTo>
                    <a:lnTo>
                      <a:pt x="404" y="444"/>
                    </a:lnTo>
                    <a:lnTo>
                      <a:pt x="412" y="449"/>
                    </a:lnTo>
                    <a:lnTo>
                      <a:pt x="421" y="453"/>
                    </a:lnTo>
                    <a:lnTo>
                      <a:pt x="426" y="455"/>
                    </a:lnTo>
                    <a:lnTo>
                      <a:pt x="431" y="453"/>
                    </a:lnTo>
                    <a:lnTo>
                      <a:pt x="437" y="448"/>
                    </a:lnTo>
                    <a:lnTo>
                      <a:pt x="437" y="448"/>
                    </a:lnTo>
                    <a:lnTo>
                      <a:pt x="442" y="437"/>
                    </a:lnTo>
                    <a:lnTo>
                      <a:pt x="445" y="435"/>
                    </a:lnTo>
                    <a:lnTo>
                      <a:pt x="447" y="434"/>
                    </a:lnTo>
                    <a:lnTo>
                      <a:pt x="457" y="432"/>
                    </a:lnTo>
                    <a:lnTo>
                      <a:pt x="471" y="427"/>
                    </a:lnTo>
                    <a:lnTo>
                      <a:pt x="471" y="427"/>
                    </a:lnTo>
                    <a:lnTo>
                      <a:pt x="470" y="418"/>
                    </a:lnTo>
                    <a:lnTo>
                      <a:pt x="468" y="409"/>
                    </a:lnTo>
                    <a:lnTo>
                      <a:pt x="470" y="399"/>
                    </a:lnTo>
                    <a:lnTo>
                      <a:pt x="473" y="390"/>
                    </a:lnTo>
                    <a:lnTo>
                      <a:pt x="480" y="369"/>
                    </a:lnTo>
                    <a:lnTo>
                      <a:pt x="492" y="350"/>
                    </a:lnTo>
                    <a:lnTo>
                      <a:pt x="504" y="331"/>
                    </a:lnTo>
                    <a:lnTo>
                      <a:pt x="517" y="315"/>
                    </a:lnTo>
                    <a:lnTo>
                      <a:pt x="527" y="305"/>
                    </a:lnTo>
                    <a:lnTo>
                      <a:pt x="532" y="298"/>
                    </a:lnTo>
                    <a:lnTo>
                      <a:pt x="532" y="298"/>
                    </a:lnTo>
                    <a:lnTo>
                      <a:pt x="536" y="294"/>
                    </a:lnTo>
                    <a:lnTo>
                      <a:pt x="538" y="286"/>
                    </a:lnTo>
                    <a:lnTo>
                      <a:pt x="541" y="258"/>
                    </a:lnTo>
                    <a:lnTo>
                      <a:pt x="543" y="223"/>
                    </a:lnTo>
                    <a:lnTo>
                      <a:pt x="543" y="188"/>
                    </a:lnTo>
                    <a:lnTo>
                      <a:pt x="543" y="188"/>
                    </a:lnTo>
                    <a:lnTo>
                      <a:pt x="545" y="173"/>
                    </a:lnTo>
                    <a:lnTo>
                      <a:pt x="546" y="162"/>
                    </a:lnTo>
                    <a:lnTo>
                      <a:pt x="550" y="152"/>
                    </a:lnTo>
                    <a:lnTo>
                      <a:pt x="552" y="146"/>
                    </a:lnTo>
                    <a:lnTo>
                      <a:pt x="552" y="139"/>
                    </a:lnTo>
                    <a:lnTo>
                      <a:pt x="546" y="131"/>
                    </a:lnTo>
                    <a:lnTo>
                      <a:pt x="539" y="117"/>
                    </a:lnTo>
                    <a:lnTo>
                      <a:pt x="539" y="117"/>
                    </a:lnTo>
                    <a:lnTo>
                      <a:pt x="532" y="103"/>
                    </a:lnTo>
                    <a:lnTo>
                      <a:pt x="529" y="91"/>
                    </a:lnTo>
                    <a:lnTo>
                      <a:pt x="527" y="78"/>
                    </a:lnTo>
                    <a:lnTo>
                      <a:pt x="527" y="70"/>
                    </a:lnTo>
                    <a:lnTo>
                      <a:pt x="525" y="49"/>
                    </a:lnTo>
                    <a:lnTo>
                      <a:pt x="524" y="38"/>
                    </a:lnTo>
                    <a:lnTo>
                      <a:pt x="518" y="25"/>
                    </a:lnTo>
                    <a:lnTo>
                      <a:pt x="518" y="25"/>
                    </a:lnTo>
                    <a:lnTo>
                      <a:pt x="503" y="35"/>
                    </a:lnTo>
                    <a:lnTo>
                      <a:pt x="496" y="38"/>
                    </a:lnTo>
                    <a:lnTo>
                      <a:pt x="492" y="38"/>
                    </a:lnTo>
                    <a:lnTo>
                      <a:pt x="491" y="37"/>
                    </a:lnTo>
                    <a:lnTo>
                      <a:pt x="484" y="28"/>
                    </a:lnTo>
                    <a:lnTo>
                      <a:pt x="484" y="28"/>
                    </a:lnTo>
                    <a:lnTo>
                      <a:pt x="477" y="21"/>
                    </a:lnTo>
                    <a:lnTo>
                      <a:pt x="468" y="16"/>
                    </a:lnTo>
                    <a:lnTo>
                      <a:pt x="457" y="12"/>
                    </a:lnTo>
                    <a:lnTo>
                      <a:pt x="449" y="11"/>
                    </a:lnTo>
                    <a:lnTo>
                      <a:pt x="430" y="5"/>
                    </a:lnTo>
                    <a:lnTo>
                      <a:pt x="421" y="4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346" y="51"/>
                    </a:lnTo>
                    <a:lnTo>
                      <a:pt x="259" y="112"/>
                    </a:lnTo>
                    <a:lnTo>
                      <a:pt x="259" y="112"/>
                    </a:lnTo>
                    <a:lnTo>
                      <a:pt x="247" y="124"/>
                    </a:lnTo>
                    <a:lnTo>
                      <a:pt x="236" y="136"/>
                    </a:lnTo>
                    <a:lnTo>
                      <a:pt x="228" y="148"/>
                    </a:lnTo>
                    <a:lnTo>
                      <a:pt x="219" y="160"/>
                    </a:lnTo>
                    <a:lnTo>
                      <a:pt x="208" y="173"/>
                    </a:lnTo>
                    <a:lnTo>
                      <a:pt x="202" y="176"/>
                    </a:lnTo>
                    <a:lnTo>
                      <a:pt x="193" y="181"/>
                    </a:lnTo>
                    <a:lnTo>
                      <a:pt x="182" y="185"/>
                    </a:lnTo>
                    <a:lnTo>
                      <a:pt x="172" y="188"/>
                    </a:lnTo>
                    <a:lnTo>
                      <a:pt x="158" y="190"/>
                    </a:lnTo>
                    <a:lnTo>
                      <a:pt x="142" y="190"/>
                    </a:lnTo>
                    <a:lnTo>
                      <a:pt x="142" y="19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42"/>
              <p:cNvSpPr/>
              <p:nvPr/>
            </p:nvSpPr>
            <p:spPr>
              <a:xfrm>
                <a:off x="-3039083" y="4061972"/>
                <a:ext cx="1036036" cy="1158152"/>
              </a:xfrm>
              <a:custGeom>
                <a:rect b="b" l="l" r="r" t="t"/>
                <a:pathLst>
                  <a:path extrusionOk="0" h="644" w="578">
                    <a:moveTo>
                      <a:pt x="435" y="439"/>
                    </a:moveTo>
                    <a:lnTo>
                      <a:pt x="435" y="439"/>
                    </a:lnTo>
                    <a:lnTo>
                      <a:pt x="449" y="439"/>
                    </a:lnTo>
                    <a:lnTo>
                      <a:pt x="458" y="439"/>
                    </a:lnTo>
                    <a:lnTo>
                      <a:pt x="463" y="435"/>
                    </a:lnTo>
                    <a:lnTo>
                      <a:pt x="468" y="432"/>
                    </a:lnTo>
                    <a:lnTo>
                      <a:pt x="470" y="430"/>
                    </a:lnTo>
                    <a:lnTo>
                      <a:pt x="475" y="427"/>
                    </a:lnTo>
                    <a:lnTo>
                      <a:pt x="482" y="425"/>
                    </a:lnTo>
                    <a:lnTo>
                      <a:pt x="493" y="423"/>
                    </a:lnTo>
                    <a:lnTo>
                      <a:pt x="493" y="423"/>
                    </a:lnTo>
                    <a:lnTo>
                      <a:pt x="517" y="423"/>
                    </a:lnTo>
                    <a:lnTo>
                      <a:pt x="533" y="421"/>
                    </a:lnTo>
                    <a:lnTo>
                      <a:pt x="541" y="418"/>
                    </a:lnTo>
                    <a:lnTo>
                      <a:pt x="547" y="420"/>
                    </a:lnTo>
                    <a:lnTo>
                      <a:pt x="547" y="420"/>
                    </a:lnTo>
                    <a:lnTo>
                      <a:pt x="548" y="420"/>
                    </a:lnTo>
                    <a:lnTo>
                      <a:pt x="550" y="420"/>
                    </a:lnTo>
                    <a:lnTo>
                      <a:pt x="552" y="416"/>
                    </a:lnTo>
                    <a:lnTo>
                      <a:pt x="554" y="413"/>
                    </a:lnTo>
                    <a:lnTo>
                      <a:pt x="555" y="411"/>
                    </a:lnTo>
                    <a:lnTo>
                      <a:pt x="559" y="409"/>
                    </a:lnTo>
                    <a:lnTo>
                      <a:pt x="559" y="409"/>
                    </a:lnTo>
                    <a:lnTo>
                      <a:pt x="562" y="407"/>
                    </a:lnTo>
                    <a:lnTo>
                      <a:pt x="564" y="406"/>
                    </a:lnTo>
                    <a:lnTo>
                      <a:pt x="568" y="397"/>
                    </a:lnTo>
                    <a:lnTo>
                      <a:pt x="569" y="387"/>
                    </a:lnTo>
                    <a:lnTo>
                      <a:pt x="571" y="381"/>
                    </a:lnTo>
                    <a:lnTo>
                      <a:pt x="573" y="378"/>
                    </a:lnTo>
                    <a:lnTo>
                      <a:pt x="573" y="378"/>
                    </a:lnTo>
                    <a:lnTo>
                      <a:pt x="576" y="371"/>
                    </a:lnTo>
                    <a:lnTo>
                      <a:pt x="576" y="355"/>
                    </a:lnTo>
                    <a:lnTo>
                      <a:pt x="578" y="315"/>
                    </a:lnTo>
                    <a:lnTo>
                      <a:pt x="576" y="256"/>
                    </a:lnTo>
                    <a:lnTo>
                      <a:pt x="576" y="256"/>
                    </a:lnTo>
                    <a:lnTo>
                      <a:pt x="562" y="261"/>
                    </a:lnTo>
                    <a:lnTo>
                      <a:pt x="552" y="263"/>
                    </a:lnTo>
                    <a:lnTo>
                      <a:pt x="545" y="265"/>
                    </a:lnTo>
                    <a:lnTo>
                      <a:pt x="540" y="263"/>
                    </a:lnTo>
                    <a:lnTo>
                      <a:pt x="536" y="261"/>
                    </a:lnTo>
                    <a:lnTo>
                      <a:pt x="536" y="258"/>
                    </a:lnTo>
                    <a:lnTo>
                      <a:pt x="536" y="256"/>
                    </a:lnTo>
                    <a:lnTo>
                      <a:pt x="538" y="252"/>
                    </a:lnTo>
                    <a:lnTo>
                      <a:pt x="538" y="252"/>
                    </a:lnTo>
                    <a:lnTo>
                      <a:pt x="540" y="249"/>
                    </a:lnTo>
                    <a:lnTo>
                      <a:pt x="543" y="245"/>
                    </a:lnTo>
                    <a:lnTo>
                      <a:pt x="543" y="240"/>
                    </a:lnTo>
                    <a:lnTo>
                      <a:pt x="543" y="233"/>
                    </a:lnTo>
                    <a:lnTo>
                      <a:pt x="541" y="230"/>
                    </a:lnTo>
                    <a:lnTo>
                      <a:pt x="538" y="225"/>
                    </a:lnTo>
                    <a:lnTo>
                      <a:pt x="533" y="223"/>
                    </a:lnTo>
                    <a:lnTo>
                      <a:pt x="526" y="221"/>
                    </a:lnTo>
                    <a:lnTo>
                      <a:pt x="526" y="221"/>
                    </a:lnTo>
                    <a:lnTo>
                      <a:pt x="519" y="221"/>
                    </a:lnTo>
                    <a:lnTo>
                      <a:pt x="515" y="219"/>
                    </a:lnTo>
                    <a:lnTo>
                      <a:pt x="512" y="218"/>
                    </a:lnTo>
                    <a:lnTo>
                      <a:pt x="512" y="214"/>
                    </a:lnTo>
                    <a:lnTo>
                      <a:pt x="508" y="211"/>
                    </a:lnTo>
                    <a:lnTo>
                      <a:pt x="507" y="211"/>
                    </a:lnTo>
                    <a:lnTo>
                      <a:pt x="501" y="211"/>
                    </a:lnTo>
                    <a:lnTo>
                      <a:pt x="501" y="211"/>
                    </a:lnTo>
                    <a:lnTo>
                      <a:pt x="498" y="211"/>
                    </a:lnTo>
                    <a:lnTo>
                      <a:pt x="494" y="209"/>
                    </a:lnTo>
                    <a:lnTo>
                      <a:pt x="489" y="204"/>
                    </a:lnTo>
                    <a:lnTo>
                      <a:pt x="484" y="197"/>
                    </a:lnTo>
                    <a:lnTo>
                      <a:pt x="481" y="193"/>
                    </a:lnTo>
                    <a:lnTo>
                      <a:pt x="475" y="190"/>
                    </a:lnTo>
                    <a:lnTo>
                      <a:pt x="475" y="190"/>
                    </a:lnTo>
                    <a:lnTo>
                      <a:pt x="472" y="188"/>
                    </a:lnTo>
                    <a:lnTo>
                      <a:pt x="470" y="186"/>
                    </a:lnTo>
                    <a:lnTo>
                      <a:pt x="470" y="181"/>
                    </a:lnTo>
                    <a:lnTo>
                      <a:pt x="470" y="174"/>
                    </a:lnTo>
                    <a:lnTo>
                      <a:pt x="468" y="171"/>
                    </a:lnTo>
                    <a:lnTo>
                      <a:pt x="463" y="167"/>
                    </a:lnTo>
                    <a:lnTo>
                      <a:pt x="463" y="167"/>
                    </a:lnTo>
                    <a:lnTo>
                      <a:pt x="259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232" y="367"/>
                    </a:lnTo>
                    <a:lnTo>
                      <a:pt x="232" y="367"/>
                    </a:lnTo>
                    <a:lnTo>
                      <a:pt x="232" y="374"/>
                    </a:lnTo>
                    <a:lnTo>
                      <a:pt x="235" y="376"/>
                    </a:lnTo>
                    <a:lnTo>
                      <a:pt x="239" y="378"/>
                    </a:lnTo>
                    <a:lnTo>
                      <a:pt x="240" y="380"/>
                    </a:lnTo>
                    <a:lnTo>
                      <a:pt x="240" y="387"/>
                    </a:lnTo>
                    <a:lnTo>
                      <a:pt x="235" y="414"/>
                    </a:lnTo>
                    <a:lnTo>
                      <a:pt x="235" y="414"/>
                    </a:lnTo>
                    <a:lnTo>
                      <a:pt x="111" y="414"/>
                    </a:lnTo>
                    <a:lnTo>
                      <a:pt x="111" y="414"/>
                    </a:lnTo>
                    <a:lnTo>
                      <a:pt x="106" y="414"/>
                    </a:lnTo>
                    <a:lnTo>
                      <a:pt x="103" y="413"/>
                    </a:lnTo>
                    <a:lnTo>
                      <a:pt x="99" y="411"/>
                    </a:lnTo>
                    <a:lnTo>
                      <a:pt x="97" y="409"/>
                    </a:lnTo>
                    <a:lnTo>
                      <a:pt x="97" y="411"/>
                    </a:lnTo>
                    <a:lnTo>
                      <a:pt x="96" y="416"/>
                    </a:lnTo>
                    <a:lnTo>
                      <a:pt x="96" y="416"/>
                    </a:lnTo>
                    <a:lnTo>
                      <a:pt x="94" y="418"/>
                    </a:lnTo>
                    <a:lnTo>
                      <a:pt x="92" y="420"/>
                    </a:lnTo>
                    <a:lnTo>
                      <a:pt x="84" y="420"/>
                    </a:lnTo>
                    <a:lnTo>
                      <a:pt x="73" y="420"/>
                    </a:lnTo>
                    <a:lnTo>
                      <a:pt x="63" y="418"/>
                    </a:lnTo>
                    <a:lnTo>
                      <a:pt x="63" y="418"/>
                    </a:lnTo>
                    <a:lnTo>
                      <a:pt x="56" y="418"/>
                    </a:lnTo>
                    <a:lnTo>
                      <a:pt x="50" y="420"/>
                    </a:lnTo>
                    <a:lnTo>
                      <a:pt x="49" y="423"/>
                    </a:lnTo>
                    <a:lnTo>
                      <a:pt x="47" y="428"/>
                    </a:lnTo>
                    <a:lnTo>
                      <a:pt x="45" y="434"/>
                    </a:lnTo>
                    <a:lnTo>
                      <a:pt x="44" y="434"/>
                    </a:lnTo>
                    <a:lnTo>
                      <a:pt x="42" y="430"/>
                    </a:lnTo>
                    <a:lnTo>
                      <a:pt x="42" y="430"/>
                    </a:lnTo>
                    <a:lnTo>
                      <a:pt x="37" y="420"/>
                    </a:lnTo>
                    <a:lnTo>
                      <a:pt x="30" y="411"/>
                    </a:lnTo>
                    <a:lnTo>
                      <a:pt x="26" y="409"/>
                    </a:lnTo>
                    <a:lnTo>
                      <a:pt x="23" y="409"/>
                    </a:lnTo>
                    <a:lnTo>
                      <a:pt x="19" y="413"/>
                    </a:lnTo>
                    <a:lnTo>
                      <a:pt x="16" y="418"/>
                    </a:lnTo>
                    <a:lnTo>
                      <a:pt x="16" y="418"/>
                    </a:lnTo>
                    <a:lnTo>
                      <a:pt x="12" y="425"/>
                    </a:lnTo>
                    <a:lnTo>
                      <a:pt x="12" y="430"/>
                    </a:lnTo>
                    <a:lnTo>
                      <a:pt x="14" y="437"/>
                    </a:lnTo>
                    <a:lnTo>
                      <a:pt x="16" y="440"/>
                    </a:lnTo>
                    <a:lnTo>
                      <a:pt x="14" y="444"/>
                    </a:lnTo>
                    <a:lnTo>
                      <a:pt x="9" y="446"/>
                    </a:lnTo>
                    <a:lnTo>
                      <a:pt x="0" y="449"/>
                    </a:lnTo>
                    <a:lnTo>
                      <a:pt x="0" y="449"/>
                    </a:lnTo>
                    <a:lnTo>
                      <a:pt x="0" y="460"/>
                    </a:lnTo>
                    <a:lnTo>
                      <a:pt x="0" y="461"/>
                    </a:lnTo>
                    <a:lnTo>
                      <a:pt x="2" y="463"/>
                    </a:lnTo>
                    <a:lnTo>
                      <a:pt x="5" y="468"/>
                    </a:lnTo>
                    <a:lnTo>
                      <a:pt x="7" y="472"/>
                    </a:lnTo>
                    <a:lnTo>
                      <a:pt x="9" y="479"/>
                    </a:lnTo>
                    <a:lnTo>
                      <a:pt x="9" y="479"/>
                    </a:lnTo>
                    <a:lnTo>
                      <a:pt x="9" y="487"/>
                    </a:lnTo>
                    <a:lnTo>
                      <a:pt x="5" y="491"/>
                    </a:lnTo>
                    <a:lnTo>
                      <a:pt x="5" y="493"/>
                    </a:lnTo>
                    <a:lnTo>
                      <a:pt x="9" y="501"/>
                    </a:lnTo>
                    <a:lnTo>
                      <a:pt x="9" y="501"/>
                    </a:lnTo>
                    <a:lnTo>
                      <a:pt x="10" y="505"/>
                    </a:lnTo>
                    <a:lnTo>
                      <a:pt x="14" y="507"/>
                    </a:lnTo>
                    <a:lnTo>
                      <a:pt x="17" y="507"/>
                    </a:lnTo>
                    <a:lnTo>
                      <a:pt x="19" y="507"/>
                    </a:lnTo>
                    <a:lnTo>
                      <a:pt x="21" y="508"/>
                    </a:lnTo>
                    <a:lnTo>
                      <a:pt x="28" y="519"/>
                    </a:lnTo>
                    <a:lnTo>
                      <a:pt x="28" y="519"/>
                    </a:lnTo>
                    <a:lnTo>
                      <a:pt x="30" y="526"/>
                    </a:lnTo>
                    <a:lnTo>
                      <a:pt x="30" y="533"/>
                    </a:lnTo>
                    <a:lnTo>
                      <a:pt x="28" y="540"/>
                    </a:lnTo>
                    <a:lnTo>
                      <a:pt x="28" y="548"/>
                    </a:lnTo>
                    <a:lnTo>
                      <a:pt x="28" y="548"/>
                    </a:lnTo>
                    <a:lnTo>
                      <a:pt x="26" y="554"/>
                    </a:lnTo>
                    <a:lnTo>
                      <a:pt x="28" y="559"/>
                    </a:lnTo>
                    <a:lnTo>
                      <a:pt x="28" y="562"/>
                    </a:lnTo>
                    <a:lnTo>
                      <a:pt x="30" y="564"/>
                    </a:lnTo>
                    <a:lnTo>
                      <a:pt x="33" y="566"/>
                    </a:lnTo>
                    <a:lnTo>
                      <a:pt x="35" y="566"/>
                    </a:lnTo>
                    <a:lnTo>
                      <a:pt x="37" y="564"/>
                    </a:lnTo>
                    <a:lnTo>
                      <a:pt x="38" y="561"/>
                    </a:lnTo>
                    <a:lnTo>
                      <a:pt x="38" y="561"/>
                    </a:lnTo>
                    <a:lnTo>
                      <a:pt x="40" y="555"/>
                    </a:lnTo>
                    <a:lnTo>
                      <a:pt x="42" y="555"/>
                    </a:lnTo>
                    <a:lnTo>
                      <a:pt x="44" y="555"/>
                    </a:lnTo>
                    <a:lnTo>
                      <a:pt x="47" y="559"/>
                    </a:lnTo>
                    <a:lnTo>
                      <a:pt x="50" y="566"/>
                    </a:lnTo>
                    <a:lnTo>
                      <a:pt x="50" y="566"/>
                    </a:lnTo>
                    <a:lnTo>
                      <a:pt x="52" y="568"/>
                    </a:lnTo>
                    <a:lnTo>
                      <a:pt x="54" y="568"/>
                    </a:lnTo>
                    <a:lnTo>
                      <a:pt x="59" y="562"/>
                    </a:lnTo>
                    <a:lnTo>
                      <a:pt x="61" y="559"/>
                    </a:lnTo>
                    <a:lnTo>
                      <a:pt x="66" y="557"/>
                    </a:lnTo>
                    <a:lnTo>
                      <a:pt x="71" y="557"/>
                    </a:lnTo>
                    <a:lnTo>
                      <a:pt x="78" y="561"/>
                    </a:lnTo>
                    <a:lnTo>
                      <a:pt x="78" y="561"/>
                    </a:lnTo>
                    <a:lnTo>
                      <a:pt x="87" y="564"/>
                    </a:lnTo>
                    <a:lnTo>
                      <a:pt x="89" y="564"/>
                    </a:lnTo>
                    <a:lnTo>
                      <a:pt x="91" y="562"/>
                    </a:lnTo>
                    <a:lnTo>
                      <a:pt x="92" y="559"/>
                    </a:lnTo>
                    <a:lnTo>
                      <a:pt x="94" y="555"/>
                    </a:lnTo>
                    <a:lnTo>
                      <a:pt x="97" y="555"/>
                    </a:lnTo>
                    <a:lnTo>
                      <a:pt x="97" y="555"/>
                    </a:lnTo>
                    <a:lnTo>
                      <a:pt x="99" y="554"/>
                    </a:lnTo>
                    <a:lnTo>
                      <a:pt x="101" y="552"/>
                    </a:lnTo>
                    <a:lnTo>
                      <a:pt x="99" y="547"/>
                    </a:lnTo>
                    <a:lnTo>
                      <a:pt x="99" y="545"/>
                    </a:lnTo>
                    <a:lnTo>
                      <a:pt x="101" y="543"/>
                    </a:lnTo>
                    <a:lnTo>
                      <a:pt x="108" y="545"/>
                    </a:lnTo>
                    <a:lnTo>
                      <a:pt x="108" y="545"/>
                    </a:lnTo>
                    <a:lnTo>
                      <a:pt x="111" y="547"/>
                    </a:lnTo>
                    <a:lnTo>
                      <a:pt x="113" y="550"/>
                    </a:lnTo>
                    <a:lnTo>
                      <a:pt x="115" y="555"/>
                    </a:lnTo>
                    <a:lnTo>
                      <a:pt x="117" y="561"/>
                    </a:lnTo>
                    <a:lnTo>
                      <a:pt x="117" y="564"/>
                    </a:lnTo>
                    <a:lnTo>
                      <a:pt x="118" y="564"/>
                    </a:lnTo>
                    <a:lnTo>
                      <a:pt x="118" y="564"/>
                    </a:lnTo>
                    <a:lnTo>
                      <a:pt x="120" y="566"/>
                    </a:lnTo>
                    <a:lnTo>
                      <a:pt x="120" y="568"/>
                    </a:lnTo>
                    <a:lnTo>
                      <a:pt x="120" y="575"/>
                    </a:lnTo>
                    <a:lnTo>
                      <a:pt x="118" y="578"/>
                    </a:lnTo>
                    <a:lnTo>
                      <a:pt x="118" y="580"/>
                    </a:lnTo>
                    <a:lnTo>
                      <a:pt x="120" y="582"/>
                    </a:lnTo>
                    <a:lnTo>
                      <a:pt x="120" y="582"/>
                    </a:lnTo>
                    <a:lnTo>
                      <a:pt x="125" y="583"/>
                    </a:lnTo>
                    <a:lnTo>
                      <a:pt x="131" y="588"/>
                    </a:lnTo>
                    <a:lnTo>
                      <a:pt x="134" y="592"/>
                    </a:lnTo>
                    <a:lnTo>
                      <a:pt x="134" y="595"/>
                    </a:lnTo>
                    <a:lnTo>
                      <a:pt x="132" y="595"/>
                    </a:lnTo>
                    <a:lnTo>
                      <a:pt x="132" y="595"/>
                    </a:lnTo>
                    <a:lnTo>
                      <a:pt x="129" y="597"/>
                    </a:lnTo>
                    <a:lnTo>
                      <a:pt x="127" y="599"/>
                    </a:lnTo>
                    <a:lnTo>
                      <a:pt x="124" y="606"/>
                    </a:lnTo>
                    <a:lnTo>
                      <a:pt x="124" y="609"/>
                    </a:lnTo>
                    <a:lnTo>
                      <a:pt x="125" y="611"/>
                    </a:lnTo>
                    <a:lnTo>
                      <a:pt x="127" y="608"/>
                    </a:lnTo>
                    <a:lnTo>
                      <a:pt x="127" y="608"/>
                    </a:lnTo>
                    <a:lnTo>
                      <a:pt x="132" y="604"/>
                    </a:lnTo>
                    <a:lnTo>
                      <a:pt x="134" y="604"/>
                    </a:lnTo>
                    <a:lnTo>
                      <a:pt x="136" y="606"/>
                    </a:lnTo>
                    <a:lnTo>
                      <a:pt x="138" y="613"/>
                    </a:lnTo>
                    <a:lnTo>
                      <a:pt x="138" y="623"/>
                    </a:lnTo>
                    <a:lnTo>
                      <a:pt x="138" y="623"/>
                    </a:lnTo>
                    <a:lnTo>
                      <a:pt x="138" y="632"/>
                    </a:lnTo>
                    <a:lnTo>
                      <a:pt x="139" y="632"/>
                    </a:lnTo>
                    <a:lnTo>
                      <a:pt x="141" y="634"/>
                    </a:lnTo>
                    <a:lnTo>
                      <a:pt x="143" y="634"/>
                    </a:lnTo>
                    <a:lnTo>
                      <a:pt x="145" y="634"/>
                    </a:lnTo>
                    <a:lnTo>
                      <a:pt x="148" y="637"/>
                    </a:lnTo>
                    <a:lnTo>
                      <a:pt x="150" y="644"/>
                    </a:lnTo>
                    <a:lnTo>
                      <a:pt x="150" y="644"/>
                    </a:lnTo>
                    <a:lnTo>
                      <a:pt x="158" y="635"/>
                    </a:lnTo>
                    <a:lnTo>
                      <a:pt x="164" y="634"/>
                    </a:lnTo>
                    <a:lnTo>
                      <a:pt x="169" y="634"/>
                    </a:lnTo>
                    <a:lnTo>
                      <a:pt x="172" y="637"/>
                    </a:lnTo>
                    <a:lnTo>
                      <a:pt x="174" y="641"/>
                    </a:lnTo>
                    <a:lnTo>
                      <a:pt x="178" y="642"/>
                    </a:lnTo>
                    <a:lnTo>
                      <a:pt x="183" y="642"/>
                    </a:lnTo>
                    <a:lnTo>
                      <a:pt x="188" y="637"/>
                    </a:lnTo>
                    <a:lnTo>
                      <a:pt x="188" y="637"/>
                    </a:lnTo>
                    <a:lnTo>
                      <a:pt x="198" y="625"/>
                    </a:lnTo>
                    <a:lnTo>
                      <a:pt x="205" y="618"/>
                    </a:lnTo>
                    <a:lnTo>
                      <a:pt x="209" y="618"/>
                    </a:lnTo>
                    <a:lnTo>
                      <a:pt x="211" y="622"/>
                    </a:lnTo>
                    <a:lnTo>
                      <a:pt x="211" y="625"/>
                    </a:lnTo>
                    <a:lnTo>
                      <a:pt x="211" y="634"/>
                    </a:lnTo>
                    <a:lnTo>
                      <a:pt x="211" y="634"/>
                    </a:lnTo>
                    <a:lnTo>
                      <a:pt x="211" y="639"/>
                    </a:lnTo>
                    <a:lnTo>
                      <a:pt x="212" y="642"/>
                    </a:lnTo>
                    <a:lnTo>
                      <a:pt x="214" y="642"/>
                    </a:lnTo>
                    <a:lnTo>
                      <a:pt x="218" y="642"/>
                    </a:lnTo>
                    <a:lnTo>
                      <a:pt x="225" y="635"/>
                    </a:lnTo>
                    <a:lnTo>
                      <a:pt x="230" y="634"/>
                    </a:lnTo>
                    <a:lnTo>
                      <a:pt x="235" y="632"/>
                    </a:lnTo>
                    <a:lnTo>
                      <a:pt x="235" y="632"/>
                    </a:lnTo>
                    <a:lnTo>
                      <a:pt x="237" y="625"/>
                    </a:lnTo>
                    <a:lnTo>
                      <a:pt x="237" y="620"/>
                    </a:lnTo>
                    <a:lnTo>
                      <a:pt x="235" y="611"/>
                    </a:lnTo>
                    <a:lnTo>
                      <a:pt x="235" y="606"/>
                    </a:lnTo>
                    <a:lnTo>
                      <a:pt x="237" y="604"/>
                    </a:lnTo>
                    <a:lnTo>
                      <a:pt x="239" y="604"/>
                    </a:lnTo>
                    <a:lnTo>
                      <a:pt x="239" y="604"/>
                    </a:lnTo>
                    <a:lnTo>
                      <a:pt x="242" y="602"/>
                    </a:lnTo>
                    <a:lnTo>
                      <a:pt x="242" y="599"/>
                    </a:lnTo>
                    <a:lnTo>
                      <a:pt x="244" y="590"/>
                    </a:lnTo>
                    <a:lnTo>
                      <a:pt x="242" y="582"/>
                    </a:lnTo>
                    <a:lnTo>
                      <a:pt x="240" y="575"/>
                    </a:lnTo>
                    <a:lnTo>
                      <a:pt x="240" y="575"/>
                    </a:lnTo>
                    <a:lnTo>
                      <a:pt x="240" y="571"/>
                    </a:lnTo>
                    <a:lnTo>
                      <a:pt x="242" y="569"/>
                    </a:lnTo>
                    <a:lnTo>
                      <a:pt x="251" y="568"/>
                    </a:lnTo>
                    <a:lnTo>
                      <a:pt x="261" y="564"/>
                    </a:lnTo>
                    <a:lnTo>
                      <a:pt x="266" y="562"/>
                    </a:lnTo>
                    <a:lnTo>
                      <a:pt x="270" y="557"/>
                    </a:lnTo>
                    <a:lnTo>
                      <a:pt x="270" y="557"/>
                    </a:lnTo>
                    <a:lnTo>
                      <a:pt x="275" y="545"/>
                    </a:lnTo>
                    <a:lnTo>
                      <a:pt x="275" y="541"/>
                    </a:lnTo>
                    <a:lnTo>
                      <a:pt x="273" y="538"/>
                    </a:lnTo>
                    <a:lnTo>
                      <a:pt x="273" y="538"/>
                    </a:lnTo>
                    <a:lnTo>
                      <a:pt x="272" y="536"/>
                    </a:lnTo>
                    <a:lnTo>
                      <a:pt x="273" y="534"/>
                    </a:lnTo>
                    <a:lnTo>
                      <a:pt x="279" y="533"/>
                    </a:lnTo>
                    <a:lnTo>
                      <a:pt x="282" y="533"/>
                    </a:lnTo>
                    <a:lnTo>
                      <a:pt x="284" y="531"/>
                    </a:lnTo>
                    <a:lnTo>
                      <a:pt x="284" y="528"/>
                    </a:lnTo>
                    <a:lnTo>
                      <a:pt x="282" y="524"/>
                    </a:lnTo>
                    <a:lnTo>
                      <a:pt x="282" y="524"/>
                    </a:lnTo>
                    <a:lnTo>
                      <a:pt x="280" y="519"/>
                    </a:lnTo>
                    <a:lnTo>
                      <a:pt x="280" y="514"/>
                    </a:lnTo>
                    <a:lnTo>
                      <a:pt x="282" y="508"/>
                    </a:lnTo>
                    <a:lnTo>
                      <a:pt x="287" y="503"/>
                    </a:lnTo>
                    <a:lnTo>
                      <a:pt x="287" y="503"/>
                    </a:lnTo>
                    <a:lnTo>
                      <a:pt x="289" y="501"/>
                    </a:lnTo>
                    <a:lnTo>
                      <a:pt x="291" y="503"/>
                    </a:lnTo>
                    <a:lnTo>
                      <a:pt x="293" y="508"/>
                    </a:lnTo>
                    <a:lnTo>
                      <a:pt x="296" y="512"/>
                    </a:lnTo>
                    <a:lnTo>
                      <a:pt x="299" y="514"/>
                    </a:lnTo>
                    <a:lnTo>
                      <a:pt x="299" y="514"/>
                    </a:lnTo>
                    <a:lnTo>
                      <a:pt x="305" y="514"/>
                    </a:lnTo>
                    <a:lnTo>
                      <a:pt x="308" y="514"/>
                    </a:lnTo>
                    <a:lnTo>
                      <a:pt x="310" y="512"/>
                    </a:lnTo>
                    <a:lnTo>
                      <a:pt x="312" y="510"/>
                    </a:lnTo>
                    <a:lnTo>
                      <a:pt x="313" y="505"/>
                    </a:lnTo>
                    <a:lnTo>
                      <a:pt x="313" y="498"/>
                    </a:lnTo>
                    <a:lnTo>
                      <a:pt x="313" y="498"/>
                    </a:lnTo>
                    <a:lnTo>
                      <a:pt x="313" y="494"/>
                    </a:lnTo>
                    <a:lnTo>
                      <a:pt x="315" y="493"/>
                    </a:lnTo>
                    <a:lnTo>
                      <a:pt x="320" y="494"/>
                    </a:lnTo>
                    <a:lnTo>
                      <a:pt x="324" y="496"/>
                    </a:lnTo>
                    <a:lnTo>
                      <a:pt x="326" y="496"/>
                    </a:lnTo>
                    <a:lnTo>
                      <a:pt x="327" y="494"/>
                    </a:lnTo>
                    <a:lnTo>
                      <a:pt x="329" y="491"/>
                    </a:lnTo>
                    <a:lnTo>
                      <a:pt x="329" y="491"/>
                    </a:lnTo>
                    <a:lnTo>
                      <a:pt x="331" y="481"/>
                    </a:lnTo>
                    <a:lnTo>
                      <a:pt x="336" y="474"/>
                    </a:lnTo>
                    <a:lnTo>
                      <a:pt x="338" y="470"/>
                    </a:lnTo>
                    <a:lnTo>
                      <a:pt x="343" y="470"/>
                    </a:lnTo>
                    <a:lnTo>
                      <a:pt x="346" y="470"/>
                    </a:lnTo>
                    <a:lnTo>
                      <a:pt x="350" y="472"/>
                    </a:lnTo>
                    <a:lnTo>
                      <a:pt x="350" y="472"/>
                    </a:lnTo>
                    <a:lnTo>
                      <a:pt x="353" y="474"/>
                    </a:lnTo>
                    <a:lnTo>
                      <a:pt x="355" y="472"/>
                    </a:lnTo>
                    <a:lnTo>
                      <a:pt x="357" y="465"/>
                    </a:lnTo>
                    <a:lnTo>
                      <a:pt x="360" y="456"/>
                    </a:lnTo>
                    <a:lnTo>
                      <a:pt x="364" y="453"/>
                    </a:lnTo>
                    <a:lnTo>
                      <a:pt x="369" y="451"/>
                    </a:lnTo>
                    <a:lnTo>
                      <a:pt x="369" y="451"/>
                    </a:lnTo>
                    <a:lnTo>
                      <a:pt x="381" y="447"/>
                    </a:lnTo>
                    <a:lnTo>
                      <a:pt x="390" y="442"/>
                    </a:lnTo>
                    <a:lnTo>
                      <a:pt x="400" y="435"/>
                    </a:lnTo>
                    <a:lnTo>
                      <a:pt x="406" y="432"/>
                    </a:lnTo>
                    <a:lnTo>
                      <a:pt x="407" y="432"/>
                    </a:lnTo>
                    <a:lnTo>
                      <a:pt x="411" y="434"/>
                    </a:lnTo>
                    <a:lnTo>
                      <a:pt x="411" y="434"/>
                    </a:lnTo>
                    <a:lnTo>
                      <a:pt x="416" y="435"/>
                    </a:lnTo>
                    <a:lnTo>
                      <a:pt x="418" y="434"/>
                    </a:lnTo>
                    <a:lnTo>
                      <a:pt x="420" y="434"/>
                    </a:lnTo>
                    <a:lnTo>
                      <a:pt x="425" y="435"/>
                    </a:lnTo>
                    <a:lnTo>
                      <a:pt x="425" y="435"/>
                    </a:lnTo>
                    <a:lnTo>
                      <a:pt x="432" y="439"/>
                    </a:lnTo>
                    <a:lnTo>
                      <a:pt x="435" y="439"/>
                    </a:lnTo>
                    <a:lnTo>
                      <a:pt x="435" y="439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42"/>
              <p:cNvSpPr/>
              <p:nvPr/>
            </p:nvSpPr>
            <p:spPr>
              <a:xfrm>
                <a:off x="-3342409" y="3880764"/>
                <a:ext cx="768162" cy="984824"/>
              </a:xfrm>
              <a:custGeom>
                <a:rect b="b" l="l" r="r" t="t"/>
                <a:pathLst>
                  <a:path extrusionOk="0" h="550" w="430">
                    <a:moveTo>
                      <a:pt x="19" y="484"/>
                    </a:moveTo>
                    <a:lnTo>
                      <a:pt x="19" y="484"/>
                    </a:lnTo>
                    <a:lnTo>
                      <a:pt x="23" y="479"/>
                    </a:lnTo>
                    <a:lnTo>
                      <a:pt x="30" y="475"/>
                    </a:lnTo>
                    <a:lnTo>
                      <a:pt x="39" y="472"/>
                    </a:lnTo>
                    <a:lnTo>
                      <a:pt x="49" y="470"/>
                    </a:lnTo>
                    <a:lnTo>
                      <a:pt x="70" y="468"/>
                    </a:lnTo>
                    <a:lnTo>
                      <a:pt x="87" y="468"/>
                    </a:lnTo>
                    <a:lnTo>
                      <a:pt x="87" y="468"/>
                    </a:lnTo>
                    <a:lnTo>
                      <a:pt x="93" y="468"/>
                    </a:lnTo>
                    <a:lnTo>
                      <a:pt x="100" y="470"/>
                    </a:lnTo>
                    <a:lnTo>
                      <a:pt x="108" y="477"/>
                    </a:lnTo>
                    <a:lnTo>
                      <a:pt x="117" y="486"/>
                    </a:lnTo>
                    <a:lnTo>
                      <a:pt x="124" y="493"/>
                    </a:lnTo>
                    <a:lnTo>
                      <a:pt x="124" y="493"/>
                    </a:lnTo>
                    <a:lnTo>
                      <a:pt x="129" y="496"/>
                    </a:lnTo>
                    <a:lnTo>
                      <a:pt x="134" y="501"/>
                    </a:lnTo>
                    <a:lnTo>
                      <a:pt x="147" y="521"/>
                    </a:lnTo>
                    <a:lnTo>
                      <a:pt x="159" y="538"/>
                    </a:lnTo>
                    <a:lnTo>
                      <a:pt x="166" y="545"/>
                    </a:lnTo>
                    <a:lnTo>
                      <a:pt x="171" y="550"/>
                    </a:lnTo>
                    <a:lnTo>
                      <a:pt x="171" y="550"/>
                    </a:lnTo>
                    <a:lnTo>
                      <a:pt x="180" y="547"/>
                    </a:lnTo>
                    <a:lnTo>
                      <a:pt x="185" y="545"/>
                    </a:lnTo>
                    <a:lnTo>
                      <a:pt x="187" y="541"/>
                    </a:lnTo>
                    <a:lnTo>
                      <a:pt x="185" y="538"/>
                    </a:lnTo>
                    <a:lnTo>
                      <a:pt x="183" y="531"/>
                    </a:lnTo>
                    <a:lnTo>
                      <a:pt x="183" y="526"/>
                    </a:lnTo>
                    <a:lnTo>
                      <a:pt x="187" y="519"/>
                    </a:lnTo>
                    <a:lnTo>
                      <a:pt x="187" y="519"/>
                    </a:lnTo>
                    <a:lnTo>
                      <a:pt x="190" y="514"/>
                    </a:lnTo>
                    <a:lnTo>
                      <a:pt x="194" y="510"/>
                    </a:lnTo>
                    <a:lnTo>
                      <a:pt x="197" y="510"/>
                    </a:lnTo>
                    <a:lnTo>
                      <a:pt x="201" y="512"/>
                    </a:lnTo>
                    <a:lnTo>
                      <a:pt x="208" y="521"/>
                    </a:lnTo>
                    <a:lnTo>
                      <a:pt x="213" y="531"/>
                    </a:lnTo>
                    <a:lnTo>
                      <a:pt x="213" y="531"/>
                    </a:lnTo>
                    <a:lnTo>
                      <a:pt x="215" y="535"/>
                    </a:lnTo>
                    <a:lnTo>
                      <a:pt x="216" y="535"/>
                    </a:lnTo>
                    <a:lnTo>
                      <a:pt x="218" y="529"/>
                    </a:lnTo>
                    <a:lnTo>
                      <a:pt x="220" y="524"/>
                    </a:lnTo>
                    <a:lnTo>
                      <a:pt x="221" y="521"/>
                    </a:lnTo>
                    <a:lnTo>
                      <a:pt x="227" y="519"/>
                    </a:lnTo>
                    <a:lnTo>
                      <a:pt x="234" y="519"/>
                    </a:lnTo>
                    <a:lnTo>
                      <a:pt x="234" y="519"/>
                    </a:lnTo>
                    <a:lnTo>
                      <a:pt x="244" y="521"/>
                    </a:lnTo>
                    <a:lnTo>
                      <a:pt x="255" y="521"/>
                    </a:lnTo>
                    <a:lnTo>
                      <a:pt x="263" y="521"/>
                    </a:lnTo>
                    <a:lnTo>
                      <a:pt x="265" y="519"/>
                    </a:lnTo>
                    <a:lnTo>
                      <a:pt x="267" y="517"/>
                    </a:lnTo>
                    <a:lnTo>
                      <a:pt x="267" y="517"/>
                    </a:lnTo>
                    <a:lnTo>
                      <a:pt x="268" y="512"/>
                    </a:lnTo>
                    <a:lnTo>
                      <a:pt x="268" y="510"/>
                    </a:lnTo>
                    <a:lnTo>
                      <a:pt x="270" y="512"/>
                    </a:lnTo>
                    <a:lnTo>
                      <a:pt x="274" y="514"/>
                    </a:lnTo>
                    <a:lnTo>
                      <a:pt x="277" y="515"/>
                    </a:lnTo>
                    <a:lnTo>
                      <a:pt x="282" y="515"/>
                    </a:lnTo>
                    <a:lnTo>
                      <a:pt x="282" y="515"/>
                    </a:lnTo>
                    <a:lnTo>
                      <a:pt x="406" y="515"/>
                    </a:lnTo>
                    <a:lnTo>
                      <a:pt x="406" y="515"/>
                    </a:lnTo>
                    <a:lnTo>
                      <a:pt x="411" y="488"/>
                    </a:lnTo>
                    <a:lnTo>
                      <a:pt x="411" y="481"/>
                    </a:lnTo>
                    <a:lnTo>
                      <a:pt x="410" y="479"/>
                    </a:lnTo>
                    <a:lnTo>
                      <a:pt x="406" y="477"/>
                    </a:lnTo>
                    <a:lnTo>
                      <a:pt x="403" y="475"/>
                    </a:lnTo>
                    <a:lnTo>
                      <a:pt x="403" y="468"/>
                    </a:lnTo>
                    <a:lnTo>
                      <a:pt x="403" y="468"/>
                    </a:lnTo>
                    <a:lnTo>
                      <a:pt x="369" y="101"/>
                    </a:lnTo>
                    <a:lnTo>
                      <a:pt x="430" y="101"/>
                    </a:lnTo>
                    <a:lnTo>
                      <a:pt x="295" y="0"/>
                    </a:lnTo>
                    <a:lnTo>
                      <a:pt x="295" y="57"/>
                    </a:lnTo>
                    <a:lnTo>
                      <a:pt x="178" y="57"/>
                    </a:lnTo>
                    <a:lnTo>
                      <a:pt x="178" y="171"/>
                    </a:lnTo>
                    <a:lnTo>
                      <a:pt x="178" y="171"/>
                    </a:lnTo>
                    <a:lnTo>
                      <a:pt x="154" y="181"/>
                    </a:lnTo>
                    <a:lnTo>
                      <a:pt x="147" y="186"/>
                    </a:lnTo>
                    <a:lnTo>
                      <a:pt x="141" y="192"/>
                    </a:lnTo>
                    <a:lnTo>
                      <a:pt x="140" y="202"/>
                    </a:lnTo>
                    <a:lnTo>
                      <a:pt x="138" y="216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9" y="261"/>
                    </a:lnTo>
                    <a:lnTo>
                      <a:pt x="9" y="261"/>
                    </a:lnTo>
                    <a:lnTo>
                      <a:pt x="7" y="263"/>
                    </a:lnTo>
                    <a:lnTo>
                      <a:pt x="6" y="265"/>
                    </a:lnTo>
                    <a:lnTo>
                      <a:pt x="2" y="272"/>
                    </a:lnTo>
                    <a:lnTo>
                      <a:pt x="0" y="280"/>
                    </a:lnTo>
                    <a:lnTo>
                      <a:pt x="2" y="287"/>
                    </a:lnTo>
                    <a:lnTo>
                      <a:pt x="2" y="287"/>
                    </a:lnTo>
                    <a:lnTo>
                      <a:pt x="2" y="287"/>
                    </a:lnTo>
                    <a:lnTo>
                      <a:pt x="4" y="284"/>
                    </a:lnTo>
                    <a:lnTo>
                      <a:pt x="4" y="280"/>
                    </a:lnTo>
                    <a:lnTo>
                      <a:pt x="6" y="275"/>
                    </a:lnTo>
                    <a:lnTo>
                      <a:pt x="7" y="273"/>
                    </a:lnTo>
                    <a:lnTo>
                      <a:pt x="9" y="273"/>
                    </a:lnTo>
                    <a:lnTo>
                      <a:pt x="9" y="273"/>
                    </a:lnTo>
                    <a:lnTo>
                      <a:pt x="11" y="275"/>
                    </a:lnTo>
                    <a:lnTo>
                      <a:pt x="11" y="279"/>
                    </a:lnTo>
                    <a:lnTo>
                      <a:pt x="13" y="286"/>
                    </a:lnTo>
                    <a:lnTo>
                      <a:pt x="14" y="293"/>
                    </a:lnTo>
                    <a:lnTo>
                      <a:pt x="16" y="294"/>
                    </a:lnTo>
                    <a:lnTo>
                      <a:pt x="18" y="294"/>
                    </a:lnTo>
                    <a:lnTo>
                      <a:pt x="18" y="294"/>
                    </a:lnTo>
                    <a:lnTo>
                      <a:pt x="21" y="293"/>
                    </a:lnTo>
                    <a:lnTo>
                      <a:pt x="23" y="294"/>
                    </a:lnTo>
                    <a:lnTo>
                      <a:pt x="26" y="301"/>
                    </a:lnTo>
                    <a:lnTo>
                      <a:pt x="28" y="312"/>
                    </a:lnTo>
                    <a:lnTo>
                      <a:pt x="28" y="324"/>
                    </a:lnTo>
                    <a:lnTo>
                      <a:pt x="28" y="324"/>
                    </a:lnTo>
                    <a:lnTo>
                      <a:pt x="28" y="331"/>
                    </a:lnTo>
                    <a:lnTo>
                      <a:pt x="26" y="336"/>
                    </a:lnTo>
                    <a:lnTo>
                      <a:pt x="21" y="343"/>
                    </a:lnTo>
                    <a:lnTo>
                      <a:pt x="18" y="348"/>
                    </a:lnTo>
                    <a:lnTo>
                      <a:pt x="19" y="350"/>
                    </a:lnTo>
                    <a:lnTo>
                      <a:pt x="21" y="352"/>
                    </a:lnTo>
                    <a:lnTo>
                      <a:pt x="21" y="352"/>
                    </a:lnTo>
                    <a:lnTo>
                      <a:pt x="25" y="357"/>
                    </a:lnTo>
                    <a:lnTo>
                      <a:pt x="30" y="364"/>
                    </a:lnTo>
                    <a:lnTo>
                      <a:pt x="32" y="373"/>
                    </a:lnTo>
                    <a:lnTo>
                      <a:pt x="35" y="385"/>
                    </a:lnTo>
                    <a:lnTo>
                      <a:pt x="37" y="397"/>
                    </a:lnTo>
                    <a:lnTo>
                      <a:pt x="37" y="411"/>
                    </a:lnTo>
                    <a:lnTo>
                      <a:pt x="35" y="423"/>
                    </a:lnTo>
                    <a:lnTo>
                      <a:pt x="33" y="435"/>
                    </a:lnTo>
                    <a:lnTo>
                      <a:pt x="33" y="435"/>
                    </a:lnTo>
                    <a:lnTo>
                      <a:pt x="23" y="467"/>
                    </a:lnTo>
                    <a:lnTo>
                      <a:pt x="21" y="475"/>
                    </a:lnTo>
                    <a:lnTo>
                      <a:pt x="19" y="484"/>
                    </a:lnTo>
                    <a:lnTo>
                      <a:pt x="19" y="48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42"/>
              <p:cNvSpPr/>
              <p:nvPr/>
            </p:nvSpPr>
            <p:spPr>
              <a:xfrm>
                <a:off x="-2101531" y="4932554"/>
                <a:ext cx="752406" cy="728769"/>
              </a:xfrm>
              <a:custGeom>
                <a:rect b="b" l="l" r="r" t="t"/>
                <a:pathLst>
                  <a:path extrusionOk="0" h="409" w="420">
                    <a:moveTo>
                      <a:pt x="399" y="35"/>
                    </a:moveTo>
                    <a:lnTo>
                      <a:pt x="399" y="35"/>
                    </a:lnTo>
                    <a:lnTo>
                      <a:pt x="399" y="50"/>
                    </a:lnTo>
                    <a:lnTo>
                      <a:pt x="403" y="61"/>
                    </a:lnTo>
                    <a:lnTo>
                      <a:pt x="406" y="66"/>
                    </a:lnTo>
                    <a:lnTo>
                      <a:pt x="411" y="68"/>
                    </a:lnTo>
                    <a:lnTo>
                      <a:pt x="415" y="70"/>
                    </a:lnTo>
                    <a:lnTo>
                      <a:pt x="418" y="71"/>
                    </a:lnTo>
                    <a:lnTo>
                      <a:pt x="420" y="78"/>
                    </a:lnTo>
                    <a:lnTo>
                      <a:pt x="418" y="89"/>
                    </a:lnTo>
                    <a:lnTo>
                      <a:pt x="418" y="89"/>
                    </a:lnTo>
                    <a:lnTo>
                      <a:pt x="415" y="101"/>
                    </a:lnTo>
                    <a:lnTo>
                      <a:pt x="410" y="108"/>
                    </a:lnTo>
                    <a:lnTo>
                      <a:pt x="406" y="113"/>
                    </a:lnTo>
                    <a:lnTo>
                      <a:pt x="401" y="117"/>
                    </a:lnTo>
                    <a:lnTo>
                      <a:pt x="396" y="120"/>
                    </a:lnTo>
                    <a:lnTo>
                      <a:pt x="389" y="129"/>
                    </a:lnTo>
                    <a:lnTo>
                      <a:pt x="383" y="141"/>
                    </a:lnTo>
                    <a:lnTo>
                      <a:pt x="376" y="160"/>
                    </a:lnTo>
                    <a:lnTo>
                      <a:pt x="376" y="160"/>
                    </a:lnTo>
                    <a:lnTo>
                      <a:pt x="366" y="197"/>
                    </a:lnTo>
                    <a:lnTo>
                      <a:pt x="359" y="216"/>
                    </a:lnTo>
                    <a:lnTo>
                      <a:pt x="356" y="221"/>
                    </a:lnTo>
                    <a:lnTo>
                      <a:pt x="354" y="225"/>
                    </a:lnTo>
                    <a:lnTo>
                      <a:pt x="347" y="228"/>
                    </a:lnTo>
                    <a:lnTo>
                      <a:pt x="347" y="228"/>
                    </a:lnTo>
                    <a:lnTo>
                      <a:pt x="342" y="232"/>
                    </a:lnTo>
                    <a:lnTo>
                      <a:pt x="338" y="239"/>
                    </a:lnTo>
                    <a:lnTo>
                      <a:pt x="331" y="259"/>
                    </a:lnTo>
                    <a:lnTo>
                      <a:pt x="324" y="280"/>
                    </a:lnTo>
                    <a:lnTo>
                      <a:pt x="321" y="291"/>
                    </a:lnTo>
                    <a:lnTo>
                      <a:pt x="316" y="301"/>
                    </a:lnTo>
                    <a:lnTo>
                      <a:pt x="316" y="301"/>
                    </a:lnTo>
                    <a:lnTo>
                      <a:pt x="309" y="313"/>
                    </a:lnTo>
                    <a:lnTo>
                      <a:pt x="305" y="317"/>
                    </a:lnTo>
                    <a:lnTo>
                      <a:pt x="303" y="317"/>
                    </a:lnTo>
                    <a:lnTo>
                      <a:pt x="300" y="317"/>
                    </a:lnTo>
                    <a:lnTo>
                      <a:pt x="298" y="315"/>
                    </a:lnTo>
                    <a:lnTo>
                      <a:pt x="289" y="303"/>
                    </a:lnTo>
                    <a:lnTo>
                      <a:pt x="289" y="303"/>
                    </a:lnTo>
                    <a:lnTo>
                      <a:pt x="282" y="298"/>
                    </a:lnTo>
                    <a:lnTo>
                      <a:pt x="277" y="293"/>
                    </a:lnTo>
                    <a:lnTo>
                      <a:pt x="270" y="293"/>
                    </a:lnTo>
                    <a:lnTo>
                      <a:pt x="265" y="293"/>
                    </a:lnTo>
                    <a:lnTo>
                      <a:pt x="260" y="294"/>
                    </a:lnTo>
                    <a:lnTo>
                      <a:pt x="256" y="298"/>
                    </a:lnTo>
                    <a:lnTo>
                      <a:pt x="253" y="303"/>
                    </a:lnTo>
                    <a:lnTo>
                      <a:pt x="249" y="308"/>
                    </a:lnTo>
                    <a:lnTo>
                      <a:pt x="249" y="308"/>
                    </a:lnTo>
                    <a:lnTo>
                      <a:pt x="248" y="313"/>
                    </a:lnTo>
                    <a:lnTo>
                      <a:pt x="246" y="317"/>
                    </a:lnTo>
                    <a:lnTo>
                      <a:pt x="239" y="320"/>
                    </a:lnTo>
                    <a:lnTo>
                      <a:pt x="232" y="324"/>
                    </a:lnTo>
                    <a:lnTo>
                      <a:pt x="228" y="327"/>
                    </a:lnTo>
                    <a:lnTo>
                      <a:pt x="223" y="334"/>
                    </a:lnTo>
                    <a:lnTo>
                      <a:pt x="223" y="334"/>
                    </a:lnTo>
                    <a:lnTo>
                      <a:pt x="218" y="348"/>
                    </a:lnTo>
                    <a:lnTo>
                      <a:pt x="215" y="360"/>
                    </a:lnTo>
                    <a:lnTo>
                      <a:pt x="211" y="373"/>
                    </a:lnTo>
                    <a:lnTo>
                      <a:pt x="204" y="390"/>
                    </a:lnTo>
                    <a:lnTo>
                      <a:pt x="194" y="381"/>
                    </a:lnTo>
                    <a:lnTo>
                      <a:pt x="194" y="381"/>
                    </a:lnTo>
                    <a:lnTo>
                      <a:pt x="199" y="390"/>
                    </a:lnTo>
                    <a:lnTo>
                      <a:pt x="199" y="393"/>
                    </a:lnTo>
                    <a:lnTo>
                      <a:pt x="197" y="395"/>
                    </a:lnTo>
                    <a:lnTo>
                      <a:pt x="194" y="399"/>
                    </a:lnTo>
                    <a:lnTo>
                      <a:pt x="187" y="400"/>
                    </a:lnTo>
                    <a:lnTo>
                      <a:pt x="178" y="400"/>
                    </a:lnTo>
                    <a:lnTo>
                      <a:pt x="171" y="400"/>
                    </a:lnTo>
                    <a:lnTo>
                      <a:pt x="164" y="399"/>
                    </a:lnTo>
                    <a:lnTo>
                      <a:pt x="161" y="397"/>
                    </a:lnTo>
                    <a:lnTo>
                      <a:pt x="161" y="397"/>
                    </a:lnTo>
                    <a:lnTo>
                      <a:pt x="155" y="393"/>
                    </a:lnTo>
                    <a:lnTo>
                      <a:pt x="157" y="397"/>
                    </a:lnTo>
                    <a:lnTo>
                      <a:pt x="157" y="399"/>
                    </a:lnTo>
                    <a:lnTo>
                      <a:pt x="155" y="402"/>
                    </a:lnTo>
                    <a:lnTo>
                      <a:pt x="154" y="404"/>
                    </a:lnTo>
                    <a:lnTo>
                      <a:pt x="148" y="407"/>
                    </a:lnTo>
                    <a:lnTo>
                      <a:pt x="148" y="407"/>
                    </a:lnTo>
                    <a:lnTo>
                      <a:pt x="141" y="409"/>
                    </a:lnTo>
                    <a:lnTo>
                      <a:pt x="136" y="409"/>
                    </a:lnTo>
                    <a:lnTo>
                      <a:pt x="122" y="409"/>
                    </a:lnTo>
                    <a:lnTo>
                      <a:pt x="122" y="409"/>
                    </a:lnTo>
                    <a:lnTo>
                      <a:pt x="117" y="409"/>
                    </a:lnTo>
                    <a:lnTo>
                      <a:pt x="114" y="407"/>
                    </a:lnTo>
                    <a:lnTo>
                      <a:pt x="107" y="400"/>
                    </a:lnTo>
                    <a:lnTo>
                      <a:pt x="101" y="392"/>
                    </a:lnTo>
                    <a:lnTo>
                      <a:pt x="96" y="381"/>
                    </a:lnTo>
                    <a:lnTo>
                      <a:pt x="89" y="360"/>
                    </a:lnTo>
                    <a:lnTo>
                      <a:pt x="84" y="346"/>
                    </a:lnTo>
                    <a:lnTo>
                      <a:pt x="84" y="346"/>
                    </a:lnTo>
                    <a:lnTo>
                      <a:pt x="72" y="331"/>
                    </a:lnTo>
                    <a:lnTo>
                      <a:pt x="67" y="327"/>
                    </a:lnTo>
                    <a:lnTo>
                      <a:pt x="63" y="324"/>
                    </a:lnTo>
                    <a:lnTo>
                      <a:pt x="53" y="320"/>
                    </a:lnTo>
                    <a:lnTo>
                      <a:pt x="40" y="320"/>
                    </a:lnTo>
                    <a:lnTo>
                      <a:pt x="40" y="320"/>
                    </a:lnTo>
                    <a:lnTo>
                      <a:pt x="32" y="319"/>
                    </a:lnTo>
                    <a:lnTo>
                      <a:pt x="28" y="317"/>
                    </a:lnTo>
                    <a:lnTo>
                      <a:pt x="26" y="315"/>
                    </a:lnTo>
                    <a:lnTo>
                      <a:pt x="25" y="317"/>
                    </a:lnTo>
                    <a:lnTo>
                      <a:pt x="25" y="317"/>
                    </a:lnTo>
                    <a:lnTo>
                      <a:pt x="21" y="320"/>
                    </a:lnTo>
                    <a:lnTo>
                      <a:pt x="16" y="320"/>
                    </a:lnTo>
                    <a:lnTo>
                      <a:pt x="0" y="322"/>
                    </a:lnTo>
                    <a:lnTo>
                      <a:pt x="0" y="322"/>
                    </a:lnTo>
                    <a:lnTo>
                      <a:pt x="4" y="298"/>
                    </a:lnTo>
                    <a:lnTo>
                      <a:pt x="4" y="277"/>
                    </a:lnTo>
                    <a:lnTo>
                      <a:pt x="2" y="230"/>
                    </a:lnTo>
                    <a:lnTo>
                      <a:pt x="2" y="230"/>
                    </a:lnTo>
                    <a:lnTo>
                      <a:pt x="2" y="219"/>
                    </a:lnTo>
                    <a:lnTo>
                      <a:pt x="4" y="212"/>
                    </a:lnTo>
                    <a:lnTo>
                      <a:pt x="6" y="209"/>
                    </a:lnTo>
                    <a:lnTo>
                      <a:pt x="7" y="207"/>
                    </a:lnTo>
                    <a:lnTo>
                      <a:pt x="13" y="204"/>
                    </a:lnTo>
                    <a:lnTo>
                      <a:pt x="14" y="202"/>
                    </a:lnTo>
                    <a:lnTo>
                      <a:pt x="16" y="195"/>
                    </a:lnTo>
                    <a:lnTo>
                      <a:pt x="16" y="195"/>
                    </a:lnTo>
                    <a:lnTo>
                      <a:pt x="19" y="185"/>
                    </a:lnTo>
                    <a:lnTo>
                      <a:pt x="25" y="178"/>
                    </a:lnTo>
                    <a:lnTo>
                      <a:pt x="30" y="167"/>
                    </a:lnTo>
                    <a:lnTo>
                      <a:pt x="39" y="150"/>
                    </a:lnTo>
                    <a:lnTo>
                      <a:pt x="39" y="150"/>
                    </a:lnTo>
                    <a:lnTo>
                      <a:pt x="40" y="139"/>
                    </a:lnTo>
                    <a:lnTo>
                      <a:pt x="40" y="131"/>
                    </a:lnTo>
                    <a:lnTo>
                      <a:pt x="39" y="125"/>
                    </a:lnTo>
                    <a:lnTo>
                      <a:pt x="37" y="118"/>
                    </a:lnTo>
                    <a:lnTo>
                      <a:pt x="33" y="113"/>
                    </a:lnTo>
                    <a:lnTo>
                      <a:pt x="30" y="108"/>
                    </a:lnTo>
                    <a:lnTo>
                      <a:pt x="30" y="103"/>
                    </a:lnTo>
                    <a:lnTo>
                      <a:pt x="32" y="94"/>
                    </a:lnTo>
                    <a:lnTo>
                      <a:pt x="32" y="94"/>
                    </a:lnTo>
                    <a:lnTo>
                      <a:pt x="33" y="89"/>
                    </a:lnTo>
                    <a:lnTo>
                      <a:pt x="33" y="84"/>
                    </a:lnTo>
                    <a:lnTo>
                      <a:pt x="33" y="71"/>
                    </a:lnTo>
                    <a:lnTo>
                      <a:pt x="33" y="66"/>
                    </a:lnTo>
                    <a:lnTo>
                      <a:pt x="35" y="61"/>
                    </a:lnTo>
                    <a:lnTo>
                      <a:pt x="37" y="56"/>
                    </a:lnTo>
                    <a:lnTo>
                      <a:pt x="40" y="52"/>
                    </a:lnTo>
                    <a:lnTo>
                      <a:pt x="40" y="52"/>
                    </a:lnTo>
                    <a:lnTo>
                      <a:pt x="46" y="49"/>
                    </a:lnTo>
                    <a:lnTo>
                      <a:pt x="47" y="44"/>
                    </a:lnTo>
                    <a:lnTo>
                      <a:pt x="49" y="35"/>
                    </a:lnTo>
                    <a:lnTo>
                      <a:pt x="49" y="24"/>
                    </a:lnTo>
                    <a:lnTo>
                      <a:pt x="51" y="21"/>
                    </a:lnTo>
                    <a:lnTo>
                      <a:pt x="54" y="17"/>
                    </a:lnTo>
                    <a:lnTo>
                      <a:pt x="54" y="17"/>
                    </a:lnTo>
                    <a:lnTo>
                      <a:pt x="60" y="12"/>
                    </a:lnTo>
                    <a:lnTo>
                      <a:pt x="67" y="9"/>
                    </a:lnTo>
                    <a:lnTo>
                      <a:pt x="73" y="7"/>
                    </a:lnTo>
                    <a:lnTo>
                      <a:pt x="82" y="9"/>
                    </a:lnTo>
                    <a:lnTo>
                      <a:pt x="82" y="9"/>
                    </a:lnTo>
                    <a:lnTo>
                      <a:pt x="87" y="9"/>
                    </a:lnTo>
                    <a:lnTo>
                      <a:pt x="91" y="7"/>
                    </a:lnTo>
                    <a:lnTo>
                      <a:pt x="94" y="3"/>
                    </a:lnTo>
                    <a:lnTo>
                      <a:pt x="96" y="2"/>
                    </a:lnTo>
                    <a:lnTo>
                      <a:pt x="98" y="0"/>
                    </a:lnTo>
                    <a:lnTo>
                      <a:pt x="101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15" y="5"/>
                    </a:lnTo>
                    <a:lnTo>
                      <a:pt x="124" y="9"/>
                    </a:lnTo>
                    <a:lnTo>
                      <a:pt x="129" y="10"/>
                    </a:lnTo>
                    <a:lnTo>
                      <a:pt x="133" y="14"/>
                    </a:lnTo>
                    <a:lnTo>
                      <a:pt x="136" y="17"/>
                    </a:lnTo>
                    <a:lnTo>
                      <a:pt x="140" y="24"/>
                    </a:lnTo>
                    <a:lnTo>
                      <a:pt x="140" y="24"/>
                    </a:lnTo>
                    <a:lnTo>
                      <a:pt x="143" y="33"/>
                    </a:lnTo>
                    <a:lnTo>
                      <a:pt x="150" y="37"/>
                    </a:lnTo>
                    <a:lnTo>
                      <a:pt x="155" y="37"/>
                    </a:lnTo>
                    <a:lnTo>
                      <a:pt x="161" y="35"/>
                    </a:lnTo>
                    <a:lnTo>
                      <a:pt x="173" y="28"/>
                    </a:lnTo>
                    <a:lnTo>
                      <a:pt x="178" y="24"/>
                    </a:lnTo>
                    <a:lnTo>
                      <a:pt x="183" y="23"/>
                    </a:lnTo>
                    <a:lnTo>
                      <a:pt x="183" y="23"/>
                    </a:lnTo>
                    <a:lnTo>
                      <a:pt x="187" y="24"/>
                    </a:lnTo>
                    <a:lnTo>
                      <a:pt x="192" y="26"/>
                    </a:lnTo>
                    <a:lnTo>
                      <a:pt x="201" y="33"/>
                    </a:lnTo>
                    <a:lnTo>
                      <a:pt x="213" y="42"/>
                    </a:lnTo>
                    <a:lnTo>
                      <a:pt x="220" y="44"/>
                    </a:lnTo>
                    <a:lnTo>
                      <a:pt x="228" y="45"/>
                    </a:lnTo>
                    <a:lnTo>
                      <a:pt x="228" y="45"/>
                    </a:lnTo>
                    <a:lnTo>
                      <a:pt x="237" y="45"/>
                    </a:lnTo>
                    <a:lnTo>
                      <a:pt x="242" y="44"/>
                    </a:lnTo>
                    <a:lnTo>
                      <a:pt x="246" y="42"/>
                    </a:lnTo>
                    <a:lnTo>
                      <a:pt x="249" y="38"/>
                    </a:lnTo>
                    <a:lnTo>
                      <a:pt x="255" y="33"/>
                    </a:lnTo>
                    <a:lnTo>
                      <a:pt x="260" y="30"/>
                    </a:lnTo>
                    <a:lnTo>
                      <a:pt x="268" y="26"/>
                    </a:lnTo>
                    <a:lnTo>
                      <a:pt x="281" y="23"/>
                    </a:lnTo>
                    <a:lnTo>
                      <a:pt x="281" y="23"/>
                    </a:lnTo>
                    <a:lnTo>
                      <a:pt x="295" y="21"/>
                    </a:lnTo>
                    <a:lnTo>
                      <a:pt x="305" y="23"/>
                    </a:lnTo>
                    <a:lnTo>
                      <a:pt x="316" y="26"/>
                    </a:lnTo>
                    <a:lnTo>
                      <a:pt x="324" y="31"/>
                    </a:lnTo>
                    <a:lnTo>
                      <a:pt x="333" y="35"/>
                    </a:lnTo>
                    <a:lnTo>
                      <a:pt x="338" y="37"/>
                    </a:lnTo>
                    <a:lnTo>
                      <a:pt x="343" y="35"/>
                    </a:lnTo>
                    <a:lnTo>
                      <a:pt x="349" y="30"/>
                    </a:lnTo>
                    <a:lnTo>
                      <a:pt x="349" y="30"/>
                    </a:lnTo>
                    <a:lnTo>
                      <a:pt x="354" y="19"/>
                    </a:lnTo>
                    <a:lnTo>
                      <a:pt x="357" y="17"/>
                    </a:lnTo>
                    <a:lnTo>
                      <a:pt x="359" y="16"/>
                    </a:lnTo>
                    <a:lnTo>
                      <a:pt x="369" y="14"/>
                    </a:lnTo>
                    <a:lnTo>
                      <a:pt x="383" y="9"/>
                    </a:lnTo>
                    <a:lnTo>
                      <a:pt x="399" y="35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42"/>
              <p:cNvSpPr/>
              <p:nvPr/>
            </p:nvSpPr>
            <p:spPr>
              <a:xfrm>
                <a:off x="-1577604" y="5708596"/>
                <a:ext cx="480594" cy="665740"/>
              </a:xfrm>
              <a:custGeom>
                <a:rect b="b" l="l" r="r" t="t"/>
                <a:pathLst>
                  <a:path extrusionOk="0" h="369" w="266">
                    <a:moveTo>
                      <a:pt x="76" y="65"/>
                    </a:moveTo>
                    <a:lnTo>
                      <a:pt x="76" y="65"/>
                    </a:lnTo>
                    <a:lnTo>
                      <a:pt x="76" y="72"/>
                    </a:lnTo>
                    <a:lnTo>
                      <a:pt x="74" y="79"/>
                    </a:lnTo>
                    <a:lnTo>
                      <a:pt x="71" y="86"/>
                    </a:lnTo>
                    <a:lnTo>
                      <a:pt x="71" y="91"/>
                    </a:lnTo>
                    <a:lnTo>
                      <a:pt x="73" y="98"/>
                    </a:lnTo>
                    <a:lnTo>
                      <a:pt x="73" y="98"/>
                    </a:lnTo>
                    <a:lnTo>
                      <a:pt x="74" y="101"/>
                    </a:lnTo>
                    <a:lnTo>
                      <a:pt x="78" y="103"/>
                    </a:lnTo>
                    <a:lnTo>
                      <a:pt x="81" y="103"/>
                    </a:lnTo>
                    <a:lnTo>
                      <a:pt x="85" y="101"/>
                    </a:lnTo>
                    <a:lnTo>
                      <a:pt x="94" y="100"/>
                    </a:lnTo>
                    <a:lnTo>
                      <a:pt x="102" y="98"/>
                    </a:lnTo>
                    <a:lnTo>
                      <a:pt x="102" y="98"/>
                    </a:lnTo>
                    <a:lnTo>
                      <a:pt x="106" y="98"/>
                    </a:lnTo>
                    <a:lnTo>
                      <a:pt x="109" y="101"/>
                    </a:lnTo>
                    <a:lnTo>
                      <a:pt x="115" y="106"/>
                    </a:lnTo>
                    <a:lnTo>
                      <a:pt x="118" y="112"/>
                    </a:lnTo>
                    <a:lnTo>
                      <a:pt x="118" y="117"/>
                    </a:lnTo>
                    <a:lnTo>
                      <a:pt x="118" y="122"/>
                    </a:lnTo>
                    <a:lnTo>
                      <a:pt x="116" y="127"/>
                    </a:lnTo>
                    <a:lnTo>
                      <a:pt x="116" y="127"/>
                    </a:lnTo>
                    <a:lnTo>
                      <a:pt x="115" y="131"/>
                    </a:lnTo>
                    <a:lnTo>
                      <a:pt x="111" y="133"/>
                    </a:lnTo>
                    <a:lnTo>
                      <a:pt x="108" y="134"/>
                    </a:lnTo>
                    <a:lnTo>
                      <a:pt x="104" y="136"/>
                    </a:lnTo>
                    <a:lnTo>
                      <a:pt x="102" y="140"/>
                    </a:lnTo>
                    <a:lnTo>
                      <a:pt x="99" y="147"/>
                    </a:lnTo>
                    <a:lnTo>
                      <a:pt x="97" y="159"/>
                    </a:lnTo>
                    <a:lnTo>
                      <a:pt x="97" y="159"/>
                    </a:lnTo>
                    <a:lnTo>
                      <a:pt x="97" y="164"/>
                    </a:lnTo>
                    <a:lnTo>
                      <a:pt x="99" y="167"/>
                    </a:lnTo>
                    <a:lnTo>
                      <a:pt x="102" y="171"/>
                    </a:lnTo>
                    <a:lnTo>
                      <a:pt x="108" y="173"/>
                    </a:lnTo>
                    <a:lnTo>
                      <a:pt x="115" y="178"/>
                    </a:lnTo>
                    <a:lnTo>
                      <a:pt x="118" y="181"/>
                    </a:lnTo>
                    <a:lnTo>
                      <a:pt x="118" y="185"/>
                    </a:lnTo>
                    <a:lnTo>
                      <a:pt x="118" y="185"/>
                    </a:lnTo>
                    <a:lnTo>
                      <a:pt x="116" y="197"/>
                    </a:lnTo>
                    <a:lnTo>
                      <a:pt x="118" y="211"/>
                    </a:lnTo>
                    <a:lnTo>
                      <a:pt x="118" y="227"/>
                    </a:lnTo>
                    <a:lnTo>
                      <a:pt x="116" y="234"/>
                    </a:lnTo>
                    <a:lnTo>
                      <a:pt x="115" y="239"/>
                    </a:lnTo>
                    <a:lnTo>
                      <a:pt x="115" y="239"/>
                    </a:lnTo>
                    <a:lnTo>
                      <a:pt x="111" y="244"/>
                    </a:lnTo>
                    <a:lnTo>
                      <a:pt x="111" y="248"/>
                    </a:lnTo>
                    <a:lnTo>
                      <a:pt x="111" y="254"/>
                    </a:lnTo>
                    <a:lnTo>
                      <a:pt x="111" y="258"/>
                    </a:lnTo>
                    <a:lnTo>
                      <a:pt x="109" y="260"/>
                    </a:lnTo>
                    <a:lnTo>
                      <a:pt x="104" y="261"/>
                    </a:lnTo>
                    <a:lnTo>
                      <a:pt x="104" y="261"/>
                    </a:lnTo>
                    <a:lnTo>
                      <a:pt x="101" y="261"/>
                    </a:lnTo>
                    <a:lnTo>
                      <a:pt x="99" y="260"/>
                    </a:lnTo>
                    <a:lnTo>
                      <a:pt x="95" y="253"/>
                    </a:lnTo>
                    <a:lnTo>
                      <a:pt x="95" y="249"/>
                    </a:lnTo>
                    <a:lnTo>
                      <a:pt x="94" y="249"/>
                    </a:lnTo>
                    <a:lnTo>
                      <a:pt x="90" y="253"/>
                    </a:lnTo>
                    <a:lnTo>
                      <a:pt x="90" y="253"/>
                    </a:lnTo>
                    <a:lnTo>
                      <a:pt x="83" y="260"/>
                    </a:lnTo>
                    <a:lnTo>
                      <a:pt x="80" y="260"/>
                    </a:lnTo>
                    <a:lnTo>
                      <a:pt x="76" y="260"/>
                    </a:lnTo>
                    <a:lnTo>
                      <a:pt x="73" y="258"/>
                    </a:lnTo>
                    <a:lnTo>
                      <a:pt x="69" y="254"/>
                    </a:lnTo>
                    <a:lnTo>
                      <a:pt x="61" y="242"/>
                    </a:lnTo>
                    <a:lnTo>
                      <a:pt x="61" y="242"/>
                    </a:lnTo>
                    <a:lnTo>
                      <a:pt x="57" y="235"/>
                    </a:lnTo>
                    <a:lnTo>
                      <a:pt x="54" y="232"/>
                    </a:lnTo>
                    <a:lnTo>
                      <a:pt x="50" y="232"/>
                    </a:lnTo>
                    <a:lnTo>
                      <a:pt x="48" y="232"/>
                    </a:lnTo>
                    <a:lnTo>
                      <a:pt x="48" y="239"/>
                    </a:lnTo>
                    <a:lnTo>
                      <a:pt x="50" y="248"/>
                    </a:lnTo>
                    <a:lnTo>
                      <a:pt x="50" y="248"/>
                    </a:lnTo>
                    <a:lnTo>
                      <a:pt x="50" y="253"/>
                    </a:lnTo>
                    <a:lnTo>
                      <a:pt x="50" y="254"/>
                    </a:lnTo>
                    <a:lnTo>
                      <a:pt x="47" y="256"/>
                    </a:lnTo>
                    <a:lnTo>
                      <a:pt x="43" y="258"/>
                    </a:lnTo>
                    <a:lnTo>
                      <a:pt x="26" y="258"/>
                    </a:lnTo>
                    <a:lnTo>
                      <a:pt x="26" y="258"/>
                    </a:lnTo>
                    <a:lnTo>
                      <a:pt x="22" y="258"/>
                    </a:lnTo>
                    <a:lnTo>
                      <a:pt x="21" y="261"/>
                    </a:lnTo>
                    <a:lnTo>
                      <a:pt x="19" y="267"/>
                    </a:lnTo>
                    <a:lnTo>
                      <a:pt x="19" y="272"/>
                    </a:lnTo>
                    <a:lnTo>
                      <a:pt x="19" y="282"/>
                    </a:lnTo>
                    <a:lnTo>
                      <a:pt x="22" y="288"/>
                    </a:lnTo>
                    <a:lnTo>
                      <a:pt x="24" y="293"/>
                    </a:lnTo>
                    <a:lnTo>
                      <a:pt x="24" y="293"/>
                    </a:lnTo>
                    <a:lnTo>
                      <a:pt x="29" y="300"/>
                    </a:lnTo>
                    <a:lnTo>
                      <a:pt x="29" y="308"/>
                    </a:lnTo>
                    <a:lnTo>
                      <a:pt x="29" y="312"/>
                    </a:lnTo>
                    <a:lnTo>
                      <a:pt x="27" y="314"/>
                    </a:lnTo>
                    <a:lnTo>
                      <a:pt x="24" y="314"/>
                    </a:lnTo>
                    <a:lnTo>
                      <a:pt x="22" y="312"/>
                    </a:lnTo>
                    <a:lnTo>
                      <a:pt x="22" y="312"/>
                    </a:lnTo>
                    <a:lnTo>
                      <a:pt x="15" y="308"/>
                    </a:lnTo>
                    <a:lnTo>
                      <a:pt x="12" y="308"/>
                    </a:lnTo>
                    <a:lnTo>
                      <a:pt x="0" y="319"/>
                    </a:lnTo>
                    <a:lnTo>
                      <a:pt x="0" y="319"/>
                    </a:lnTo>
                    <a:lnTo>
                      <a:pt x="17" y="340"/>
                    </a:lnTo>
                    <a:lnTo>
                      <a:pt x="22" y="347"/>
                    </a:lnTo>
                    <a:lnTo>
                      <a:pt x="24" y="354"/>
                    </a:lnTo>
                    <a:lnTo>
                      <a:pt x="24" y="354"/>
                    </a:lnTo>
                    <a:lnTo>
                      <a:pt x="27" y="362"/>
                    </a:lnTo>
                    <a:lnTo>
                      <a:pt x="33" y="369"/>
                    </a:lnTo>
                    <a:lnTo>
                      <a:pt x="33" y="369"/>
                    </a:lnTo>
                    <a:lnTo>
                      <a:pt x="40" y="361"/>
                    </a:lnTo>
                    <a:lnTo>
                      <a:pt x="47" y="354"/>
                    </a:lnTo>
                    <a:lnTo>
                      <a:pt x="54" y="348"/>
                    </a:lnTo>
                    <a:lnTo>
                      <a:pt x="57" y="345"/>
                    </a:lnTo>
                    <a:lnTo>
                      <a:pt x="57" y="345"/>
                    </a:lnTo>
                    <a:lnTo>
                      <a:pt x="61" y="343"/>
                    </a:lnTo>
                    <a:lnTo>
                      <a:pt x="64" y="345"/>
                    </a:lnTo>
                    <a:lnTo>
                      <a:pt x="73" y="354"/>
                    </a:lnTo>
                    <a:lnTo>
                      <a:pt x="73" y="354"/>
                    </a:lnTo>
                    <a:lnTo>
                      <a:pt x="78" y="359"/>
                    </a:lnTo>
                    <a:lnTo>
                      <a:pt x="85" y="359"/>
                    </a:lnTo>
                    <a:lnTo>
                      <a:pt x="90" y="355"/>
                    </a:lnTo>
                    <a:lnTo>
                      <a:pt x="95" y="352"/>
                    </a:lnTo>
                    <a:lnTo>
                      <a:pt x="104" y="342"/>
                    </a:lnTo>
                    <a:lnTo>
                      <a:pt x="109" y="340"/>
                    </a:lnTo>
                    <a:lnTo>
                      <a:pt x="113" y="340"/>
                    </a:lnTo>
                    <a:lnTo>
                      <a:pt x="115" y="342"/>
                    </a:lnTo>
                    <a:lnTo>
                      <a:pt x="115" y="342"/>
                    </a:lnTo>
                    <a:lnTo>
                      <a:pt x="118" y="343"/>
                    </a:lnTo>
                    <a:lnTo>
                      <a:pt x="118" y="347"/>
                    </a:lnTo>
                    <a:lnTo>
                      <a:pt x="116" y="354"/>
                    </a:lnTo>
                    <a:lnTo>
                      <a:pt x="115" y="355"/>
                    </a:lnTo>
                    <a:lnTo>
                      <a:pt x="115" y="359"/>
                    </a:lnTo>
                    <a:lnTo>
                      <a:pt x="116" y="361"/>
                    </a:lnTo>
                    <a:lnTo>
                      <a:pt x="120" y="364"/>
                    </a:lnTo>
                    <a:lnTo>
                      <a:pt x="120" y="364"/>
                    </a:lnTo>
                    <a:lnTo>
                      <a:pt x="123" y="364"/>
                    </a:lnTo>
                    <a:lnTo>
                      <a:pt x="127" y="364"/>
                    </a:lnTo>
                    <a:lnTo>
                      <a:pt x="134" y="361"/>
                    </a:lnTo>
                    <a:lnTo>
                      <a:pt x="139" y="355"/>
                    </a:lnTo>
                    <a:lnTo>
                      <a:pt x="144" y="348"/>
                    </a:lnTo>
                    <a:lnTo>
                      <a:pt x="153" y="335"/>
                    </a:lnTo>
                    <a:lnTo>
                      <a:pt x="156" y="329"/>
                    </a:lnTo>
                    <a:lnTo>
                      <a:pt x="162" y="326"/>
                    </a:lnTo>
                    <a:lnTo>
                      <a:pt x="162" y="326"/>
                    </a:lnTo>
                    <a:lnTo>
                      <a:pt x="165" y="324"/>
                    </a:lnTo>
                    <a:lnTo>
                      <a:pt x="170" y="321"/>
                    </a:lnTo>
                    <a:lnTo>
                      <a:pt x="174" y="317"/>
                    </a:lnTo>
                    <a:lnTo>
                      <a:pt x="177" y="310"/>
                    </a:lnTo>
                    <a:lnTo>
                      <a:pt x="179" y="303"/>
                    </a:lnTo>
                    <a:lnTo>
                      <a:pt x="181" y="296"/>
                    </a:lnTo>
                    <a:lnTo>
                      <a:pt x="181" y="289"/>
                    </a:lnTo>
                    <a:lnTo>
                      <a:pt x="179" y="284"/>
                    </a:lnTo>
                    <a:lnTo>
                      <a:pt x="179" y="284"/>
                    </a:lnTo>
                    <a:lnTo>
                      <a:pt x="177" y="279"/>
                    </a:lnTo>
                    <a:lnTo>
                      <a:pt x="177" y="272"/>
                    </a:lnTo>
                    <a:lnTo>
                      <a:pt x="177" y="260"/>
                    </a:lnTo>
                    <a:lnTo>
                      <a:pt x="181" y="248"/>
                    </a:lnTo>
                    <a:lnTo>
                      <a:pt x="188" y="234"/>
                    </a:lnTo>
                    <a:lnTo>
                      <a:pt x="195" y="221"/>
                    </a:lnTo>
                    <a:lnTo>
                      <a:pt x="203" y="211"/>
                    </a:lnTo>
                    <a:lnTo>
                      <a:pt x="210" y="202"/>
                    </a:lnTo>
                    <a:lnTo>
                      <a:pt x="219" y="197"/>
                    </a:lnTo>
                    <a:lnTo>
                      <a:pt x="219" y="197"/>
                    </a:lnTo>
                    <a:lnTo>
                      <a:pt x="224" y="192"/>
                    </a:lnTo>
                    <a:lnTo>
                      <a:pt x="228" y="188"/>
                    </a:lnTo>
                    <a:lnTo>
                      <a:pt x="229" y="183"/>
                    </a:lnTo>
                    <a:lnTo>
                      <a:pt x="231" y="178"/>
                    </a:lnTo>
                    <a:lnTo>
                      <a:pt x="233" y="164"/>
                    </a:lnTo>
                    <a:lnTo>
                      <a:pt x="235" y="155"/>
                    </a:lnTo>
                    <a:lnTo>
                      <a:pt x="238" y="147"/>
                    </a:lnTo>
                    <a:lnTo>
                      <a:pt x="238" y="147"/>
                    </a:lnTo>
                    <a:lnTo>
                      <a:pt x="242" y="140"/>
                    </a:lnTo>
                    <a:lnTo>
                      <a:pt x="242" y="134"/>
                    </a:lnTo>
                    <a:lnTo>
                      <a:pt x="242" y="131"/>
                    </a:lnTo>
                    <a:lnTo>
                      <a:pt x="240" y="127"/>
                    </a:lnTo>
                    <a:lnTo>
                      <a:pt x="238" y="122"/>
                    </a:lnTo>
                    <a:lnTo>
                      <a:pt x="238" y="117"/>
                    </a:lnTo>
                    <a:lnTo>
                      <a:pt x="238" y="110"/>
                    </a:lnTo>
                    <a:lnTo>
                      <a:pt x="240" y="100"/>
                    </a:lnTo>
                    <a:lnTo>
                      <a:pt x="240" y="100"/>
                    </a:lnTo>
                    <a:lnTo>
                      <a:pt x="243" y="87"/>
                    </a:lnTo>
                    <a:lnTo>
                      <a:pt x="243" y="80"/>
                    </a:lnTo>
                    <a:lnTo>
                      <a:pt x="243" y="68"/>
                    </a:lnTo>
                    <a:lnTo>
                      <a:pt x="245" y="59"/>
                    </a:lnTo>
                    <a:lnTo>
                      <a:pt x="247" y="54"/>
                    </a:lnTo>
                    <a:lnTo>
                      <a:pt x="250" y="47"/>
                    </a:lnTo>
                    <a:lnTo>
                      <a:pt x="250" y="47"/>
                    </a:lnTo>
                    <a:lnTo>
                      <a:pt x="259" y="32"/>
                    </a:lnTo>
                    <a:lnTo>
                      <a:pt x="264" y="23"/>
                    </a:lnTo>
                    <a:lnTo>
                      <a:pt x="266" y="16"/>
                    </a:lnTo>
                    <a:lnTo>
                      <a:pt x="264" y="9"/>
                    </a:lnTo>
                    <a:lnTo>
                      <a:pt x="264" y="9"/>
                    </a:lnTo>
                    <a:lnTo>
                      <a:pt x="261" y="6"/>
                    </a:lnTo>
                    <a:lnTo>
                      <a:pt x="257" y="6"/>
                    </a:lnTo>
                    <a:lnTo>
                      <a:pt x="250" y="6"/>
                    </a:lnTo>
                    <a:lnTo>
                      <a:pt x="247" y="7"/>
                    </a:lnTo>
                    <a:lnTo>
                      <a:pt x="243" y="7"/>
                    </a:lnTo>
                    <a:lnTo>
                      <a:pt x="238" y="6"/>
                    </a:lnTo>
                    <a:lnTo>
                      <a:pt x="231" y="2"/>
                    </a:lnTo>
                    <a:lnTo>
                      <a:pt x="231" y="2"/>
                    </a:lnTo>
                    <a:lnTo>
                      <a:pt x="228" y="0"/>
                    </a:lnTo>
                    <a:lnTo>
                      <a:pt x="224" y="0"/>
                    </a:lnTo>
                    <a:lnTo>
                      <a:pt x="219" y="2"/>
                    </a:lnTo>
                    <a:lnTo>
                      <a:pt x="214" y="4"/>
                    </a:lnTo>
                    <a:lnTo>
                      <a:pt x="209" y="6"/>
                    </a:lnTo>
                    <a:lnTo>
                      <a:pt x="202" y="4"/>
                    </a:lnTo>
                    <a:lnTo>
                      <a:pt x="202" y="4"/>
                    </a:lnTo>
                    <a:lnTo>
                      <a:pt x="196" y="6"/>
                    </a:lnTo>
                    <a:lnTo>
                      <a:pt x="193" y="9"/>
                    </a:lnTo>
                    <a:lnTo>
                      <a:pt x="189" y="14"/>
                    </a:lnTo>
                    <a:lnTo>
                      <a:pt x="188" y="23"/>
                    </a:lnTo>
                    <a:lnTo>
                      <a:pt x="186" y="42"/>
                    </a:lnTo>
                    <a:lnTo>
                      <a:pt x="182" y="53"/>
                    </a:lnTo>
                    <a:lnTo>
                      <a:pt x="179" y="63"/>
                    </a:lnTo>
                    <a:lnTo>
                      <a:pt x="179" y="63"/>
                    </a:lnTo>
                    <a:lnTo>
                      <a:pt x="177" y="66"/>
                    </a:lnTo>
                    <a:lnTo>
                      <a:pt x="177" y="70"/>
                    </a:lnTo>
                    <a:lnTo>
                      <a:pt x="177" y="77"/>
                    </a:lnTo>
                    <a:lnTo>
                      <a:pt x="177" y="82"/>
                    </a:lnTo>
                    <a:lnTo>
                      <a:pt x="177" y="86"/>
                    </a:lnTo>
                    <a:lnTo>
                      <a:pt x="177" y="87"/>
                    </a:lnTo>
                    <a:lnTo>
                      <a:pt x="177" y="87"/>
                    </a:lnTo>
                    <a:lnTo>
                      <a:pt x="174" y="87"/>
                    </a:lnTo>
                    <a:lnTo>
                      <a:pt x="172" y="86"/>
                    </a:lnTo>
                    <a:lnTo>
                      <a:pt x="169" y="82"/>
                    </a:lnTo>
                    <a:lnTo>
                      <a:pt x="162" y="77"/>
                    </a:lnTo>
                    <a:lnTo>
                      <a:pt x="158" y="75"/>
                    </a:lnTo>
                    <a:lnTo>
                      <a:pt x="153" y="73"/>
                    </a:lnTo>
                    <a:lnTo>
                      <a:pt x="153" y="73"/>
                    </a:lnTo>
                    <a:lnTo>
                      <a:pt x="144" y="72"/>
                    </a:lnTo>
                    <a:lnTo>
                      <a:pt x="134" y="68"/>
                    </a:lnTo>
                    <a:lnTo>
                      <a:pt x="125" y="65"/>
                    </a:lnTo>
                    <a:lnTo>
                      <a:pt x="76" y="65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42"/>
              <p:cNvSpPr/>
              <p:nvPr/>
            </p:nvSpPr>
            <p:spPr>
              <a:xfrm>
                <a:off x="-1723360" y="5814956"/>
                <a:ext cx="362416" cy="464837"/>
              </a:xfrm>
              <a:custGeom>
                <a:rect b="b" l="l" r="r" t="t"/>
                <a:pathLst>
                  <a:path extrusionOk="0" h="261" w="202">
                    <a:moveTo>
                      <a:pt x="92" y="7"/>
                    </a:moveTo>
                    <a:lnTo>
                      <a:pt x="92" y="7"/>
                    </a:lnTo>
                    <a:lnTo>
                      <a:pt x="96" y="1"/>
                    </a:lnTo>
                    <a:lnTo>
                      <a:pt x="99" y="0"/>
                    </a:lnTo>
                    <a:lnTo>
                      <a:pt x="132" y="1"/>
                    </a:lnTo>
                    <a:lnTo>
                      <a:pt x="132" y="1"/>
                    </a:lnTo>
                    <a:lnTo>
                      <a:pt x="158" y="1"/>
                    </a:lnTo>
                    <a:lnTo>
                      <a:pt x="158" y="3"/>
                    </a:lnTo>
                    <a:lnTo>
                      <a:pt x="160" y="7"/>
                    </a:lnTo>
                    <a:lnTo>
                      <a:pt x="160" y="7"/>
                    </a:lnTo>
                    <a:lnTo>
                      <a:pt x="160" y="14"/>
                    </a:lnTo>
                    <a:lnTo>
                      <a:pt x="158" y="21"/>
                    </a:lnTo>
                    <a:lnTo>
                      <a:pt x="155" y="28"/>
                    </a:lnTo>
                    <a:lnTo>
                      <a:pt x="155" y="33"/>
                    </a:lnTo>
                    <a:lnTo>
                      <a:pt x="157" y="40"/>
                    </a:lnTo>
                    <a:lnTo>
                      <a:pt x="157" y="40"/>
                    </a:lnTo>
                    <a:lnTo>
                      <a:pt x="158" y="43"/>
                    </a:lnTo>
                    <a:lnTo>
                      <a:pt x="162" y="45"/>
                    </a:lnTo>
                    <a:lnTo>
                      <a:pt x="165" y="45"/>
                    </a:lnTo>
                    <a:lnTo>
                      <a:pt x="169" y="43"/>
                    </a:lnTo>
                    <a:lnTo>
                      <a:pt x="178" y="42"/>
                    </a:lnTo>
                    <a:lnTo>
                      <a:pt x="186" y="40"/>
                    </a:lnTo>
                    <a:lnTo>
                      <a:pt x="186" y="40"/>
                    </a:lnTo>
                    <a:lnTo>
                      <a:pt x="190" y="40"/>
                    </a:lnTo>
                    <a:lnTo>
                      <a:pt x="193" y="43"/>
                    </a:lnTo>
                    <a:lnTo>
                      <a:pt x="199" y="48"/>
                    </a:lnTo>
                    <a:lnTo>
                      <a:pt x="202" y="54"/>
                    </a:lnTo>
                    <a:lnTo>
                      <a:pt x="202" y="59"/>
                    </a:lnTo>
                    <a:lnTo>
                      <a:pt x="202" y="64"/>
                    </a:lnTo>
                    <a:lnTo>
                      <a:pt x="200" y="69"/>
                    </a:lnTo>
                    <a:lnTo>
                      <a:pt x="200" y="69"/>
                    </a:lnTo>
                    <a:lnTo>
                      <a:pt x="199" y="73"/>
                    </a:lnTo>
                    <a:lnTo>
                      <a:pt x="195" y="75"/>
                    </a:lnTo>
                    <a:lnTo>
                      <a:pt x="192" y="76"/>
                    </a:lnTo>
                    <a:lnTo>
                      <a:pt x="188" y="78"/>
                    </a:lnTo>
                    <a:lnTo>
                      <a:pt x="186" y="82"/>
                    </a:lnTo>
                    <a:lnTo>
                      <a:pt x="183" y="89"/>
                    </a:lnTo>
                    <a:lnTo>
                      <a:pt x="181" y="101"/>
                    </a:lnTo>
                    <a:lnTo>
                      <a:pt x="181" y="101"/>
                    </a:lnTo>
                    <a:lnTo>
                      <a:pt x="181" y="106"/>
                    </a:lnTo>
                    <a:lnTo>
                      <a:pt x="183" y="109"/>
                    </a:lnTo>
                    <a:lnTo>
                      <a:pt x="186" y="113"/>
                    </a:lnTo>
                    <a:lnTo>
                      <a:pt x="192" y="115"/>
                    </a:lnTo>
                    <a:lnTo>
                      <a:pt x="199" y="120"/>
                    </a:lnTo>
                    <a:lnTo>
                      <a:pt x="202" y="123"/>
                    </a:lnTo>
                    <a:lnTo>
                      <a:pt x="202" y="127"/>
                    </a:lnTo>
                    <a:lnTo>
                      <a:pt x="202" y="127"/>
                    </a:lnTo>
                    <a:lnTo>
                      <a:pt x="200" y="139"/>
                    </a:lnTo>
                    <a:lnTo>
                      <a:pt x="202" y="153"/>
                    </a:lnTo>
                    <a:lnTo>
                      <a:pt x="202" y="169"/>
                    </a:lnTo>
                    <a:lnTo>
                      <a:pt x="200" y="176"/>
                    </a:lnTo>
                    <a:lnTo>
                      <a:pt x="199" y="181"/>
                    </a:lnTo>
                    <a:lnTo>
                      <a:pt x="199" y="181"/>
                    </a:lnTo>
                    <a:lnTo>
                      <a:pt x="195" y="186"/>
                    </a:lnTo>
                    <a:lnTo>
                      <a:pt x="195" y="190"/>
                    </a:lnTo>
                    <a:lnTo>
                      <a:pt x="195" y="196"/>
                    </a:lnTo>
                    <a:lnTo>
                      <a:pt x="195" y="200"/>
                    </a:lnTo>
                    <a:lnTo>
                      <a:pt x="193" y="202"/>
                    </a:lnTo>
                    <a:lnTo>
                      <a:pt x="188" y="203"/>
                    </a:lnTo>
                    <a:lnTo>
                      <a:pt x="188" y="203"/>
                    </a:lnTo>
                    <a:lnTo>
                      <a:pt x="185" y="203"/>
                    </a:lnTo>
                    <a:lnTo>
                      <a:pt x="183" y="202"/>
                    </a:lnTo>
                    <a:lnTo>
                      <a:pt x="179" y="195"/>
                    </a:lnTo>
                    <a:lnTo>
                      <a:pt x="179" y="191"/>
                    </a:lnTo>
                    <a:lnTo>
                      <a:pt x="178" y="191"/>
                    </a:lnTo>
                    <a:lnTo>
                      <a:pt x="174" y="195"/>
                    </a:lnTo>
                    <a:lnTo>
                      <a:pt x="174" y="195"/>
                    </a:lnTo>
                    <a:lnTo>
                      <a:pt x="167" y="202"/>
                    </a:lnTo>
                    <a:lnTo>
                      <a:pt x="164" y="202"/>
                    </a:lnTo>
                    <a:lnTo>
                      <a:pt x="160" y="202"/>
                    </a:lnTo>
                    <a:lnTo>
                      <a:pt x="157" y="200"/>
                    </a:lnTo>
                    <a:lnTo>
                      <a:pt x="153" y="196"/>
                    </a:lnTo>
                    <a:lnTo>
                      <a:pt x="145" y="184"/>
                    </a:lnTo>
                    <a:lnTo>
                      <a:pt x="145" y="184"/>
                    </a:lnTo>
                    <a:lnTo>
                      <a:pt x="141" y="177"/>
                    </a:lnTo>
                    <a:lnTo>
                      <a:pt x="138" y="174"/>
                    </a:lnTo>
                    <a:lnTo>
                      <a:pt x="134" y="174"/>
                    </a:lnTo>
                    <a:lnTo>
                      <a:pt x="132" y="174"/>
                    </a:lnTo>
                    <a:lnTo>
                      <a:pt x="132" y="181"/>
                    </a:lnTo>
                    <a:lnTo>
                      <a:pt x="134" y="190"/>
                    </a:lnTo>
                    <a:lnTo>
                      <a:pt x="134" y="190"/>
                    </a:lnTo>
                    <a:lnTo>
                      <a:pt x="134" y="195"/>
                    </a:lnTo>
                    <a:lnTo>
                      <a:pt x="134" y="196"/>
                    </a:lnTo>
                    <a:lnTo>
                      <a:pt x="131" y="198"/>
                    </a:lnTo>
                    <a:lnTo>
                      <a:pt x="127" y="200"/>
                    </a:lnTo>
                    <a:lnTo>
                      <a:pt x="110" y="200"/>
                    </a:lnTo>
                    <a:lnTo>
                      <a:pt x="110" y="200"/>
                    </a:lnTo>
                    <a:lnTo>
                      <a:pt x="106" y="200"/>
                    </a:lnTo>
                    <a:lnTo>
                      <a:pt x="105" y="203"/>
                    </a:lnTo>
                    <a:lnTo>
                      <a:pt x="103" y="209"/>
                    </a:lnTo>
                    <a:lnTo>
                      <a:pt x="103" y="214"/>
                    </a:lnTo>
                    <a:lnTo>
                      <a:pt x="103" y="224"/>
                    </a:lnTo>
                    <a:lnTo>
                      <a:pt x="106" y="230"/>
                    </a:lnTo>
                    <a:lnTo>
                      <a:pt x="108" y="235"/>
                    </a:lnTo>
                    <a:lnTo>
                      <a:pt x="108" y="235"/>
                    </a:lnTo>
                    <a:lnTo>
                      <a:pt x="113" y="242"/>
                    </a:lnTo>
                    <a:lnTo>
                      <a:pt x="113" y="250"/>
                    </a:lnTo>
                    <a:lnTo>
                      <a:pt x="113" y="254"/>
                    </a:lnTo>
                    <a:lnTo>
                      <a:pt x="111" y="256"/>
                    </a:lnTo>
                    <a:lnTo>
                      <a:pt x="108" y="256"/>
                    </a:lnTo>
                    <a:lnTo>
                      <a:pt x="106" y="254"/>
                    </a:lnTo>
                    <a:lnTo>
                      <a:pt x="106" y="254"/>
                    </a:lnTo>
                    <a:lnTo>
                      <a:pt x="99" y="250"/>
                    </a:lnTo>
                    <a:lnTo>
                      <a:pt x="96" y="250"/>
                    </a:lnTo>
                    <a:lnTo>
                      <a:pt x="84" y="261"/>
                    </a:lnTo>
                    <a:lnTo>
                      <a:pt x="84" y="261"/>
                    </a:lnTo>
                    <a:lnTo>
                      <a:pt x="75" y="252"/>
                    </a:lnTo>
                    <a:lnTo>
                      <a:pt x="73" y="247"/>
                    </a:lnTo>
                    <a:lnTo>
                      <a:pt x="66" y="238"/>
                    </a:lnTo>
                    <a:lnTo>
                      <a:pt x="47" y="217"/>
                    </a:lnTo>
                    <a:lnTo>
                      <a:pt x="47" y="217"/>
                    </a:lnTo>
                    <a:lnTo>
                      <a:pt x="38" y="207"/>
                    </a:lnTo>
                    <a:lnTo>
                      <a:pt x="33" y="198"/>
                    </a:lnTo>
                    <a:lnTo>
                      <a:pt x="30" y="191"/>
                    </a:lnTo>
                    <a:lnTo>
                      <a:pt x="24" y="184"/>
                    </a:lnTo>
                    <a:lnTo>
                      <a:pt x="24" y="184"/>
                    </a:lnTo>
                    <a:lnTo>
                      <a:pt x="21" y="179"/>
                    </a:lnTo>
                    <a:lnTo>
                      <a:pt x="17" y="170"/>
                    </a:lnTo>
                    <a:lnTo>
                      <a:pt x="7" y="146"/>
                    </a:lnTo>
                    <a:lnTo>
                      <a:pt x="7" y="146"/>
                    </a:lnTo>
                    <a:lnTo>
                      <a:pt x="2" y="132"/>
                    </a:lnTo>
                    <a:lnTo>
                      <a:pt x="0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27"/>
                    </a:lnTo>
                    <a:lnTo>
                      <a:pt x="5" y="127"/>
                    </a:lnTo>
                    <a:lnTo>
                      <a:pt x="9" y="130"/>
                    </a:lnTo>
                    <a:lnTo>
                      <a:pt x="12" y="129"/>
                    </a:lnTo>
                    <a:lnTo>
                      <a:pt x="14" y="127"/>
                    </a:lnTo>
                    <a:lnTo>
                      <a:pt x="17" y="123"/>
                    </a:lnTo>
                    <a:lnTo>
                      <a:pt x="21" y="111"/>
                    </a:lnTo>
                    <a:lnTo>
                      <a:pt x="21" y="99"/>
                    </a:lnTo>
                    <a:lnTo>
                      <a:pt x="21" y="99"/>
                    </a:lnTo>
                    <a:lnTo>
                      <a:pt x="21" y="89"/>
                    </a:lnTo>
                    <a:lnTo>
                      <a:pt x="21" y="85"/>
                    </a:lnTo>
                    <a:lnTo>
                      <a:pt x="23" y="85"/>
                    </a:lnTo>
                    <a:lnTo>
                      <a:pt x="24" y="85"/>
                    </a:lnTo>
                    <a:lnTo>
                      <a:pt x="30" y="92"/>
                    </a:lnTo>
                    <a:lnTo>
                      <a:pt x="30" y="92"/>
                    </a:lnTo>
                    <a:lnTo>
                      <a:pt x="33" y="95"/>
                    </a:lnTo>
                    <a:lnTo>
                      <a:pt x="37" y="95"/>
                    </a:lnTo>
                    <a:lnTo>
                      <a:pt x="42" y="95"/>
                    </a:lnTo>
                    <a:lnTo>
                      <a:pt x="45" y="95"/>
                    </a:lnTo>
                    <a:lnTo>
                      <a:pt x="47" y="94"/>
                    </a:lnTo>
                    <a:lnTo>
                      <a:pt x="49" y="92"/>
                    </a:lnTo>
                    <a:lnTo>
                      <a:pt x="47" y="90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35" y="87"/>
                    </a:lnTo>
                    <a:lnTo>
                      <a:pt x="26" y="83"/>
                    </a:lnTo>
                    <a:lnTo>
                      <a:pt x="23" y="78"/>
                    </a:lnTo>
                    <a:lnTo>
                      <a:pt x="23" y="75"/>
                    </a:lnTo>
                    <a:lnTo>
                      <a:pt x="23" y="71"/>
                    </a:lnTo>
                    <a:lnTo>
                      <a:pt x="23" y="71"/>
                    </a:lnTo>
                    <a:lnTo>
                      <a:pt x="26" y="69"/>
                    </a:lnTo>
                    <a:lnTo>
                      <a:pt x="28" y="69"/>
                    </a:lnTo>
                    <a:lnTo>
                      <a:pt x="30" y="71"/>
                    </a:lnTo>
                    <a:lnTo>
                      <a:pt x="31" y="71"/>
                    </a:lnTo>
                    <a:lnTo>
                      <a:pt x="31" y="71"/>
                    </a:lnTo>
                    <a:lnTo>
                      <a:pt x="33" y="68"/>
                    </a:lnTo>
                    <a:lnTo>
                      <a:pt x="31" y="64"/>
                    </a:lnTo>
                    <a:lnTo>
                      <a:pt x="30" y="61"/>
                    </a:lnTo>
                    <a:lnTo>
                      <a:pt x="31" y="55"/>
                    </a:lnTo>
                    <a:lnTo>
                      <a:pt x="31" y="55"/>
                    </a:lnTo>
                    <a:lnTo>
                      <a:pt x="51" y="55"/>
                    </a:lnTo>
                    <a:lnTo>
                      <a:pt x="64" y="55"/>
                    </a:lnTo>
                    <a:lnTo>
                      <a:pt x="77" y="57"/>
                    </a:lnTo>
                    <a:lnTo>
                      <a:pt x="92" y="57"/>
                    </a:lnTo>
                    <a:lnTo>
                      <a:pt x="92" y="7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42"/>
              <p:cNvSpPr/>
              <p:nvPr/>
            </p:nvSpPr>
            <p:spPr>
              <a:xfrm>
                <a:off x="-2810604" y="5172852"/>
                <a:ext cx="382113" cy="484532"/>
              </a:xfrm>
              <a:custGeom>
                <a:rect b="b" l="l" r="r" t="t"/>
                <a:pathLst>
                  <a:path extrusionOk="0" h="273" w="213">
                    <a:moveTo>
                      <a:pt x="207" y="58"/>
                    </a:moveTo>
                    <a:lnTo>
                      <a:pt x="207" y="58"/>
                    </a:lnTo>
                    <a:lnTo>
                      <a:pt x="206" y="63"/>
                    </a:lnTo>
                    <a:lnTo>
                      <a:pt x="207" y="71"/>
                    </a:lnTo>
                    <a:lnTo>
                      <a:pt x="211" y="91"/>
                    </a:lnTo>
                    <a:lnTo>
                      <a:pt x="213" y="108"/>
                    </a:lnTo>
                    <a:lnTo>
                      <a:pt x="213" y="115"/>
                    </a:lnTo>
                    <a:lnTo>
                      <a:pt x="209" y="118"/>
                    </a:lnTo>
                    <a:lnTo>
                      <a:pt x="209" y="118"/>
                    </a:lnTo>
                    <a:lnTo>
                      <a:pt x="206" y="120"/>
                    </a:lnTo>
                    <a:lnTo>
                      <a:pt x="204" y="125"/>
                    </a:lnTo>
                    <a:lnTo>
                      <a:pt x="199" y="139"/>
                    </a:lnTo>
                    <a:lnTo>
                      <a:pt x="188" y="174"/>
                    </a:lnTo>
                    <a:lnTo>
                      <a:pt x="188" y="174"/>
                    </a:lnTo>
                    <a:lnTo>
                      <a:pt x="190" y="185"/>
                    </a:lnTo>
                    <a:lnTo>
                      <a:pt x="192" y="197"/>
                    </a:lnTo>
                    <a:lnTo>
                      <a:pt x="199" y="216"/>
                    </a:lnTo>
                    <a:lnTo>
                      <a:pt x="199" y="216"/>
                    </a:lnTo>
                    <a:lnTo>
                      <a:pt x="206" y="232"/>
                    </a:lnTo>
                    <a:lnTo>
                      <a:pt x="206" y="239"/>
                    </a:lnTo>
                    <a:lnTo>
                      <a:pt x="204" y="240"/>
                    </a:lnTo>
                    <a:lnTo>
                      <a:pt x="200" y="240"/>
                    </a:lnTo>
                    <a:lnTo>
                      <a:pt x="200" y="240"/>
                    </a:lnTo>
                    <a:lnTo>
                      <a:pt x="202" y="240"/>
                    </a:lnTo>
                    <a:lnTo>
                      <a:pt x="200" y="239"/>
                    </a:lnTo>
                    <a:lnTo>
                      <a:pt x="192" y="237"/>
                    </a:lnTo>
                    <a:lnTo>
                      <a:pt x="192" y="237"/>
                    </a:lnTo>
                    <a:lnTo>
                      <a:pt x="188" y="237"/>
                    </a:lnTo>
                    <a:lnTo>
                      <a:pt x="185" y="239"/>
                    </a:lnTo>
                    <a:lnTo>
                      <a:pt x="181" y="239"/>
                    </a:lnTo>
                    <a:lnTo>
                      <a:pt x="169" y="239"/>
                    </a:lnTo>
                    <a:lnTo>
                      <a:pt x="169" y="239"/>
                    </a:lnTo>
                    <a:lnTo>
                      <a:pt x="157" y="235"/>
                    </a:lnTo>
                    <a:lnTo>
                      <a:pt x="148" y="239"/>
                    </a:lnTo>
                    <a:lnTo>
                      <a:pt x="148" y="239"/>
                    </a:lnTo>
                    <a:lnTo>
                      <a:pt x="136" y="240"/>
                    </a:lnTo>
                    <a:lnTo>
                      <a:pt x="125" y="240"/>
                    </a:lnTo>
                    <a:lnTo>
                      <a:pt x="112" y="240"/>
                    </a:lnTo>
                    <a:lnTo>
                      <a:pt x="89" y="246"/>
                    </a:lnTo>
                    <a:lnTo>
                      <a:pt x="89" y="246"/>
                    </a:lnTo>
                    <a:lnTo>
                      <a:pt x="77" y="249"/>
                    </a:lnTo>
                    <a:lnTo>
                      <a:pt x="66" y="254"/>
                    </a:lnTo>
                    <a:lnTo>
                      <a:pt x="54" y="263"/>
                    </a:lnTo>
                    <a:lnTo>
                      <a:pt x="45" y="270"/>
                    </a:lnTo>
                    <a:lnTo>
                      <a:pt x="42" y="272"/>
                    </a:lnTo>
                    <a:lnTo>
                      <a:pt x="38" y="273"/>
                    </a:lnTo>
                    <a:lnTo>
                      <a:pt x="38" y="273"/>
                    </a:lnTo>
                    <a:lnTo>
                      <a:pt x="37" y="259"/>
                    </a:lnTo>
                    <a:lnTo>
                      <a:pt x="38" y="244"/>
                    </a:lnTo>
                    <a:lnTo>
                      <a:pt x="42" y="218"/>
                    </a:lnTo>
                    <a:lnTo>
                      <a:pt x="42" y="218"/>
                    </a:lnTo>
                    <a:lnTo>
                      <a:pt x="42" y="212"/>
                    </a:lnTo>
                    <a:lnTo>
                      <a:pt x="40" y="209"/>
                    </a:lnTo>
                    <a:lnTo>
                      <a:pt x="38" y="207"/>
                    </a:lnTo>
                    <a:lnTo>
                      <a:pt x="37" y="206"/>
                    </a:lnTo>
                    <a:lnTo>
                      <a:pt x="31" y="204"/>
                    </a:lnTo>
                    <a:lnTo>
                      <a:pt x="30" y="202"/>
                    </a:lnTo>
                    <a:lnTo>
                      <a:pt x="28" y="197"/>
                    </a:lnTo>
                    <a:lnTo>
                      <a:pt x="28" y="197"/>
                    </a:lnTo>
                    <a:lnTo>
                      <a:pt x="26" y="193"/>
                    </a:lnTo>
                    <a:lnTo>
                      <a:pt x="21" y="190"/>
                    </a:lnTo>
                    <a:lnTo>
                      <a:pt x="11" y="186"/>
                    </a:lnTo>
                    <a:lnTo>
                      <a:pt x="2" y="183"/>
                    </a:lnTo>
                    <a:lnTo>
                      <a:pt x="0" y="179"/>
                    </a:lnTo>
                    <a:lnTo>
                      <a:pt x="2" y="176"/>
                    </a:lnTo>
                    <a:lnTo>
                      <a:pt x="2" y="176"/>
                    </a:lnTo>
                    <a:lnTo>
                      <a:pt x="7" y="169"/>
                    </a:lnTo>
                    <a:lnTo>
                      <a:pt x="9" y="160"/>
                    </a:lnTo>
                    <a:lnTo>
                      <a:pt x="9" y="155"/>
                    </a:lnTo>
                    <a:lnTo>
                      <a:pt x="9" y="148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5" y="136"/>
                    </a:lnTo>
                    <a:lnTo>
                      <a:pt x="9" y="136"/>
                    </a:lnTo>
                    <a:lnTo>
                      <a:pt x="12" y="136"/>
                    </a:lnTo>
                    <a:lnTo>
                      <a:pt x="14" y="132"/>
                    </a:lnTo>
                    <a:lnTo>
                      <a:pt x="19" y="124"/>
                    </a:lnTo>
                    <a:lnTo>
                      <a:pt x="23" y="113"/>
                    </a:lnTo>
                    <a:lnTo>
                      <a:pt x="23" y="113"/>
                    </a:lnTo>
                    <a:lnTo>
                      <a:pt x="23" y="111"/>
                    </a:lnTo>
                    <a:lnTo>
                      <a:pt x="23" y="110"/>
                    </a:lnTo>
                    <a:lnTo>
                      <a:pt x="19" y="110"/>
                    </a:lnTo>
                    <a:lnTo>
                      <a:pt x="14" y="110"/>
                    </a:lnTo>
                    <a:lnTo>
                      <a:pt x="12" y="108"/>
                    </a:lnTo>
                    <a:lnTo>
                      <a:pt x="12" y="105"/>
                    </a:lnTo>
                    <a:lnTo>
                      <a:pt x="12" y="105"/>
                    </a:lnTo>
                    <a:lnTo>
                      <a:pt x="11" y="99"/>
                    </a:lnTo>
                    <a:lnTo>
                      <a:pt x="12" y="98"/>
                    </a:lnTo>
                    <a:lnTo>
                      <a:pt x="14" y="96"/>
                    </a:lnTo>
                    <a:lnTo>
                      <a:pt x="21" y="98"/>
                    </a:lnTo>
                    <a:lnTo>
                      <a:pt x="33" y="101"/>
                    </a:lnTo>
                    <a:lnTo>
                      <a:pt x="33" y="101"/>
                    </a:lnTo>
                    <a:lnTo>
                      <a:pt x="33" y="96"/>
                    </a:lnTo>
                    <a:lnTo>
                      <a:pt x="31" y="92"/>
                    </a:lnTo>
                    <a:lnTo>
                      <a:pt x="26" y="87"/>
                    </a:lnTo>
                    <a:lnTo>
                      <a:pt x="24" y="85"/>
                    </a:lnTo>
                    <a:lnTo>
                      <a:pt x="24" y="84"/>
                    </a:lnTo>
                    <a:lnTo>
                      <a:pt x="24" y="80"/>
                    </a:lnTo>
                    <a:lnTo>
                      <a:pt x="26" y="75"/>
                    </a:lnTo>
                    <a:lnTo>
                      <a:pt x="26" y="75"/>
                    </a:lnTo>
                    <a:lnTo>
                      <a:pt x="28" y="7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3" y="61"/>
                    </a:lnTo>
                    <a:lnTo>
                      <a:pt x="18" y="56"/>
                    </a:lnTo>
                    <a:lnTo>
                      <a:pt x="16" y="52"/>
                    </a:lnTo>
                    <a:lnTo>
                      <a:pt x="16" y="47"/>
                    </a:lnTo>
                    <a:lnTo>
                      <a:pt x="16" y="47"/>
                    </a:lnTo>
                    <a:lnTo>
                      <a:pt x="16" y="40"/>
                    </a:lnTo>
                    <a:lnTo>
                      <a:pt x="16" y="37"/>
                    </a:lnTo>
                    <a:lnTo>
                      <a:pt x="18" y="31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31" y="17"/>
                    </a:lnTo>
                    <a:lnTo>
                      <a:pt x="37" y="16"/>
                    </a:lnTo>
                    <a:lnTo>
                      <a:pt x="42" y="16"/>
                    </a:lnTo>
                    <a:lnTo>
                      <a:pt x="45" y="19"/>
                    </a:lnTo>
                    <a:lnTo>
                      <a:pt x="47" y="23"/>
                    </a:lnTo>
                    <a:lnTo>
                      <a:pt x="51" y="24"/>
                    </a:lnTo>
                    <a:lnTo>
                      <a:pt x="56" y="24"/>
                    </a:lnTo>
                    <a:lnTo>
                      <a:pt x="61" y="19"/>
                    </a:lnTo>
                    <a:lnTo>
                      <a:pt x="61" y="19"/>
                    </a:lnTo>
                    <a:lnTo>
                      <a:pt x="71" y="7"/>
                    </a:lnTo>
                    <a:lnTo>
                      <a:pt x="78" y="0"/>
                    </a:lnTo>
                    <a:lnTo>
                      <a:pt x="82" y="0"/>
                    </a:lnTo>
                    <a:lnTo>
                      <a:pt x="84" y="4"/>
                    </a:lnTo>
                    <a:lnTo>
                      <a:pt x="84" y="7"/>
                    </a:lnTo>
                    <a:lnTo>
                      <a:pt x="84" y="16"/>
                    </a:lnTo>
                    <a:lnTo>
                      <a:pt x="84" y="16"/>
                    </a:lnTo>
                    <a:lnTo>
                      <a:pt x="84" y="21"/>
                    </a:lnTo>
                    <a:lnTo>
                      <a:pt x="85" y="24"/>
                    </a:lnTo>
                    <a:lnTo>
                      <a:pt x="87" y="24"/>
                    </a:lnTo>
                    <a:lnTo>
                      <a:pt x="91" y="24"/>
                    </a:lnTo>
                    <a:lnTo>
                      <a:pt x="98" y="17"/>
                    </a:lnTo>
                    <a:lnTo>
                      <a:pt x="103" y="16"/>
                    </a:lnTo>
                    <a:lnTo>
                      <a:pt x="108" y="14"/>
                    </a:lnTo>
                    <a:lnTo>
                      <a:pt x="108" y="14"/>
                    </a:lnTo>
                    <a:lnTo>
                      <a:pt x="115" y="17"/>
                    </a:lnTo>
                    <a:lnTo>
                      <a:pt x="120" y="19"/>
                    </a:lnTo>
                    <a:lnTo>
                      <a:pt x="122" y="21"/>
                    </a:lnTo>
                    <a:lnTo>
                      <a:pt x="122" y="24"/>
                    </a:lnTo>
                    <a:lnTo>
                      <a:pt x="124" y="28"/>
                    </a:lnTo>
                    <a:lnTo>
                      <a:pt x="125" y="31"/>
                    </a:lnTo>
                    <a:lnTo>
                      <a:pt x="129" y="37"/>
                    </a:lnTo>
                    <a:lnTo>
                      <a:pt x="136" y="42"/>
                    </a:lnTo>
                    <a:lnTo>
                      <a:pt x="136" y="42"/>
                    </a:lnTo>
                    <a:lnTo>
                      <a:pt x="145" y="47"/>
                    </a:lnTo>
                    <a:lnTo>
                      <a:pt x="150" y="49"/>
                    </a:lnTo>
                    <a:lnTo>
                      <a:pt x="152" y="49"/>
                    </a:lnTo>
                    <a:lnTo>
                      <a:pt x="153" y="47"/>
                    </a:lnTo>
                    <a:lnTo>
                      <a:pt x="157" y="44"/>
                    </a:lnTo>
                    <a:lnTo>
                      <a:pt x="159" y="40"/>
                    </a:lnTo>
                    <a:lnTo>
                      <a:pt x="164" y="38"/>
                    </a:lnTo>
                    <a:lnTo>
                      <a:pt x="172" y="37"/>
                    </a:lnTo>
                    <a:lnTo>
                      <a:pt x="172" y="37"/>
                    </a:lnTo>
                    <a:lnTo>
                      <a:pt x="181" y="38"/>
                    </a:lnTo>
                    <a:lnTo>
                      <a:pt x="188" y="40"/>
                    </a:lnTo>
                    <a:lnTo>
                      <a:pt x="192" y="44"/>
                    </a:lnTo>
                    <a:lnTo>
                      <a:pt x="195" y="47"/>
                    </a:lnTo>
                    <a:lnTo>
                      <a:pt x="200" y="54"/>
                    </a:lnTo>
                    <a:lnTo>
                      <a:pt x="202" y="56"/>
                    </a:lnTo>
                    <a:lnTo>
                      <a:pt x="207" y="58"/>
                    </a:lnTo>
                    <a:lnTo>
                      <a:pt x="207" y="58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42"/>
              <p:cNvSpPr/>
              <p:nvPr/>
            </p:nvSpPr>
            <p:spPr>
              <a:xfrm>
                <a:off x="-2471824" y="5141337"/>
                <a:ext cx="275751" cy="488473"/>
              </a:xfrm>
              <a:custGeom>
                <a:rect b="b" l="l" r="r" t="t"/>
                <a:pathLst>
                  <a:path extrusionOk="0" h="274" w="155">
                    <a:moveTo>
                      <a:pt x="108" y="0"/>
                    </a:moveTo>
                    <a:lnTo>
                      <a:pt x="108" y="0"/>
                    </a:lnTo>
                    <a:lnTo>
                      <a:pt x="108" y="11"/>
                    </a:lnTo>
                    <a:lnTo>
                      <a:pt x="112" y="20"/>
                    </a:lnTo>
                    <a:lnTo>
                      <a:pt x="113" y="25"/>
                    </a:lnTo>
                    <a:lnTo>
                      <a:pt x="119" y="28"/>
                    </a:lnTo>
                    <a:lnTo>
                      <a:pt x="122" y="32"/>
                    </a:lnTo>
                    <a:lnTo>
                      <a:pt x="124" y="37"/>
                    </a:lnTo>
                    <a:lnTo>
                      <a:pt x="126" y="46"/>
                    </a:lnTo>
                    <a:lnTo>
                      <a:pt x="124" y="56"/>
                    </a:lnTo>
                    <a:lnTo>
                      <a:pt x="124" y="56"/>
                    </a:lnTo>
                    <a:lnTo>
                      <a:pt x="124" y="67"/>
                    </a:lnTo>
                    <a:lnTo>
                      <a:pt x="124" y="72"/>
                    </a:lnTo>
                    <a:lnTo>
                      <a:pt x="126" y="74"/>
                    </a:lnTo>
                    <a:lnTo>
                      <a:pt x="127" y="74"/>
                    </a:lnTo>
                    <a:lnTo>
                      <a:pt x="129" y="74"/>
                    </a:lnTo>
                    <a:lnTo>
                      <a:pt x="129" y="75"/>
                    </a:lnTo>
                    <a:lnTo>
                      <a:pt x="131" y="80"/>
                    </a:lnTo>
                    <a:lnTo>
                      <a:pt x="129" y="89"/>
                    </a:lnTo>
                    <a:lnTo>
                      <a:pt x="129" y="89"/>
                    </a:lnTo>
                    <a:lnTo>
                      <a:pt x="129" y="100"/>
                    </a:lnTo>
                    <a:lnTo>
                      <a:pt x="129" y="105"/>
                    </a:lnTo>
                    <a:lnTo>
                      <a:pt x="131" y="108"/>
                    </a:lnTo>
                    <a:lnTo>
                      <a:pt x="134" y="112"/>
                    </a:lnTo>
                    <a:lnTo>
                      <a:pt x="136" y="115"/>
                    </a:lnTo>
                    <a:lnTo>
                      <a:pt x="138" y="121"/>
                    </a:lnTo>
                    <a:lnTo>
                      <a:pt x="136" y="127"/>
                    </a:lnTo>
                    <a:lnTo>
                      <a:pt x="134" y="140"/>
                    </a:lnTo>
                    <a:lnTo>
                      <a:pt x="134" y="140"/>
                    </a:lnTo>
                    <a:lnTo>
                      <a:pt x="131" y="150"/>
                    </a:lnTo>
                    <a:lnTo>
                      <a:pt x="129" y="157"/>
                    </a:lnTo>
                    <a:lnTo>
                      <a:pt x="131" y="161"/>
                    </a:lnTo>
                    <a:lnTo>
                      <a:pt x="131" y="161"/>
                    </a:lnTo>
                    <a:lnTo>
                      <a:pt x="134" y="161"/>
                    </a:lnTo>
                    <a:lnTo>
                      <a:pt x="134" y="161"/>
                    </a:lnTo>
                    <a:lnTo>
                      <a:pt x="136" y="164"/>
                    </a:lnTo>
                    <a:lnTo>
                      <a:pt x="134" y="171"/>
                    </a:lnTo>
                    <a:lnTo>
                      <a:pt x="134" y="171"/>
                    </a:lnTo>
                    <a:lnTo>
                      <a:pt x="132" y="178"/>
                    </a:lnTo>
                    <a:lnTo>
                      <a:pt x="134" y="185"/>
                    </a:lnTo>
                    <a:lnTo>
                      <a:pt x="134" y="190"/>
                    </a:lnTo>
                    <a:lnTo>
                      <a:pt x="138" y="195"/>
                    </a:lnTo>
                    <a:lnTo>
                      <a:pt x="145" y="204"/>
                    </a:lnTo>
                    <a:lnTo>
                      <a:pt x="155" y="215"/>
                    </a:lnTo>
                    <a:lnTo>
                      <a:pt x="155" y="215"/>
                    </a:lnTo>
                    <a:lnTo>
                      <a:pt x="150" y="220"/>
                    </a:lnTo>
                    <a:lnTo>
                      <a:pt x="150" y="223"/>
                    </a:lnTo>
                    <a:lnTo>
                      <a:pt x="148" y="225"/>
                    </a:lnTo>
                    <a:lnTo>
                      <a:pt x="145" y="227"/>
                    </a:lnTo>
                    <a:lnTo>
                      <a:pt x="134" y="228"/>
                    </a:lnTo>
                    <a:lnTo>
                      <a:pt x="134" y="228"/>
                    </a:lnTo>
                    <a:lnTo>
                      <a:pt x="122" y="230"/>
                    </a:lnTo>
                    <a:lnTo>
                      <a:pt x="113" y="234"/>
                    </a:lnTo>
                    <a:lnTo>
                      <a:pt x="106" y="237"/>
                    </a:lnTo>
                    <a:lnTo>
                      <a:pt x="101" y="241"/>
                    </a:lnTo>
                    <a:lnTo>
                      <a:pt x="91" y="249"/>
                    </a:lnTo>
                    <a:lnTo>
                      <a:pt x="85" y="251"/>
                    </a:lnTo>
                    <a:lnTo>
                      <a:pt x="77" y="253"/>
                    </a:lnTo>
                    <a:lnTo>
                      <a:pt x="77" y="253"/>
                    </a:lnTo>
                    <a:lnTo>
                      <a:pt x="70" y="256"/>
                    </a:lnTo>
                    <a:lnTo>
                      <a:pt x="63" y="258"/>
                    </a:lnTo>
                    <a:lnTo>
                      <a:pt x="52" y="267"/>
                    </a:lnTo>
                    <a:lnTo>
                      <a:pt x="44" y="272"/>
                    </a:lnTo>
                    <a:lnTo>
                      <a:pt x="40" y="274"/>
                    </a:lnTo>
                    <a:lnTo>
                      <a:pt x="37" y="272"/>
                    </a:lnTo>
                    <a:lnTo>
                      <a:pt x="37" y="272"/>
                    </a:lnTo>
                    <a:lnTo>
                      <a:pt x="26" y="267"/>
                    </a:lnTo>
                    <a:lnTo>
                      <a:pt x="18" y="263"/>
                    </a:lnTo>
                    <a:lnTo>
                      <a:pt x="2" y="260"/>
                    </a:lnTo>
                    <a:lnTo>
                      <a:pt x="2" y="260"/>
                    </a:lnTo>
                    <a:lnTo>
                      <a:pt x="0" y="258"/>
                    </a:lnTo>
                    <a:lnTo>
                      <a:pt x="2" y="258"/>
                    </a:lnTo>
                    <a:lnTo>
                      <a:pt x="5" y="258"/>
                    </a:lnTo>
                    <a:lnTo>
                      <a:pt x="12" y="256"/>
                    </a:lnTo>
                    <a:lnTo>
                      <a:pt x="12" y="256"/>
                    </a:lnTo>
                    <a:lnTo>
                      <a:pt x="16" y="256"/>
                    </a:lnTo>
                    <a:lnTo>
                      <a:pt x="18" y="255"/>
                    </a:lnTo>
                    <a:lnTo>
                      <a:pt x="18" y="248"/>
                    </a:lnTo>
                    <a:lnTo>
                      <a:pt x="11" y="232"/>
                    </a:lnTo>
                    <a:lnTo>
                      <a:pt x="11" y="232"/>
                    </a:lnTo>
                    <a:lnTo>
                      <a:pt x="4" y="213"/>
                    </a:lnTo>
                    <a:lnTo>
                      <a:pt x="2" y="201"/>
                    </a:lnTo>
                    <a:lnTo>
                      <a:pt x="0" y="190"/>
                    </a:lnTo>
                    <a:lnTo>
                      <a:pt x="0" y="190"/>
                    </a:lnTo>
                    <a:lnTo>
                      <a:pt x="11" y="155"/>
                    </a:lnTo>
                    <a:lnTo>
                      <a:pt x="16" y="141"/>
                    </a:lnTo>
                    <a:lnTo>
                      <a:pt x="18" y="136"/>
                    </a:lnTo>
                    <a:lnTo>
                      <a:pt x="21" y="134"/>
                    </a:lnTo>
                    <a:lnTo>
                      <a:pt x="21" y="134"/>
                    </a:lnTo>
                    <a:lnTo>
                      <a:pt x="25" y="131"/>
                    </a:lnTo>
                    <a:lnTo>
                      <a:pt x="25" y="124"/>
                    </a:lnTo>
                    <a:lnTo>
                      <a:pt x="23" y="107"/>
                    </a:lnTo>
                    <a:lnTo>
                      <a:pt x="19" y="87"/>
                    </a:lnTo>
                    <a:lnTo>
                      <a:pt x="18" y="79"/>
                    </a:lnTo>
                    <a:lnTo>
                      <a:pt x="19" y="74"/>
                    </a:lnTo>
                    <a:lnTo>
                      <a:pt x="19" y="74"/>
                    </a:lnTo>
                    <a:lnTo>
                      <a:pt x="16" y="63"/>
                    </a:lnTo>
                    <a:lnTo>
                      <a:pt x="14" y="51"/>
                    </a:lnTo>
                    <a:lnTo>
                      <a:pt x="14" y="40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1" y="18"/>
                    </a:lnTo>
                    <a:lnTo>
                      <a:pt x="11" y="13"/>
                    </a:lnTo>
                    <a:lnTo>
                      <a:pt x="11" y="9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52" y="6"/>
                    </a:lnTo>
                    <a:lnTo>
                      <a:pt x="82" y="6"/>
                    </a:lnTo>
                    <a:lnTo>
                      <a:pt x="82" y="6"/>
                    </a:lnTo>
                    <a:lnTo>
                      <a:pt x="87" y="7"/>
                    </a:lnTo>
                    <a:lnTo>
                      <a:pt x="89" y="9"/>
                    </a:lnTo>
                    <a:lnTo>
                      <a:pt x="92" y="9"/>
                    </a:lnTo>
                    <a:lnTo>
                      <a:pt x="96" y="6"/>
                    </a:lnTo>
                    <a:lnTo>
                      <a:pt x="96" y="6"/>
                    </a:lnTo>
                    <a:lnTo>
                      <a:pt x="103" y="0"/>
                    </a:lnTo>
                    <a:lnTo>
                      <a:pt x="108" y="0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42"/>
              <p:cNvSpPr/>
              <p:nvPr/>
            </p:nvSpPr>
            <p:spPr>
              <a:xfrm>
                <a:off x="-3224229" y="5023159"/>
                <a:ext cx="472715" cy="417565"/>
              </a:xfrm>
              <a:custGeom>
                <a:rect b="b" l="l" r="r" t="t"/>
                <a:pathLst>
                  <a:path extrusionOk="0" h="234" w="261">
                    <a:moveTo>
                      <a:pt x="169" y="180"/>
                    </a:moveTo>
                    <a:lnTo>
                      <a:pt x="169" y="180"/>
                    </a:lnTo>
                    <a:lnTo>
                      <a:pt x="162" y="185"/>
                    </a:lnTo>
                    <a:lnTo>
                      <a:pt x="158" y="187"/>
                    </a:lnTo>
                    <a:lnTo>
                      <a:pt x="157" y="185"/>
                    </a:lnTo>
                    <a:lnTo>
                      <a:pt x="158" y="181"/>
                    </a:lnTo>
                    <a:lnTo>
                      <a:pt x="160" y="173"/>
                    </a:lnTo>
                    <a:lnTo>
                      <a:pt x="160" y="167"/>
                    </a:lnTo>
                    <a:lnTo>
                      <a:pt x="158" y="162"/>
                    </a:lnTo>
                    <a:lnTo>
                      <a:pt x="158" y="162"/>
                    </a:lnTo>
                    <a:lnTo>
                      <a:pt x="153" y="153"/>
                    </a:lnTo>
                    <a:lnTo>
                      <a:pt x="155" y="148"/>
                    </a:lnTo>
                    <a:lnTo>
                      <a:pt x="155" y="148"/>
                    </a:lnTo>
                    <a:lnTo>
                      <a:pt x="155" y="143"/>
                    </a:lnTo>
                    <a:lnTo>
                      <a:pt x="153" y="141"/>
                    </a:lnTo>
                    <a:lnTo>
                      <a:pt x="150" y="136"/>
                    </a:lnTo>
                    <a:lnTo>
                      <a:pt x="143" y="126"/>
                    </a:lnTo>
                    <a:lnTo>
                      <a:pt x="143" y="126"/>
                    </a:lnTo>
                    <a:lnTo>
                      <a:pt x="141" y="120"/>
                    </a:lnTo>
                    <a:lnTo>
                      <a:pt x="136" y="117"/>
                    </a:lnTo>
                    <a:lnTo>
                      <a:pt x="131" y="115"/>
                    </a:lnTo>
                    <a:lnTo>
                      <a:pt x="124" y="113"/>
                    </a:lnTo>
                    <a:lnTo>
                      <a:pt x="113" y="115"/>
                    </a:lnTo>
                    <a:lnTo>
                      <a:pt x="110" y="117"/>
                    </a:lnTo>
                    <a:lnTo>
                      <a:pt x="108" y="119"/>
                    </a:lnTo>
                    <a:lnTo>
                      <a:pt x="108" y="119"/>
                    </a:lnTo>
                    <a:lnTo>
                      <a:pt x="108" y="120"/>
                    </a:lnTo>
                    <a:lnTo>
                      <a:pt x="106" y="120"/>
                    </a:lnTo>
                    <a:lnTo>
                      <a:pt x="101" y="119"/>
                    </a:lnTo>
                    <a:lnTo>
                      <a:pt x="97" y="117"/>
                    </a:lnTo>
                    <a:lnTo>
                      <a:pt x="94" y="119"/>
                    </a:lnTo>
                    <a:lnTo>
                      <a:pt x="92" y="120"/>
                    </a:lnTo>
                    <a:lnTo>
                      <a:pt x="91" y="126"/>
                    </a:lnTo>
                    <a:lnTo>
                      <a:pt x="91" y="126"/>
                    </a:lnTo>
                    <a:lnTo>
                      <a:pt x="85" y="136"/>
                    </a:lnTo>
                    <a:lnTo>
                      <a:pt x="78" y="145"/>
                    </a:lnTo>
                    <a:lnTo>
                      <a:pt x="71" y="152"/>
                    </a:lnTo>
                    <a:lnTo>
                      <a:pt x="63" y="157"/>
                    </a:lnTo>
                    <a:lnTo>
                      <a:pt x="63" y="157"/>
                    </a:lnTo>
                    <a:lnTo>
                      <a:pt x="63" y="153"/>
                    </a:lnTo>
                    <a:lnTo>
                      <a:pt x="64" y="152"/>
                    </a:lnTo>
                    <a:lnTo>
                      <a:pt x="64" y="152"/>
                    </a:lnTo>
                    <a:lnTo>
                      <a:pt x="63" y="150"/>
                    </a:lnTo>
                    <a:lnTo>
                      <a:pt x="63" y="150"/>
                    </a:lnTo>
                    <a:lnTo>
                      <a:pt x="61" y="146"/>
                    </a:lnTo>
                    <a:lnTo>
                      <a:pt x="59" y="145"/>
                    </a:lnTo>
                    <a:lnTo>
                      <a:pt x="59" y="143"/>
                    </a:lnTo>
                    <a:lnTo>
                      <a:pt x="56" y="140"/>
                    </a:lnTo>
                    <a:lnTo>
                      <a:pt x="56" y="140"/>
                    </a:lnTo>
                    <a:lnTo>
                      <a:pt x="50" y="138"/>
                    </a:lnTo>
                    <a:lnTo>
                      <a:pt x="50" y="134"/>
                    </a:lnTo>
                    <a:lnTo>
                      <a:pt x="50" y="133"/>
                    </a:lnTo>
                    <a:lnTo>
                      <a:pt x="52" y="127"/>
                    </a:lnTo>
                    <a:lnTo>
                      <a:pt x="52" y="127"/>
                    </a:lnTo>
                    <a:lnTo>
                      <a:pt x="54" y="126"/>
                    </a:lnTo>
                    <a:lnTo>
                      <a:pt x="52" y="124"/>
                    </a:lnTo>
                    <a:lnTo>
                      <a:pt x="49" y="120"/>
                    </a:lnTo>
                    <a:lnTo>
                      <a:pt x="42" y="119"/>
                    </a:lnTo>
                    <a:lnTo>
                      <a:pt x="37" y="113"/>
                    </a:lnTo>
                    <a:lnTo>
                      <a:pt x="37" y="113"/>
                    </a:lnTo>
                    <a:lnTo>
                      <a:pt x="31" y="110"/>
                    </a:lnTo>
                    <a:lnTo>
                      <a:pt x="26" y="108"/>
                    </a:lnTo>
                    <a:lnTo>
                      <a:pt x="23" y="105"/>
                    </a:lnTo>
                    <a:lnTo>
                      <a:pt x="19" y="101"/>
                    </a:lnTo>
                    <a:lnTo>
                      <a:pt x="19" y="101"/>
                    </a:lnTo>
                    <a:lnTo>
                      <a:pt x="19" y="96"/>
                    </a:lnTo>
                    <a:lnTo>
                      <a:pt x="17" y="96"/>
                    </a:lnTo>
                    <a:lnTo>
                      <a:pt x="17" y="87"/>
                    </a:lnTo>
                    <a:lnTo>
                      <a:pt x="17" y="87"/>
                    </a:lnTo>
                    <a:lnTo>
                      <a:pt x="19" y="80"/>
                    </a:lnTo>
                    <a:lnTo>
                      <a:pt x="17" y="82"/>
                    </a:lnTo>
                    <a:lnTo>
                      <a:pt x="14" y="86"/>
                    </a:lnTo>
                    <a:lnTo>
                      <a:pt x="12" y="86"/>
                    </a:lnTo>
                    <a:lnTo>
                      <a:pt x="12" y="82"/>
                    </a:lnTo>
                    <a:lnTo>
                      <a:pt x="12" y="82"/>
                    </a:lnTo>
                    <a:lnTo>
                      <a:pt x="10" y="80"/>
                    </a:lnTo>
                    <a:lnTo>
                      <a:pt x="10" y="77"/>
                    </a:lnTo>
                    <a:lnTo>
                      <a:pt x="14" y="73"/>
                    </a:lnTo>
                    <a:lnTo>
                      <a:pt x="16" y="72"/>
                    </a:lnTo>
                    <a:lnTo>
                      <a:pt x="14" y="70"/>
                    </a:lnTo>
                    <a:lnTo>
                      <a:pt x="14" y="70"/>
                    </a:lnTo>
                    <a:lnTo>
                      <a:pt x="10" y="72"/>
                    </a:lnTo>
                    <a:lnTo>
                      <a:pt x="9" y="73"/>
                    </a:lnTo>
                    <a:lnTo>
                      <a:pt x="5" y="77"/>
                    </a:lnTo>
                    <a:lnTo>
                      <a:pt x="5" y="80"/>
                    </a:lnTo>
                    <a:lnTo>
                      <a:pt x="3" y="82"/>
                    </a:lnTo>
                    <a:lnTo>
                      <a:pt x="2" y="80"/>
                    </a:lnTo>
                    <a:lnTo>
                      <a:pt x="2" y="80"/>
                    </a:lnTo>
                    <a:lnTo>
                      <a:pt x="0" y="79"/>
                    </a:lnTo>
                    <a:lnTo>
                      <a:pt x="2" y="75"/>
                    </a:lnTo>
                    <a:lnTo>
                      <a:pt x="2" y="75"/>
                    </a:lnTo>
                    <a:lnTo>
                      <a:pt x="10" y="56"/>
                    </a:lnTo>
                    <a:lnTo>
                      <a:pt x="14" y="52"/>
                    </a:lnTo>
                    <a:lnTo>
                      <a:pt x="16" y="51"/>
                    </a:lnTo>
                    <a:lnTo>
                      <a:pt x="21" y="49"/>
                    </a:lnTo>
                    <a:lnTo>
                      <a:pt x="23" y="49"/>
                    </a:lnTo>
                    <a:lnTo>
                      <a:pt x="24" y="47"/>
                    </a:lnTo>
                    <a:lnTo>
                      <a:pt x="24" y="47"/>
                    </a:lnTo>
                    <a:lnTo>
                      <a:pt x="26" y="44"/>
                    </a:lnTo>
                    <a:lnTo>
                      <a:pt x="30" y="44"/>
                    </a:lnTo>
                    <a:lnTo>
                      <a:pt x="33" y="44"/>
                    </a:lnTo>
                    <a:lnTo>
                      <a:pt x="37" y="46"/>
                    </a:lnTo>
                    <a:lnTo>
                      <a:pt x="40" y="46"/>
                    </a:lnTo>
                    <a:lnTo>
                      <a:pt x="44" y="46"/>
                    </a:lnTo>
                    <a:lnTo>
                      <a:pt x="44" y="46"/>
                    </a:lnTo>
                    <a:lnTo>
                      <a:pt x="47" y="44"/>
                    </a:lnTo>
                    <a:lnTo>
                      <a:pt x="49" y="40"/>
                    </a:lnTo>
                    <a:lnTo>
                      <a:pt x="50" y="35"/>
                    </a:lnTo>
                    <a:lnTo>
                      <a:pt x="49" y="30"/>
                    </a:lnTo>
                    <a:lnTo>
                      <a:pt x="44" y="25"/>
                    </a:lnTo>
                    <a:lnTo>
                      <a:pt x="44" y="25"/>
                    </a:lnTo>
                    <a:lnTo>
                      <a:pt x="42" y="23"/>
                    </a:lnTo>
                    <a:lnTo>
                      <a:pt x="42" y="21"/>
                    </a:lnTo>
                    <a:lnTo>
                      <a:pt x="47" y="19"/>
                    </a:lnTo>
                    <a:lnTo>
                      <a:pt x="49" y="16"/>
                    </a:lnTo>
                    <a:lnTo>
                      <a:pt x="50" y="12"/>
                    </a:lnTo>
                    <a:lnTo>
                      <a:pt x="50" y="7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57" y="2"/>
                    </a:lnTo>
                    <a:lnTo>
                      <a:pt x="64" y="4"/>
                    </a:lnTo>
                    <a:lnTo>
                      <a:pt x="78" y="9"/>
                    </a:lnTo>
                    <a:lnTo>
                      <a:pt x="91" y="12"/>
                    </a:lnTo>
                    <a:lnTo>
                      <a:pt x="94" y="14"/>
                    </a:lnTo>
                    <a:lnTo>
                      <a:pt x="99" y="12"/>
                    </a:lnTo>
                    <a:lnTo>
                      <a:pt x="99" y="12"/>
                    </a:lnTo>
                    <a:lnTo>
                      <a:pt x="106" y="9"/>
                    </a:lnTo>
                    <a:lnTo>
                      <a:pt x="115" y="11"/>
                    </a:lnTo>
                    <a:lnTo>
                      <a:pt x="122" y="11"/>
                    </a:lnTo>
                    <a:lnTo>
                      <a:pt x="129" y="12"/>
                    </a:lnTo>
                    <a:lnTo>
                      <a:pt x="129" y="12"/>
                    </a:lnTo>
                    <a:lnTo>
                      <a:pt x="127" y="18"/>
                    </a:lnTo>
                    <a:lnTo>
                      <a:pt x="129" y="23"/>
                    </a:lnTo>
                    <a:lnTo>
                      <a:pt x="129" y="26"/>
                    </a:lnTo>
                    <a:lnTo>
                      <a:pt x="131" y="28"/>
                    </a:lnTo>
                    <a:lnTo>
                      <a:pt x="134" y="30"/>
                    </a:lnTo>
                    <a:lnTo>
                      <a:pt x="136" y="30"/>
                    </a:lnTo>
                    <a:lnTo>
                      <a:pt x="138" y="28"/>
                    </a:lnTo>
                    <a:lnTo>
                      <a:pt x="139" y="25"/>
                    </a:lnTo>
                    <a:lnTo>
                      <a:pt x="139" y="25"/>
                    </a:lnTo>
                    <a:lnTo>
                      <a:pt x="141" y="19"/>
                    </a:lnTo>
                    <a:lnTo>
                      <a:pt x="143" y="19"/>
                    </a:lnTo>
                    <a:lnTo>
                      <a:pt x="145" y="19"/>
                    </a:lnTo>
                    <a:lnTo>
                      <a:pt x="148" y="23"/>
                    </a:lnTo>
                    <a:lnTo>
                      <a:pt x="151" y="30"/>
                    </a:lnTo>
                    <a:lnTo>
                      <a:pt x="151" y="30"/>
                    </a:lnTo>
                    <a:lnTo>
                      <a:pt x="153" y="32"/>
                    </a:lnTo>
                    <a:lnTo>
                      <a:pt x="155" y="32"/>
                    </a:lnTo>
                    <a:lnTo>
                      <a:pt x="160" y="26"/>
                    </a:lnTo>
                    <a:lnTo>
                      <a:pt x="162" y="23"/>
                    </a:lnTo>
                    <a:lnTo>
                      <a:pt x="167" y="21"/>
                    </a:lnTo>
                    <a:lnTo>
                      <a:pt x="172" y="21"/>
                    </a:lnTo>
                    <a:lnTo>
                      <a:pt x="179" y="25"/>
                    </a:lnTo>
                    <a:lnTo>
                      <a:pt x="179" y="25"/>
                    </a:lnTo>
                    <a:lnTo>
                      <a:pt x="188" y="28"/>
                    </a:lnTo>
                    <a:lnTo>
                      <a:pt x="190" y="28"/>
                    </a:lnTo>
                    <a:lnTo>
                      <a:pt x="192" y="26"/>
                    </a:lnTo>
                    <a:lnTo>
                      <a:pt x="193" y="23"/>
                    </a:lnTo>
                    <a:lnTo>
                      <a:pt x="195" y="19"/>
                    </a:lnTo>
                    <a:lnTo>
                      <a:pt x="198" y="19"/>
                    </a:lnTo>
                    <a:lnTo>
                      <a:pt x="198" y="19"/>
                    </a:lnTo>
                    <a:lnTo>
                      <a:pt x="200" y="18"/>
                    </a:lnTo>
                    <a:lnTo>
                      <a:pt x="202" y="16"/>
                    </a:lnTo>
                    <a:lnTo>
                      <a:pt x="200" y="11"/>
                    </a:lnTo>
                    <a:lnTo>
                      <a:pt x="200" y="9"/>
                    </a:lnTo>
                    <a:lnTo>
                      <a:pt x="202" y="7"/>
                    </a:lnTo>
                    <a:lnTo>
                      <a:pt x="209" y="9"/>
                    </a:lnTo>
                    <a:lnTo>
                      <a:pt x="209" y="9"/>
                    </a:lnTo>
                    <a:lnTo>
                      <a:pt x="212" y="11"/>
                    </a:lnTo>
                    <a:lnTo>
                      <a:pt x="214" y="14"/>
                    </a:lnTo>
                    <a:lnTo>
                      <a:pt x="216" y="19"/>
                    </a:lnTo>
                    <a:lnTo>
                      <a:pt x="218" y="25"/>
                    </a:lnTo>
                    <a:lnTo>
                      <a:pt x="218" y="28"/>
                    </a:lnTo>
                    <a:lnTo>
                      <a:pt x="219" y="28"/>
                    </a:lnTo>
                    <a:lnTo>
                      <a:pt x="219" y="28"/>
                    </a:lnTo>
                    <a:lnTo>
                      <a:pt x="221" y="30"/>
                    </a:lnTo>
                    <a:lnTo>
                      <a:pt x="221" y="32"/>
                    </a:lnTo>
                    <a:lnTo>
                      <a:pt x="221" y="39"/>
                    </a:lnTo>
                    <a:lnTo>
                      <a:pt x="219" y="42"/>
                    </a:lnTo>
                    <a:lnTo>
                      <a:pt x="219" y="44"/>
                    </a:lnTo>
                    <a:lnTo>
                      <a:pt x="221" y="46"/>
                    </a:lnTo>
                    <a:lnTo>
                      <a:pt x="221" y="46"/>
                    </a:lnTo>
                    <a:lnTo>
                      <a:pt x="226" y="47"/>
                    </a:lnTo>
                    <a:lnTo>
                      <a:pt x="232" y="52"/>
                    </a:lnTo>
                    <a:lnTo>
                      <a:pt x="235" y="56"/>
                    </a:lnTo>
                    <a:lnTo>
                      <a:pt x="235" y="59"/>
                    </a:lnTo>
                    <a:lnTo>
                      <a:pt x="233" y="59"/>
                    </a:lnTo>
                    <a:lnTo>
                      <a:pt x="233" y="59"/>
                    </a:lnTo>
                    <a:lnTo>
                      <a:pt x="230" y="61"/>
                    </a:lnTo>
                    <a:lnTo>
                      <a:pt x="228" y="63"/>
                    </a:lnTo>
                    <a:lnTo>
                      <a:pt x="225" y="70"/>
                    </a:lnTo>
                    <a:lnTo>
                      <a:pt x="225" y="73"/>
                    </a:lnTo>
                    <a:lnTo>
                      <a:pt x="226" y="75"/>
                    </a:lnTo>
                    <a:lnTo>
                      <a:pt x="228" y="72"/>
                    </a:lnTo>
                    <a:lnTo>
                      <a:pt x="228" y="72"/>
                    </a:lnTo>
                    <a:lnTo>
                      <a:pt x="233" y="68"/>
                    </a:lnTo>
                    <a:lnTo>
                      <a:pt x="235" y="68"/>
                    </a:lnTo>
                    <a:lnTo>
                      <a:pt x="237" y="70"/>
                    </a:lnTo>
                    <a:lnTo>
                      <a:pt x="239" y="77"/>
                    </a:lnTo>
                    <a:lnTo>
                      <a:pt x="239" y="87"/>
                    </a:lnTo>
                    <a:lnTo>
                      <a:pt x="239" y="87"/>
                    </a:lnTo>
                    <a:lnTo>
                      <a:pt x="239" y="96"/>
                    </a:lnTo>
                    <a:lnTo>
                      <a:pt x="240" y="96"/>
                    </a:lnTo>
                    <a:lnTo>
                      <a:pt x="242" y="98"/>
                    </a:lnTo>
                    <a:lnTo>
                      <a:pt x="244" y="98"/>
                    </a:lnTo>
                    <a:lnTo>
                      <a:pt x="246" y="98"/>
                    </a:lnTo>
                    <a:lnTo>
                      <a:pt x="249" y="101"/>
                    </a:lnTo>
                    <a:lnTo>
                      <a:pt x="251" y="108"/>
                    </a:lnTo>
                    <a:lnTo>
                      <a:pt x="251" y="108"/>
                    </a:lnTo>
                    <a:lnTo>
                      <a:pt x="246" y="113"/>
                    </a:lnTo>
                    <a:lnTo>
                      <a:pt x="244" y="119"/>
                    </a:lnTo>
                    <a:lnTo>
                      <a:pt x="244" y="122"/>
                    </a:lnTo>
                    <a:lnTo>
                      <a:pt x="244" y="129"/>
                    </a:lnTo>
                    <a:lnTo>
                      <a:pt x="244" y="129"/>
                    </a:lnTo>
                    <a:lnTo>
                      <a:pt x="244" y="134"/>
                    </a:lnTo>
                    <a:lnTo>
                      <a:pt x="246" y="138"/>
                    </a:lnTo>
                    <a:lnTo>
                      <a:pt x="251" y="143"/>
                    </a:lnTo>
                    <a:lnTo>
                      <a:pt x="254" y="146"/>
                    </a:lnTo>
                    <a:lnTo>
                      <a:pt x="256" y="148"/>
                    </a:lnTo>
                    <a:lnTo>
                      <a:pt x="256" y="152"/>
                    </a:lnTo>
                    <a:lnTo>
                      <a:pt x="254" y="157"/>
                    </a:lnTo>
                    <a:lnTo>
                      <a:pt x="254" y="157"/>
                    </a:lnTo>
                    <a:lnTo>
                      <a:pt x="252" y="162"/>
                    </a:lnTo>
                    <a:lnTo>
                      <a:pt x="252" y="166"/>
                    </a:lnTo>
                    <a:lnTo>
                      <a:pt x="252" y="167"/>
                    </a:lnTo>
                    <a:lnTo>
                      <a:pt x="254" y="169"/>
                    </a:lnTo>
                    <a:lnTo>
                      <a:pt x="259" y="174"/>
                    </a:lnTo>
                    <a:lnTo>
                      <a:pt x="261" y="178"/>
                    </a:lnTo>
                    <a:lnTo>
                      <a:pt x="261" y="183"/>
                    </a:lnTo>
                    <a:lnTo>
                      <a:pt x="261" y="183"/>
                    </a:lnTo>
                    <a:lnTo>
                      <a:pt x="249" y="180"/>
                    </a:lnTo>
                    <a:lnTo>
                      <a:pt x="242" y="178"/>
                    </a:lnTo>
                    <a:lnTo>
                      <a:pt x="240" y="180"/>
                    </a:lnTo>
                    <a:lnTo>
                      <a:pt x="239" y="181"/>
                    </a:lnTo>
                    <a:lnTo>
                      <a:pt x="240" y="187"/>
                    </a:lnTo>
                    <a:lnTo>
                      <a:pt x="240" y="187"/>
                    </a:lnTo>
                    <a:lnTo>
                      <a:pt x="240" y="190"/>
                    </a:lnTo>
                    <a:lnTo>
                      <a:pt x="242" y="192"/>
                    </a:lnTo>
                    <a:lnTo>
                      <a:pt x="247" y="192"/>
                    </a:lnTo>
                    <a:lnTo>
                      <a:pt x="251" y="192"/>
                    </a:lnTo>
                    <a:lnTo>
                      <a:pt x="251" y="193"/>
                    </a:lnTo>
                    <a:lnTo>
                      <a:pt x="251" y="195"/>
                    </a:lnTo>
                    <a:lnTo>
                      <a:pt x="251" y="195"/>
                    </a:lnTo>
                    <a:lnTo>
                      <a:pt x="247" y="206"/>
                    </a:lnTo>
                    <a:lnTo>
                      <a:pt x="242" y="214"/>
                    </a:lnTo>
                    <a:lnTo>
                      <a:pt x="240" y="218"/>
                    </a:lnTo>
                    <a:lnTo>
                      <a:pt x="237" y="218"/>
                    </a:lnTo>
                    <a:lnTo>
                      <a:pt x="233" y="218"/>
                    </a:lnTo>
                    <a:lnTo>
                      <a:pt x="230" y="214"/>
                    </a:lnTo>
                    <a:lnTo>
                      <a:pt x="230" y="214"/>
                    </a:lnTo>
                    <a:lnTo>
                      <a:pt x="228" y="214"/>
                    </a:lnTo>
                    <a:lnTo>
                      <a:pt x="225" y="216"/>
                    </a:lnTo>
                    <a:lnTo>
                      <a:pt x="219" y="225"/>
                    </a:lnTo>
                    <a:lnTo>
                      <a:pt x="218" y="230"/>
                    </a:lnTo>
                    <a:lnTo>
                      <a:pt x="214" y="234"/>
                    </a:lnTo>
                    <a:lnTo>
                      <a:pt x="211" y="234"/>
                    </a:lnTo>
                    <a:lnTo>
                      <a:pt x="207" y="232"/>
                    </a:lnTo>
                    <a:lnTo>
                      <a:pt x="207" y="232"/>
                    </a:lnTo>
                    <a:lnTo>
                      <a:pt x="205" y="228"/>
                    </a:lnTo>
                    <a:lnTo>
                      <a:pt x="204" y="227"/>
                    </a:lnTo>
                    <a:lnTo>
                      <a:pt x="200" y="227"/>
                    </a:lnTo>
                    <a:lnTo>
                      <a:pt x="198" y="225"/>
                    </a:lnTo>
                    <a:lnTo>
                      <a:pt x="198" y="220"/>
                    </a:lnTo>
                    <a:lnTo>
                      <a:pt x="198" y="220"/>
                    </a:lnTo>
                    <a:lnTo>
                      <a:pt x="198" y="209"/>
                    </a:lnTo>
                    <a:lnTo>
                      <a:pt x="197" y="202"/>
                    </a:lnTo>
                    <a:lnTo>
                      <a:pt x="195" y="195"/>
                    </a:lnTo>
                    <a:lnTo>
                      <a:pt x="197" y="188"/>
                    </a:lnTo>
                    <a:lnTo>
                      <a:pt x="197" y="188"/>
                    </a:lnTo>
                    <a:lnTo>
                      <a:pt x="197" y="185"/>
                    </a:lnTo>
                    <a:lnTo>
                      <a:pt x="195" y="181"/>
                    </a:lnTo>
                    <a:lnTo>
                      <a:pt x="192" y="180"/>
                    </a:lnTo>
                    <a:lnTo>
                      <a:pt x="186" y="178"/>
                    </a:lnTo>
                    <a:lnTo>
                      <a:pt x="178" y="178"/>
                    </a:lnTo>
                    <a:lnTo>
                      <a:pt x="169" y="180"/>
                    </a:lnTo>
                    <a:lnTo>
                      <a:pt x="169" y="18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42"/>
              <p:cNvSpPr/>
              <p:nvPr/>
            </p:nvSpPr>
            <p:spPr>
              <a:xfrm>
                <a:off x="305378" y="5078310"/>
                <a:ext cx="657861" cy="1032096"/>
              </a:xfrm>
              <a:custGeom>
                <a:rect b="b" l="l" r="r" t="t"/>
                <a:pathLst>
                  <a:path extrusionOk="0" h="576" w="367">
                    <a:moveTo>
                      <a:pt x="22" y="576"/>
                    </a:moveTo>
                    <a:lnTo>
                      <a:pt x="22" y="576"/>
                    </a:lnTo>
                    <a:lnTo>
                      <a:pt x="19" y="569"/>
                    </a:lnTo>
                    <a:lnTo>
                      <a:pt x="15" y="565"/>
                    </a:lnTo>
                    <a:lnTo>
                      <a:pt x="9" y="557"/>
                    </a:lnTo>
                    <a:lnTo>
                      <a:pt x="5" y="553"/>
                    </a:lnTo>
                    <a:lnTo>
                      <a:pt x="2" y="548"/>
                    </a:lnTo>
                    <a:lnTo>
                      <a:pt x="0" y="543"/>
                    </a:lnTo>
                    <a:lnTo>
                      <a:pt x="0" y="534"/>
                    </a:lnTo>
                    <a:lnTo>
                      <a:pt x="0" y="534"/>
                    </a:lnTo>
                    <a:lnTo>
                      <a:pt x="0" y="388"/>
                    </a:lnTo>
                    <a:lnTo>
                      <a:pt x="0" y="388"/>
                    </a:lnTo>
                    <a:lnTo>
                      <a:pt x="14" y="369"/>
                    </a:lnTo>
                    <a:lnTo>
                      <a:pt x="33" y="339"/>
                    </a:lnTo>
                    <a:lnTo>
                      <a:pt x="33" y="339"/>
                    </a:lnTo>
                    <a:lnTo>
                      <a:pt x="36" y="332"/>
                    </a:lnTo>
                    <a:lnTo>
                      <a:pt x="40" y="329"/>
                    </a:lnTo>
                    <a:lnTo>
                      <a:pt x="45" y="327"/>
                    </a:lnTo>
                    <a:lnTo>
                      <a:pt x="52" y="327"/>
                    </a:lnTo>
                    <a:lnTo>
                      <a:pt x="52" y="327"/>
                    </a:lnTo>
                    <a:lnTo>
                      <a:pt x="61" y="327"/>
                    </a:lnTo>
                    <a:lnTo>
                      <a:pt x="66" y="325"/>
                    </a:lnTo>
                    <a:lnTo>
                      <a:pt x="68" y="323"/>
                    </a:lnTo>
                    <a:lnTo>
                      <a:pt x="66" y="322"/>
                    </a:lnTo>
                    <a:lnTo>
                      <a:pt x="68" y="318"/>
                    </a:lnTo>
                    <a:lnTo>
                      <a:pt x="69" y="315"/>
                    </a:lnTo>
                    <a:lnTo>
                      <a:pt x="75" y="309"/>
                    </a:lnTo>
                    <a:lnTo>
                      <a:pt x="83" y="304"/>
                    </a:lnTo>
                    <a:lnTo>
                      <a:pt x="83" y="304"/>
                    </a:lnTo>
                    <a:lnTo>
                      <a:pt x="97" y="301"/>
                    </a:lnTo>
                    <a:lnTo>
                      <a:pt x="108" y="299"/>
                    </a:lnTo>
                    <a:lnTo>
                      <a:pt x="116" y="299"/>
                    </a:lnTo>
                    <a:lnTo>
                      <a:pt x="123" y="301"/>
                    </a:lnTo>
                    <a:lnTo>
                      <a:pt x="129" y="301"/>
                    </a:lnTo>
                    <a:lnTo>
                      <a:pt x="136" y="299"/>
                    </a:lnTo>
                    <a:lnTo>
                      <a:pt x="143" y="296"/>
                    </a:lnTo>
                    <a:lnTo>
                      <a:pt x="151" y="285"/>
                    </a:lnTo>
                    <a:lnTo>
                      <a:pt x="151" y="285"/>
                    </a:lnTo>
                    <a:lnTo>
                      <a:pt x="183" y="243"/>
                    </a:lnTo>
                    <a:lnTo>
                      <a:pt x="217" y="202"/>
                    </a:lnTo>
                    <a:lnTo>
                      <a:pt x="217" y="202"/>
                    </a:lnTo>
                    <a:lnTo>
                      <a:pt x="244" y="170"/>
                    </a:lnTo>
                    <a:lnTo>
                      <a:pt x="245" y="168"/>
                    </a:lnTo>
                    <a:lnTo>
                      <a:pt x="245" y="167"/>
                    </a:lnTo>
                    <a:lnTo>
                      <a:pt x="240" y="167"/>
                    </a:lnTo>
                    <a:lnTo>
                      <a:pt x="240" y="167"/>
                    </a:lnTo>
                    <a:lnTo>
                      <a:pt x="231" y="168"/>
                    </a:lnTo>
                    <a:lnTo>
                      <a:pt x="219" y="167"/>
                    </a:lnTo>
                    <a:lnTo>
                      <a:pt x="200" y="163"/>
                    </a:lnTo>
                    <a:lnTo>
                      <a:pt x="170" y="151"/>
                    </a:lnTo>
                    <a:lnTo>
                      <a:pt x="170" y="151"/>
                    </a:lnTo>
                    <a:lnTo>
                      <a:pt x="143" y="141"/>
                    </a:lnTo>
                    <a:lnTo>
                      <a:pt x="123" y="135"/>
                    </a:lnTo>
                    <a:lnTo>
                      <a:pt x="111" y="130"/>
                    </a:lnTo>
                    <a:lnTo>
                      <a:pt x="106" y="125"/>
                    </a:lnTo>
                    <a:lnTo>
                      <a:pt x="101" y="120"/>
                    </a:lnTo>
                    <a:lnTo>
                      <a:pt x="101" y="120"/>
                    </a:lnTo>
                    <a:lnTo>
                      <a:pt x="94" y="111"/>
                    </a:lnTo>
                    <a:lnTo>
                      <a:pt x="87" y="108"/>
                    </a:lnTo>
                    <a:lnTo>
                      <a:pt x="83" y="104"/>
                    </a:lnTo>
                    <a:lnTo>
                      <a:pt x="80" y="97"/>
                    </a:lnTo>
                    <a:lnTo>
                      <a:pt x="80" y="97"/>
                    </a:lnTo>
                    <a:lnTo>
                      <a:pt x="78" y="90"/>
                    </a:lnTo>
                    <a:lnTo>
                      <a:pt x="76" y="87"/>
                    </a:lnTo>
                    <a:lnTo>
                      <a:pt x="73" y="85"/>
                    </a:lnTo>
                    <a:lnTo>
                      <a:pt x="68" y="76"/>
                    </a:lnTo>
                    <a:lnTo>
                      <a:pt x="68" y="76"/>
                    </a:lnTo>
                    <a:lnTo>
                      <a:pt x="64" y="67"/>
                    </a:lnTo>
                    <a:lnTo>
                      <a:pt x="61" y="61"/>
                    </a:lnTo>
                    <a:lnTo>
                      <a:pt x="63" y="52"/>
                    </a:lnTo>
                    <a:lnTo>
                      <a:pt x="68" y="41"/>
                    </a:lnTo>
                    <a:lnTo>
                      <a:pt x="80" y="19"/>
                    </a:lnTo>
                    <a:lnTo>
                      <a:pt x="80" y="19"/>
                    </a:lnTo>
                    <a:lnTo>
                      <a:pt x="85" y="26"/>
                    </a:lnTo>
                    <a:lnTo>
                      <a:pt x="89" y="31"/>
                    </a:lnTo>
                    <a:lnTo>
                      <a:pt x="96" y="43"/>
                    </a:lnTo>
                    <a:lnTo>
                      <a:pt x="99" y="50"/>
                    </a:lnTo>
                    <a:lnTo>
                      <a:pt x="104" y="55"/>
                    </a:lnTo>
                    <a:lnTo>
                      <a:pt x="111" y="61"/>
                    </a:lnTo>
                    <a:lnTo>
                      <a:pt x="120" y="66"/>
                    </a:lnTo>
                    <a:lnTo>
                      <a:pt x="120" y="66"/>
                    </a:lnTo>
                    <a:lnTo>
                      <a:pt x="129" y="67"/>
                    </a:lnTo>
                    <a:lnTo>
                      <a:pt x="137" y="66"/>
                    </a:lnTo>
                    <a:lnTo>
                      <a:pt x="143" y="62"/>
                    </a:lnTo>
                    <a:lnTo>
                      <a:pt x="150" y="59"/>
                    </a:lnTo>
                    <a:lnTo>
                      <a:pt x="157" y="54"/>
                    </a:lnTo>
                    <a:lnTo>
                      <a:pt x="163" y="50"/>
                    </a:lnTo>
                    <a:lnTo>
                      <a:pt x="170" y="50"/>
                    </a:lnTo>
                    <a:lnTo>
                      <a:pt x="181" y="52"/>
                    </a:lnTo>
                    <a:lnTo>
                      <a:pt x="181" y="52"/>
                    </a:lnTo>
                    <a:lnTo>
                      <a:pt x="191" y="54"/>
                    </a:lnTo>
                    <a:lnTo>
                      <a:pt x="198" y="54"/>
                    </a:lnTo>
                    <a:lnTo>
                      <a:pt x="204" y="50"/>
                    </a:lnTo>
                    <a:lnTo>
                      <a:pt x="209" y="47"/>
                    </a:lnTo>
                    <a:lnTo>
                      <a:pt x="214" y="41"/>
                    </a:lnTo>
                    <a:lnTo>
                      <a:pt x="219" y="38"/>
                    </a:lnTo>
                    <a:lnTo>
                      <a:pt x="228" y="36"/>
                    </a:lnTo>
                    <a:lnTo>
                      <a:pt x="238" y="36"/>
                    </a:lnTo>
                    <a:lnTo>
                      <a:pt x="238" y="36"/>
                    </a:lnTo>
                    <a:lnTo>
                      <a:pt x="247" y="36"/>
                    </a:lnTo>
                    <a:lnTo>
                      <a:pt x="251" y="36"/>
                    </a:lnTo>
                    <a:lnTo>
                      <a:pt x="252" y="34"/>
                    </a:lnTo>
                    <a:lnTo>
                      <a:pt x="252" y="33"/>
                    </a:lnTo>
                    <a:lnTo>
                      <a:pt x="254" y="31"/>
                    </a:lnTo>
                    <a:lnTo>
                      <a:pt x="258" y="29"/>
                    </a:lnTo>
                    <a:lnTo>
                      <a:pt x="264" y="27"/>
                    </a:lnTo>
                    <a:lnTo>
                      <a:pt x="278" y="27"/>
                    </a:lnTo>
                    <a:lnTo>
                      <a:pt x="278" y="27"/>
                    </a:lnTo>
                    <a:lnTo>
                      <a:pt x="294" y="26"/>
                    </a:lnTo>
                    <a:lnTo>
                      <a:pt x="306" y="22"/>
                    </a:lnTo>
                    <a:lnTo>
                      <a:pt x="317" y="19"/>
                    </a:lnTo>
                    <a:lnTo>
                      <a:pt x="325" y="12"/>
                    </a:lnTo>
                    <a:lnTo>
                      <a:pt x="339" y="3"/>
                    </a:lnTo>
                    <a:lnTo>
                      <a:pt x="346" y="0"/>
                    </a:lnTo>
                    <a:lnTo>
                      <a:pt x="353" y="1"/>
                    </a:lnTo>
                    <a:lnTo>
                      <a:pt x="353" y="1"/>
                    </a:lnTo>
                    <a:lnTo>
                      <a:pt x="359" y="5"/>
                    </a:lnTo>
                    <a:lnTo>
                      <a:pt x="360" y="8"/>
                    </a:lnTo>
                    <a:lnTo>
                      <a:pt x="360" y="14"/>
                    </a:lnTo>
                    <a:lnTo>
                      <a:pt x="359" y="20"/>
                    </a:lnTo>
                    <a:lnTo>
                      <a:pt x="355" y="27"/>
                    </a:lnTo>
                    <a:lnTo>
                      <a:pt x="355" y="36"/>
                    </a:lnTo>
                    <a:lnTo>
                      <a:pt x="355" y="47"/>
                    </a:lnTo>
                    <a:lnTo>
                      <a:pt x="360" y="57"/>
                    </a:lnTo>
                    <a:lnTo>
                      <a:pt x="360" y="57"/>
                    </a:lnTo>
                    <a:lnTo>
                      <a:pt x="367" y="67"/>
                    </a:lnTo>
                    <a:lnTo>
                      <a:pt x="365" y="67"/>
                    </a:lnTo>
                    <a:lnTo>
                      <a:pt x="362" y="66"/>
                    </a:lnTo>
                    <a:lnTo>
                      <a:pt x="359" y="66"/>
                    </a:lnTo>
                    <a:lnTo>
                      <a:pt x="353" y="69"/>
                    </a:lnTo>
                    <a:lnTo>
                      <a:pt x="350" y="76"/>
                    </a:lnTo>
                    <a:lnTo>
                      <a:pt x="348" y="90"/>
                    </a:lnTo>
                    <a:lnTo>
                      <a:pt x="348" y="90"/>
                    </a:lnTo>
                    <a:lnTo>
                      <a:pt x="346" y="101"/>
                    </a:lnTo>
                    <a:lnTo>
                      <a:pt x="343" y="111"/>
                    </a:lnTo>
                    <a:lnTo>
                      <a:pt x="332" y="132"/>
                    </a:lnTo>
                    <a:lnTo>
                      <a:pt x="318" y="160"/>
                    </a:lnTo>
                    <a:lnTo>
                      <a:pt x="310" y="177"/>
                    </a:lnTo>
                    <a:lnTo>
                      <a:pt x="303" y="198"/>
                    </a:lnTo>
                    <a:lnTo>
                      <a:pt x="303" y="198"/>
                    </a:lnTo>
                    <a:lnTo>
                      <a:pt x="287" y="236"/>
                    </a:lnTo>
                    <a:lnTo>
                      <a:pt x="270" y="271"/>
                    </a:lnTo>
                    <a:lnTo>
                      <a:pt x="252" y="303"/>
                    </a:lnTo>
                    <a:lnTo>
                      <a:pt x="235" y="332"/>
                    </a:lnTo>
                    <a:lnTo>
                      <a:pt x="216" y="357"/>
                    </a:lnTo>
                    <a:lnTo>
                      <a:pt x="195" y="381"/>
                    </a:lnTo>
                    <a:lnTo>
                      <a:pt x="174" y="400"/>
                    </a:lnTo>
                    <a:lnTo>
                      <a:pt x="153" y="419"/>
                    </a:lnTo>
                    <a:lnTo>
                      <a:pt x="153" y="419"/>
                    </a:lnTo>
                    <a:lnTo>
                      <a:pt x="120" y="445"/>
                    </a:lnTo>
                    <a:lnTo>
                      <a:pt x="99" y="466"/>
                    </a:lnTo>
                    <a:lnTo>
                      <a:pt x="82" y="489"/>
                    </a:lnTo>
                    <a:lnTo>
                      <a:pt x="57" y="515"/>
                    </a:lnTo>
                    <a:lnTo>
                      <a:pt x="57" y="515"/>
                    </a:lnTo>
                    <a:lnTo>
                      <a:pt x="47" y="529"/>
                    </a:lnTo>
                    <a:lnTo>
                      <a:pt x="38" y="539"/>
                    </a:lnTo>
                    <a:lnTo>
                      <a:pt x="35" y="546"/>
                    </a:lnTo>
                    <a:lnTo>
                      <a:pt x="33" y="552"/>
                    </a:lnTo>
                    <a:lnTo>
                      <a:pt x="31" y="560"/>
                    </a:lnTo>
                    <a:lnTo>
                      <a:pt x="28" y="567"/>
                    </a:lnTo>
                    <a:lnTo>
                      <a:pt x="22" y="576"/>
                    </a:lnTo>
                    <a:lnTo>
                      <a:pt x="22" y="576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42"/>
              <p:cNvSpPr/>
              <p:nvPr/>
            </p:nvSpPr>
            <p:spPr>
              <a:xfrm>
                <a:off x="-1502758" y="5582540"/>
                <a:ext cx="1197545" cy="1433903"/>
              </a:xfrm>
              <a:custGeom>
                <a:rect b="b" l="l" r="r" t="t"/>
                <a:pathLst>
                  <a:path extrusionOk="0" h="797" w="667">
                    <a:moveTo>
                      <a:pt x="602" y="417"/>
                    </a:moveTo>
                    <a:lnTo>
                      <a:pt x="602" y="417"/>
                    </a:lnTo>
                    <a:lnTo>
                      <a:pt x="600" y="428"/>
                    </a:lnTo>
                    <a:lnTo>
                      <a:pt x="600" y="435"/>
                    </a:lnTo>
                    <a:lnTo>
                      <a:pt x="606" y="449"/>
                    </a:lnTo>
                    <a:lnTo>
                      <a:pt x="609" y="461"/>
                    </a:lnTo>
                    <a:lnTo>
                      <a:pt x="609" y="468"/>
                    </a:lnTo>
                    <a:lnTo>
                      <a:pt x="607" y="475"/>
                    </a:lnTo>
                    <a:lnTo>
                      <a:pt x="607" y="475"/>
                    </a:lnTo>
                    <a:lnTo>
                      <a:pt x="606" y="482"/>
                    </a:lnTo>
                    <a:lnTo>
                      <a:pt x="607" y="491"/>
                    </a:lnTo>
                    <a:lnTo>
                      <a:pt x="611" y="499"/>
                    </a:lnTo>
                    <a:lnTo>
                      <a:pt x="618" y="508"/>
                    </a:lnTo>
                    <a:lnTo>
                      <a:pt x="628" y="525"/>
                    </a:lnTo>
                    <a:lnTo>
                      <a:pt x="633" y="532"/>
                    </a:lnTo>
                    <a:lnTo>
                      <a:pt x="637" y="538"/>
                    </a:lnTo>
                    <a:lnTo>
                      <a:pt x="637" y="538"/>
                    </a:lnTo>
                    <a:lnTo>
                      <a:pt x="642" y="559"/>
                    </a:lnTo>
                    <a:lnTo>
                      <a:pt x="649" y="572"/>
                    </a:lnTo>
                    <a:lnTo>
                      <a:pt x="649" y="572"/>
                    </a:lnTo>
                    <a:lnTo>
                      <a:pt x="640" y="574"/>
                    </a:lnTo>
                    <a:lnTo>
                      <a:pt x="630" y="576"/>
                    </a:lnTo>
                    <a:lnTo>
                      <a:pt x="609" y="578"/>
                    </a:lnTo>
                    <a:lnTo>
                      <a:pt x="600" y="579"/>
                    </a:lnTo>
                    <a:lnTo>
                      <a:pt x="593" y="583"/>
                    </a:lnTo>
                    <a:lnTo>
                      <a:pt x="588" y="586"/>
                    </a:lnTo>
                    <a:lnTo>
                      <a:pt x="586" y="593"/>
                    </a:lnTo>
                    <a:lnTo>
                      <a:pt x="586" y="593"/>
                    </a:lnTo>
                    <a:lnTo>
                      <a:pt x="585" y="600"/>
                    </a:lnTo>
                    <a:lnTo>
                      <a:pt x="581" y="606"/>
                    </a:lnTo>
                    <a:lnTo>
                      <a:pt x="573" y="612"/>
                    </a:lnTo>
                    <a:lnTo>
                      <a:pt x="571" y="614"/>
                    </a:lnTo>
                    <a:lnTo>
                      <a:pt x="567" y="618"/>
                    </a:lnTo>
                    <a:lnTo>
                      <a:pt x="569" y="621"/>
                    </a:lnTo>
                    <a:lnTo>
                      <a:pt x="573" y="626"/>
                    </a:lnTo>
                    <a:lnTo>
                      <a:pt x="573" y="626"/>
                    </a:lnTo>
                    <a:lnTo>
                      <a:pt x="576" y="635"/>
                    </a:lnTo>
                    <a:lnTo>
                      <a:pt x="578" y="640"/>
                    </a:lnTo>
                    <a:lnTo>
                      <a:pt x="578" y="644"/>
                    </a:lnTo>
                    <a:lnTo>
                      <a:pt x="576" y="647"/>
                    </a:lnTo>
                    <a:lnTo>
                      <a:pt x="573" y="654"/>
                    </a:lnTo>
                    <a:lnTo>
                      <a:pt x="573" y="658"/>
                    </a:lnTo>
                    <a:lnTo>
                      <a:pt x="574" y="665"/>
                    </a:lnTo>
                    <a:lnTo>
                      <a:pt x="574" y="665"/>
                    </a:lnTo>
                    <a:lnTo>
                      <a:pt x="576" y="672"/>
                    </a:lnTo>
                    <a:lnTo>
                      <a:pt x="574" y="679"/>
                    </a:lnTo>
                    <a:lnTo>
                      <a:pt x="573" y="686"/>
                    </a:lnTo>
                    <a:lnTo>
                      <a:pt x="569" y="693"/>
                    </a:lnTo>
                    <a:lnTo>
                      <a:pt x="564" y="707"/>
                    </a:lnTo>
                    <a:lnTo>
                      <a:pt x="564" y="712"/>
                    </a:lnTo>
                    <a:lnTo>
                      <a:pt x="566" y="717"/>
                    </a:lnTo>
                    <a:lnTo>
                      <a:pt x="566" y="717"/>
                    </a:lnTo>
                    <a:lnTo>
                      <a:pt x="578" y="738"/>
                    </a:lnTo>
                    <a:lnTo>
                      <a:pt x="585" y="747"/>
                    </a:lnTo>
                    <a:lnTo>
                      <a:pt x="590" y="750"/>
                    </a:lnTo>
                    <a:lnTo>
                      <a:pt x="595" y="752"/>
                    </a:lnTo>
                    <a:lnTo>
                      <a:pt x="595" y="752"/>
                    </a:lnTo>
                    <a:lnTo>
                      <a:pt x="600" y="752"/>
                    </a:lnTo>
                    <a:lnTo>
                      <a:pt x="606" y="748"/>
                    </a:lnTo>
                    <a:lnTo>
                      <a:pt x="613" y="741"/>
                    </a:lnTo>
                    <a:lnTo>
                      <a:pt x="614" y="741"/>
                    </a:lnTo>
                    <a:lnTo>
                      <a:pt x="616" y="743"/>
                    </a:lnTo>
                    <a:lnTo>
                      <a:pt x="616" y="767"/>
                    </a:lnTo>
                    <a:lnTo>
                      <a:pt x="616" y="767"/>
                    </a:lnTo>
                    <a:lnTo>
                      <a:pt x="614" y="794"/>
                    </a:lnTo>
                    <a:lnTo>
                      <a:pt x="613" y="797"/>
                    </a:lnTo>
                    <a:lnTo>
                      <a:pt x="613" y="795"/>
                    </a:lnTo>
                    <a:lnTo>
                      <a:pt x="607" y="790"/>
                    </a:lnTo>
                    <a:lnTo>
                      <a:pt x="606" y="788"/>
                    </a:lnTo>
                    <a:lnTo>
                      <a:pt x="602" y="790"/>
                    </a:lnTo>
                    <a:lnTo>
                      <a:pt x="602" y="790"/>
                    </a:lnTo>
                    <a:lnTo>
                      <a:pt x="597" y="794"/>
                    </a:lnTo>
                    <a:lnTo>
                      <a:pt x="595" y="795"/>
                    </a:lnTo>
                    <a:lnTo>
                      <a:pt x="592" y="794"/>
                    </a:lnTo>
                    <a:lnTo>
                      <a:pt x="586" y="788"/>
                    </a:lnTo>
                    <a:lnTo>
                      <a:pt x="579" y="774"/>
                    </a:lnTo>
                    <a:lnTo>
                      <a:pt x="579" y="774"/>
                    </a:lnTo>
                    <a:lnTo>
                      <a:pt x="571" y="760"/>
                    </a:lnTo>
                    <a:lnTo>
                      <a:pt x="564" y="752"/>
                    </a:lnTo>
                    <a:lnTo>
                      <a:pt x="555" y="748"/>
                    </a:lnTo>
                    <a:lnTo>
                      <a:pt x="546" y="747"/>
                    </a:lnTo>
                    <a:lnTo>
                      <a:pt x="546" y="747"/>
                    </a:lnTo>
                    <a:lnTo>
                      <a:pt x="539" y="743"/>
                    </a:lnTo>
                    <a:lnTo>
                      <a:pt x="534" y="738"/>
                    </a:lnTo>
                    <a:lnTo>
                      <a:pt x="531" y="731"/>
                    </a:lnTo>
                    <a:lnTo>
                      <a:pt x="527" y="724"/>
                    </a:lnTo>
                    <a:lnTo>
                      <a:pt x="527" y="724"/>
                    </a:lnTo>
                    <a:lnTo>
                      <a:pt x="526" y="719"/>
                    </a:lnTo>
                    <a:lnTo>
                      <a:pt x="522" y="715"/>
                    </a:lnTo>
                    <a:lnTo>
                      <a:pt x="520" y="715"/>
                    </a:lnTo>
                    <a:lnTo>
                      <a:pt x="519" y="717"/>
                    </a:lnTo>
                    <a:lnTo>
                      <a:pt x="517" y="726"/>
                    </a:lnTo>
                    <a:lnTo>
                      <a:pt x="517" y="726"/>
                    </a:lnTo>
                    <a:lnTo>
                      <a:pt x="515" y="731"/>
                    </a:lnTo>
                    <a:lnTo>
                      <a:pt x="513" y="734"/>
                    </a:lnTo>
                    <a:lnTo>
                      <a:pt x="510" y="736"/>
                    </a:lnTo>
                    <a:lnTo>
                      <a:pt x="505" y="736"/>
                    </a:lnTo>
                    <a:lnTo>
                      <a:pt x="492" y="733"/>
                    </a:lnTo>
                    <a:lnTo>
                      <a:pt x="473" y="726"/>
                    </a:lnTo>
                    <a:lnTo>
                      <a:pt x="473" y="726"/>
                    </a:lnTo>
                    <a:lnTo>
                      <a:pt x="463" y="722"/>
                    </a:lnTo>
                    <a:lnTo>
                      <a:pt x="459" y="717"/>
                    </a:lnTo>
                    <a:lnTo>
                      <a:pt x="459" y="712"/>
                    </a:lnTo>
                    <a:lnTo>
                      <a:pt x="459" y="707"/>
                    </a:lnTo>
                    <a:lnTo>
                      <a:pt x="459" y="703"/>
                    </a:lnTo>
                    <a:lnTo>
                      <a:pt x="458" y="701"/>
                    </a:lnTo>
                    <a:lnTo>
                      <a:pt x="452" y="701"/>
                    </a:lnTo>
                    <a:lnTo>
                      <a:pt x="442" y="707"/>
                    </a:lnTo>
                    <a:lnTo>
                      <a:pt x="442" y="707"/>
                    </a:lnTo>
                    <a:lnTo>
                      <a:pt x="433" y="710"/>
                    </a:lnTo>
                    <a:lnTo>
                      <a:pt x="430" y="708"/>
                    </a:lnTo>
                    <a:lnTo>
                      <a:pt x="428" y="707"/>
                    </a:lnTo>
                    <a:lnTo>
                      <a:pt x="428" y="701"/>
                    </a:lnTo>
                    <a:lnTo>
                      <a:pt x="426" y="696"/>
                    </a:lnTo>
                    <a:lnTo>
                      <a:pt x="425" y="691"/>
                    </a:lnTo>
                    <a:lnTo>
                      <a:pt x="421" y="687"/>
                    </a:lnTo>
                    <a:lnTo>
                      <a:pt x="412" y="686"/>
                    </a:lnTo>
                    <a:lnTo>
                      <a:pt x="412" y="686"/>
                    </a:lnTo>
                    <a:lnTo>
                      <a:pt x="411" y="691"/>
                    </a:lnTo>
                    <a:lnTo>
                      <a:pt x="407" y="693"/>
                    </a:lnTo>
                    <a:lnTo>
                      <a:pt x="404" y="693"/>
                    </a:lnTo>
                    <a:lnTo>
                      <a:pt x="398" y="691"/>
                    </a:lnTo>
                    <a:lnTo>
                      <a:pt x="398" y="691"/>
                    </a:lnTo>
                    <a:lnTo>
                      <a:pt x="395" y="689"/>
                    </a:lnTo>
                    <a:lnTo>
                      <a:pt x="391" y="689"/>
                    </a:lnTo>
                    <a:lnTo>
                      <a:pt x="386" y="693"/>
                    </a:lnTo>
                    <a:lnTo>
                      <a:pt x="379" y="694"/>
                    </a:lnTo>
                    <a:lnTo>
                      <a:pt x="374" y="694"/>
                    </a:lnTo>
                    <a:lnTo>
                      <a:pt x="369" y="693"/>
                    </a:lnTo>
                    <a:lnTo>
                      <a:pt x="369" y="693"/>
                    </a:lnTo>
                    <a:lnTo>
                      <a:pt x="364" y="693"/>
                    </a:lnTo>
                    <a:lnTo>
                      <a:pt x="362" y="694"/>
                    </a:lnTo>
                    <a:lnTo>
                      <a:pt x="360" y="694"/>
                    </a:lnTo>
                    <a:lnTo>
                      <a:pt x="360" y="698"/>
                    </a:lnTo>
                    <a:lnTo>
                      <a:pt x="358" y="701"/>
                    </a:lnTo>
                    <a:lnTo>
                      <a:pt x="355" y="703"/>
                    </a:lnTo>
                    <a:lnTo>
                      <a:pt x="351" y="703"/>
                    </a:lnTo>
                    <a:lnTo>
                      <a:pt x="351" y="703"/>
                    </a:lnTo>
                    <a:lnTo>
                      <a:pt x="348" y="701"/>
                    </a:lnTo>
                    <a:lnTo>
                      <a:pt x="348" y="696"/>
                    </a:lnTo>
                    <a:lnTo>
                      <a:pt x="351" y="684"/>
                    </a:lnTo>
                    <a:lnTo>
                      <a:pt x="353" y="675"/>
                    </a:lnTo>
                    <a:lnTo>
                      <a:pt x="353" y="665"/>
                    </a:lnTo>
                    <a:lnTo>
                      <a:pt x="350" y="656"/>
                    </a:lnTo>
                    <a:lnTo>
                      <a:pt x="344" y="646"/>
                    </a:lnTo>
                    <a:lnTo>
                      <a:pt x="344" y="646"/>
                    </a:lnTo>
                    <a:lnTo>
                      <a:pt x="339" y="635"/>
                    </a:lnTo>
                    <a:lnTo>
                      <a:pt x="336" y="625"/>
                    </a:lnTo>
                    <a:lnTo>
                      <a:pt x="336" y="614"/>
                    </a:lnTo>
                    <a:lnTo>
                      <a:pt x="336" y="606"/>
                    </a:lnTo>
                    <a:lnTo>
                      <a:pt x="339" y="586"/>
                    </a:lnTo>
                    <a:lnTo>
                      <a:pt x="339" y="579"/>
                    </a:lnTo>
                    <a:lnTo>
                      <a:pt x="337" y="571"/>
                    </a:lnTo>
                    <a:lnTo>
                      <a:pt x="337" y="571"/>
                    </a:lnTo>
                    <a:lnTo>
                      <a:pt x="334" y="560"/>
                    </a:lnTo>
                    <a:lnTo>
                      <a:pt x="334" y="553"/>
                    </a:lnTo>
                    <a:lnTo>
                      <a:pt x="336" y="546"/>
                    </a:lnTo>
                    <a:lnTo>
                      <a:pt x="337" y="539"/>
                    </a:lnTo>
                    <a:lnTo>
                      <a:pt x="337" y="539"/>
                    </a:lnTo>
                    <a:lnTo>
                      <a:pt x="336" y="538"/>
                    </a:lnTo>
                    <a:lnTo>
                      <a:pt x="334" y="536"/>
                    </a:lnTo>
                    <a:lnTo>
                      <a:pt x="329" y="534"/>
                    </a:lnTo>
                    <a:lnTo>
                      <a:pt x="311" y="534"/>
                    </a:lnTo>
                    <a:lnTo>
                      <a:pt x="303" y="534"/>
                    </a:lnTo>
                    <a:lnTo>
                      <a:pt x="296" y="534"/>
                    </a:lnTo>
                    <a:lnTo>
                      <a:pt x="292" y="531"/>
                    </a:lnTo>
                    <a:lnTo>
                      <a:pt x="292" y="529"/>
                    </a:lnTo>
                    <a:lnTo>
                      <a:pt x="292" y="527"/>
                    </a:lnTo>
                    <a:lnTo>
                      <a:pt x="292" y="527"/>
                    </a:lnTo>
                    <a:lnTo>
                      <a:pt x="294" y="520"/>
                    </a:lnTo>
                    <a:lnTo>
                      <a:pt x="294" y="518"/>
                    </a:lnTo>
                    <a:lnTo>
                      <a:pt x="292" y="517"/>
                    </a:lnTo>
                    <a:lnTo>
                      <a:pt x="289" y="517"/>
                    </a:lnTo>
                    <a:lnTo>
                      <a:pt x="283" y="520"/>
                    </a:lnTo>
                    <a:lnTo>
                      <a:pt x="283" y="520"/>
                    </a:lnTo>
                    <a:lnTo>
                      <a:pt x="280" y="520"/>
                    </a:lnTo>
                    <a:lnTo>
                      <a:pt x="277" y="522"/>
                    </a:lnTo>
                    <a:lnTo>
                      <a:pt x="266" y="520"/>
                    </a:lnTo>
                    <a:lnTo>
                      <a:pt x="263" y="522"/>
                    </a:lnTo>
                    <a:lnTo>
                      <a:pt x="259" y="524"/>
                    </a:lnTo>
                    <a:lnTo>
                      <a:pt x="256" y="527"/>
                    </a:lnTo>
                    <a:lnTo>
                      <a:pt x="256" y="532"/>
                    </a:lnTo>
                    <a:lnTo>
                      <a:pt x="256" y="532"/>
                    </a:lnTo>
                    <a:lnTo>
                      <a:pt x="254" y="541"/>
                    </a:lnTo>
                    <a:lnTo>
                      <a:pt x="252" y="545"/>
                    </a:lnTo>
                    <a:lnTo>
                      <a:pt x="250" y="548"/>
                    </a:lnTo>
                    <a:lnTo>
                      <a:pt x="250" y="555"/>
                    </a:lnTo>
                    <a:lnTo>
                      <a:pt x="250" y="555"/>
                    </a:lnTo>
                    <a:lnTo>
                      <a:pt x="250" y="560"/>
                    </a:lnTo>
                    <a:lnTo>
                      <a:pt x="250" y="564"/>
                    </a:lnTo>
                    <a:lnTo>
                      <a:pt x="247" y="565"/>
                    </a:lnTo>
                    <a:lnTo>
                      <a:pt x="243" y="565"/>
                    </a:lnTo>
                    <a:lnTo>
                      <a:pt x="236" y="565"/>
                    </a:lnTo>
                    <a:lnTo>
                      <a:pt x="228" y="562"/>
                    </a:lnTo>
                    <a:lnTo>
                      <a:pt x="228" y="562"/>
                    </a:lnTo>
                    <a:lnTo>
                      <a:pt x="224" y="560"/>
                    </a:lnTo>
                    <a:lnTo>
                      <a:pt x="219" y="560"/>
                    </a:lnTo>
                    <a:lnTo>
                      <a:pt x="205" y="565"/>
                    </a:lnTo>
                    <a:lnTo>
                      <a:pt x="196" y="567"/>
                    </a:lnTo>
                    <a:lnTo>
                      <a:pt x="191" y="567"/>
                    </a:lnTo>
                    <a:lnTo>
                      <a:pt x="186" y="564"/>
                    </a:lnTo>
                    <a:lnTo>
                      <a:pt x="182" y="559"/>
                    </a:lnTo>
                    <a:lnTo>
                      <a:pt x="182" y="559"/>
                    </a:lnTo>
                    <a:lnTo>
                      <a:pt x="176" y="548"/>
                    </a:lnTo>
                    <a:lnTo>
                      <a:pt x="170" y="541"/>
                    </a:lnTo>
                    <a:lnTo>
                      <a:pt x="167" y="534"/>
                    </a:lnTo>
                    <a:lnTo>
                      <a:pt x="165" y="531"/>
                    </a:lnTo>
                    <a:lnTo>
                      <a:pt x="165" y="525"/>
                    </a:lnTo>
                    <a:lnTo>
                      <a:pt x="165" y="525"/>
                    </a:lnTo>
                    <a:lnTo>
                      <a:pt x="165" y="517"/>
                    </a:lnTo>
                    <a:lnTo>
                      <a:pt x="162" y="512"/>
                    </a:lnTo>
                    <a:lnTo>
                      <a:pt x="158" y="505"/>
                    </a:lnTo>
                    <a:lnTo>
                      <a:pt x="156" y="492"/>
                    </a:lnTo>
                    <a:lnTo>
                      <a:pt x="156" y="492"/>
                    </a:lnTo>
                    <a:lnTo>
                      <a:pt x="155" y="480"/>
                    </a:lnTo>
                    <a:lnTo>
                      <a:pt x="153" y="475"/>
                    </a:lnTo>
                    <a:lnTo>
                      <a:pt x="148" y="473"/>
                    </a:lnTo>
                    <a:lnTo>
                      <a:pt x="142" y="471"/>
                    </a:lnTo>
                    <a:lnTo>
                      <a:pt x="134" y="471"/>
                    </a:lnTo>
                    <a:lnTo>
                      <a:pt x="104" y="473"/>
                    </a:lnTo>
                    <a:lnTo>
                      <a:pt x="104" y="473"/>
                    </a:lnTo>
                    <a:lnTo>
                      <a:pt x="87" y="475"/>
                    </a:lnTo>
                    <a:lnTo>
                      <a:pt x="75" y="475"/>
                    </a:lnTo>
                    <a:lnTo>
                      <a:pt x="59" y="473"/>
                    </a:lnTo>
                    <a:lnTo>
                      <a:pt x="47" y="470"/>
                    </a:lnTo>
                    <a:lnTo>
                      <a:pt x="40" y="470"/>
                    </a:lnTo>
                    <a:lnTo>
                      <a:pt x="31" y="470"/>
                    </a:lnTo>
                    <a:lnTo>
                      <a:pt x="31" y="470"/>
                    </a:lnTo>
                    <a:lnTo>
                      <a:pt x="24" y="468"/>
                    </a:lnTo>
                    <a:lnTo>
                      <a:pt x="21" y="470"/>
                    </a:lnTo>
                    <a:lnTo>
                      <a:pt x="15" y="471"/>
                    </a:lnTo>
                    <a:lnTo>
                      <a:pt x="15" y="471"/>
                    </a:lnTo>
                    <a:lnTo>
                      <a:pt x="10" y="475"/>
                    </a:lnTo>
                    <a:lnTo>
                      <a:pt x="5" y="475"/>
                    </a:lnTo>
                    <a:lnTo>
                      <a:pt x="3" y="475"/>
                    </a:lnTo>
                    <a:lnTo>
                      <a:pt x="0" y="470"/>
                    </a:lnTo>
                    <a:lnTo>
                      <a:pt x="0" y="470"/>
                    </a:lnTo>
                    <a:lnTo>
                      <a:pt x="7" y="468"/>
                    </a:lnTo>
                    <a:lnTo>
                      <a:pt x="8" y="465"/>
                    </a:lnTo>
                    <a:lnTo>
                      <a:pt x="10" y="461"/>
                    </a:lnTo>
                    <a:lnTo>
                      <a:pt x="10" y="454"/>
                    </a:lnTo>
                    <a:lnTo>
                      <a:pt x="12" y="444"/>
                    </a:lnTo>
                    <a:lnTo>
                      <a:pt x="12" y="437"/>
                    </a:lnTo>
                    <a:lnTo>
                      <a:pt x="15" y="433"/>
                    </a:lnTo>
                    <a:lnTo>
                      <a:pt x="15" y="433"/>
                    </a:lnTo>
                    <a:lnTo>
                      <a:pt x="21" y="426"/>
                    </a:lnTo>
                    <a:lnTo>
                      <a:pt x="26" y="423"/>
                    </a:lnTo>
                    <a:lnTo>
                      <a:pt x="29" y="423"/>
                    </a:lnTo>
                    <a:lnTo>
                      <a:pt x="33" y="423"/>
                    </a:lnTo>
                    <a:lnTo>
                      <a:pt x="33" y="423"/>
                    </a:lnTo>
                    <a:lnTo>
                      <a:pt x="38" y="428"/>
                    </a:lnTo>
                    <a:lnTo>
                      <a:pt x="45" y="428"/>
                    </a:lnTo>
                    <a:lnTo>
                      <a:pt x="50" y="424"/>
                    </a:lnTo>
                    <a:lnTo>
                      <a:pt x="55" y="421"/>
                    </a:lnTo>
                    <a:lnTo>
                      <a:pt x="64" y="411"/>
                    </a:lnTo>
                    <a:lnTo>
                      <a:pt x="69" y="409"/>
                    </a:lnTo>
                    <a:lnTo>
                      <a:pt x="73" y="409"/>
                    </a:lnTo>
                    <a:lnTo>
                      <a:pt x="75" y="411"/>
                    </a:lnTo>
                    <a:lnTo>
                      <a:pt x="75" y="411"/>
                    </a:lnTo>
                    <a:lnTo>
                      <a:pt x="78" y="412"/>
                    </a:lnTo>
                    <a:lnTo>
                      <a:pt x="78" y="416"/>
                    </a:lnTo>
                    <a:lnTo>
                      <a:pt x="76" y="423"/>
                    </a:lnTo>
                    <a:lnTo>
                      <a:pt x="75" y="424"/>
                    </a:lnTo>
                    <a:lnTo>
                      <a:pt x="75" y="428"/>
                    </a:lnTo>
                    <a:lnTo>
                      <a:pt x="76" y="430"/>
                    </a:lnTo>
                    <a:lnTo>
                      <a:pt x="80" y="433"/>
                    </a:lnTo>
                    <a:lnTo>
                      <a:pt x="80" y="433"/>
                    </a:lnTo>
                    <a:lnTo>
                      <a:pt x="83" y="433"/>
                    </a:lnTo>
                    <a:lnTo>
                      <a:pt x="87" y="433"/>
                    </a:lnTo>
                    <a:lnTo>
                      <a:pt x="94" y="430"/>
                    </a:lnTo>
                    <a:lnTo>
                      <a:pt x="99" y="424"/>
                    </a:lnTo>
                    <a:lnTo>
                      <a:pt x="104" y="417"/>
                    </a:lnTo>
                    <a:lnTo>
                      <a:pt x="113" y="404"/>
                    </a:lnTo>
                    <a:lnTo>
                      <a:pt x="116" y="398"/>
                    </a:lnTo>
                    <a:lnTo>
                      <a:pt x="122" y="395"/>
                    </a:lnTo>
                    <a:lnTo>
                      <a:pt x="122" y="395"/>
                    </a:lnTo>
                    <a:lnTo>
                      <a:pt x="125" y="393"/>
                    </a:lnTo>
                    <a:lnTo>
                      <a:pt x="130" y="390"/>
                    </a:lnTo>
                    <a:lnTo>
                      <a:pt x="134" y="386"/>
                    </a:lnTo>
                    <a:lnTo>
                      <a:pt x="137" y="379"/>
                    </a:lnTo>
                    <a:lnTo>
                      <a:pt x="139" y="372"/>
                    </a:lnTo>
                    <a:lnTo>
                      <a:pt x="141" y="365"/>
                    </a:lnTo>
                    <a:lnTo>
                      <a:pt x="141" y="358"/>
                    </a:lnTo>
                    <a:lnTo>
                      <a:pt x="139" y="353"/>
                    </a:lnTo>
                    <a:lnTo>
                      <a:pt x="139" y="353"/>
                    </a:lnTo>
                    <a:lnTo>
                      <a:pt x="137" y="348"/>
                    </a:lnTo>
                    <a:lnTo>
                      <a:pt x="137" y="341"/>
                    </a:lnTo>
                    <a:lnTo>
                      <a:pt x="137" y="329"/>
                    </a:lnTo>
                    <a:lnTo>
                      <a:pt x="141" y="317"/>
                    </a:lnTo>
                    <a:lnTo>
                      <a:pt x="148" y="303"/>
                    </a:lnTo>
                    <a:lnTo>
                      <a:pt x="155" y="290"/>
                    </a:lnTo>
                    <a:lnTo>
                      <a:pt x="163" y="280"/>
                    </a:lnTo>
                    <a:lnTo>
                      <a:pt x="170" y="271"/>
                    </a:lnTo>
                    <a:lnTo>
                      <a:pt x="179" y="266"/>
                    </a:lnTo>
                    <a:lnTo>
                      <a:pt x="179" y="266"/>
                    </a:lnTo>
                    <a:lnTo>
                      <a:pt x="184" y="261"/>
                    </a:lnTo>
                    <a:lnTo>
                      <a:pt x="188" y="257"/>
                    </a:lnTo>
                    <a:lnTo>
                      <a:pt x="189" y="252"/>
                    </a:lnTo>
                    <a:lnTo>
                      <a:pt x="191" y="247"/>
                    </a:lnTo>
                    <a:lnTo>
                      <a:pt x="193" y="233"/>
                    </a:lnTo>
                    <a:lnTo>
                      <a:pt x="195" y="224"/>
                    </a:lnTo>
                    <a:lnTo>
                      <a:pt x="198" y="216"/>
                    </a:lnTo>
                    <a:lnTo>
                      <a:pt x="198" y="216"/>
                    </a:lnTo>
                    <a:lnTo>
                      <a:pt x="202" y="209"/>
                    </a:lnTo>
                    <a:lnTo>
                      <a:pt x="202" y="203"/>
                    </a:lnTo>
                    <a:lnTo>
                      <a:pt x="202" y="200"/>
                    </a:lnTo>
                    <a:lnTo>
                      <a:pt x="200" y="196"/>
                    </a:lnTo>
                    <a:lnTo>
                      <a:pt x="198" y="191"/>
                    </a:lnTo>
                    <a:lnTo>
                      <a:pt x="198" y="186"/>
                    </a:lnTo>
                    <a:lnTo>
                      <a:pt x="198" y="179"/>
                    </a:lnTo>
                    <a:lnTo>
                      <a:pt x="200" y="169"/>
                    </a:lnTo>
                    <a:lnTo>
                      <a:pt x="200" y="169"/>
                    </a:lnTo>
                    <a:lnTo>
                      <a:pt x="203" y="156"/>
                    </a:lnTo>
                    <a:lnTo>
                      <a:pt x="203" y="149"/>
                    </a:lnTo>
                    <a:lnTo>
                      <a:pt x="203" y="137"/>
                    </a:lnTo>
                    <a:lnTo>
                      <a:pt x="205" y="128"/>
                    </a:lnTo>
                    <a:lnTo>
                      <a:pt x="207" y="123"/>
                    </a:lnTo>
                    <a:lnTo>
                      <a:pt x="210" y="116"/>
                    </a:lnTo>
                    <a:lnTo>
                      <a:pt x="210" y="116"/>
                    </a:lnTo>
                    <a:lnTo>
                      <a:pt x="219" y="101"/>
                    </a:lnTo>
                    <a:lnTo>
                      <a:pt x="224" y="92"/>
                    </a:lnTo>
                    <a:lnTo>
                      <a:pt x="226" y="85"/>
                    </a:lnTo>
                    <a:lnTo>
                      <a:pt x="224" y="78"/>
                    </a:lnTo>
                    <a:lnTo>
                      <a:pt x="224" y="78"/>
                    </a:lnTo>
                    <a:lnTo>
                      <a:pt x="221" y="52"/>
                    </a:lnTo>
                    <a:lnTo>
                      <a:pt x="221" y="43"/>
                    </a:lnTo>
                    <a:lnTo>
                      <a:pt x="224" y="41"/>
                    </a:lnTo>
                    <a:lnTo>
                      <a:pt x="226" y="38"/>
                    </a:lnTo>
                    <a:lnTo>
                      <a:pt x="226" y="38"/>
                    </a:lnTo>
                    <a:lnTo>
                      <a:pt x="229" y="34"/>
                    </a:lnTo>
                    <a:lnTo>
                      <a:pt x="233" y="29"/>
                    </a:lnTo>
                    <a:lnTo>
                      <a:pt x="238" y="17"/>
                    </a:lnTo>
                    <a:lnTo>
                      <a:pt x="242" y="12"/>
                    </a:lnTo>
                    <a:lnTo>
                      <a:pt x="247" y="8"/>
                    </a:lnTo>
                    <a:lnTo>
                      <a:pt x="256" y="7"/>
                    </a:lnTo>
                    <a:lnTo>
                      <a:pt x="264" y="10"/>
                    </a:lnTo>
                    <a:lnTo>
                      <a:pt x="264" y="10"/>
                    </a:lnTo>
                    <a:lnTo>
                      <a:pt x="275" y="15"/>
                    </a:lnTo>
                    <a:lnTo>
                      <a:pt x="280" y="21"/>
                    </a:lnTo>
                    <a:lnTo>
                      <a:pt x="283" y="26"/>
                    </a:lnTo>
                    <a:lnTo>
                      <a:pt x="287" y="29"/>
                    </a:lnTo>
                    <a:lnTo>
                      <a:pt x="289" y="34"/>
                    </a:lnTo>
                    <a:lnTo>
                      <a:pt x="292" y="36"/>
                    </a:lnTo>
                    <a:lnTo>
                      <a:pt x="297" y="38"/>
                    </a:lnTo>
                    <a:lnTo>
                      <a:pt x="297" y="38"/>
                    </a:lnTo>
                    <a:lnTo>
                      <a:pt x="311" y="40"/>
                    </a:lnTo>
                    <a:lnTo>
                      <a:pt x="324" y="43"/>
                    </a:lnTo>
                    <a:lnTo>
                      <a:pt x="343" y="50"/>
                    </a:lnTo>
                    <a:lnTo>
                      <a:pt x="350" y="50"/>
                    </a:lnTo>
                    <a:lnTo>
                      <a:pt x="357" y="48"/>
                    </a:lnTo>
                    <a:lnTo>
                      <a:pt x="362" y="43"/>
                    </a:lnTo>
                    <a:lnTo>
                      <a:pt x="367" y="34"/>
                    </a:lnTo>
                    <a:lnTo>
                      <a:pt x="367" y="34"/>
                    </a:lnTo>
                    <a:lnTo>
                      <a:pt x="371" y="24"/>
                    </a:lnTo>
                    <a:lnTo>
                      <a:pt x="374" y="21"/>
                    </a:lnTo>
                    <a:lnTo>
                      <a:pt x="376" y="21"/>
                    </a:lnTo>
                    <a:lnTo>
                      <a:pt x="379" y="24"/>
                    </a:lnTo>
                    <a:lnTo>
                      <a:pt x="384" y="26"/>
                    </a:lnTo>
                    <a:lnTo>
                      <a:pt x="390" y="27"/>
                    </a:lnTo>
                    <a:lnTo>
                      <a:pt x="400" y="26"/>
                    </a:lnTo>
                    <a:lnTo>
                      <a:pt x="412" y="19"/>
                    </a:lnTo>
                    <a:lnTo>
                      <a:pt x="412" y="19"/>
                    </a:lnTo>
                    <a:lnTo>
                      <a:pt x="423" y="15"/>
                    </a:lnTo>
                    <a:lnTo>
                      <a:pt x="431" y="14"/>
                    </a:lnTo>
                    <a:lnTo>
                      <a:pt x="437" y="14"/>
                    </a:lnTo>
                    <a:lnTo>
                      <a:pt x="442" y="15"/>
                    </a:lnTo>
                    <a:lnTo>
                      <a:pt x="445" y="15"/>
                    </a:lnTo>
                    <a:lnTo>
                      <a:pt x="449" y="15"/>
                    </a:lnTo>
                    <a:lnTo>
                      <a:pt x="452" y="14"/>
                    </a:lnTo>
                    <a:lnTo>
                      <a:pt x="458" y="7"/>
                    </a:lnTo>
                    <a:lnTo>
                      <a:pt x="458" y="7"/>
                    </a:lnTo>
                    <a:lnTo>
                      <a:pt x="461" y="3"/>
                    </a:lnTo>
                    <a:lnTo>
                      <a:pt x="465" y="1"/>
                    </a:lnTo>
                    <a:lnTo>
                      <a:pt x="472" y="0"/>
                    </a:lnTo>
                    <a:lnTo>
                      <a:pt x="480" y="1"/>
                    </a:lnTo>
                    <a:lnTo>
                      <a:pt x="489" y="5"/>
                    </a:lnTo>
                    <a:lnTo>
                      <a:pt x="503" y="12"/>
                    </a:lnTo>
                    <a:lnTo>
                      <a:pt x="510" y="14"/>
                    </a:lnTo>
                    <a:lnTo>
                      <a:pt x="512" y="12"/>
                    </a:lnTo>
                    <a:lnTo>
                      <a:pt x="513" y="10"/>
                    </a:lnTo>
                    <a:lnTo>
                      <a:pt x="513" y="10"/>
                    </a:lnTo>
                    <a:lnTo>
                      <a:pt x="517" y="8"/>
                    </a:lnTo>
                    <a:lnTo>
                      <a:pt x="519" y="7"/>
                    </a:lnTo>
                    <a:lnTo>
                      <a:pt x="524" y="8"/>
                    </a:lnTo>
                    <a:lnTo>
                      <a:pt x="529" y="12"/>
                    </a:lnTo>
                    <a:lnTo>
                      <a:pt x="536" y="15"/>
                    </a:lnTo>
                    <a:lnTo>
                      <a:pt x="536" y="15"/>
                    </a:lnTo>
                    <a:lnTo>
                      <a:pt x="546" y="27"/>
                    </a:lnTo>
                    <a:lnTo>
                      <a:pt x="557" y="38"/>
                    </a:lnTo>
                    <a:lnTo>
                      <a:pt x="560" y="41"/>
                    </a:lnTo>
                    <a:lnTo>
                      <a:pt x="566" y="41"/>
                    </a:lnTo>
                    <a:lnTo>
                      <a:pt x="569" y="41"/>
                    </a:lnTo>
                    <a:lnTo>
                      <a:pt x="574" y="38"/>
                    </a:lnTo>
                    <a:lnTo>
                      <a:pt x="574" y="38"/>
                    </a:lnTo>
                    <a:lnTo>
                      <a:pt x="579" y="34"/>
                    </a:lnTo>
                    <a:lnTo>
                      <a:pt x="583" y="33"/>
                    </a:lnTo>
                    <a:lnTo>
                      <a:pt x="586" y="34"/>
                    </a:lnTo>
                    <a:lnTo>
                      <a:pt x="588" y="36"/>
                    </a:lnTo>
                    <a:lnTo>
                      <a:pt x="592" y="38"/>
                    </a:lnTo>
                    <a:lnTo>
                      <a:pt x="595" y="40"/>
                    </a:lnTo>
                    <a:lnTo>
                      <a:pt x="597" y="38"/>
                    </a:lnTo>
                    <a:lnTo>
                      <a:pt x="600" y="34"/>
                    </a:lnTo>
                    <a:lnTo>
                      <a:pt x="600" y="34"/>
                    </a:lnTo>
                    <a:lnTo>
                      <a:pt x="604" y="29"/>
                    </a:lnTo>
                    <a:lnTo>
                      <a:pt x="607" y="27"/>
                    </a:lnTo>
                    <a:lnTo>
                      <a:pt x="611" y="27"/>
                    </a:lnTo>
                    <a:lnTo>
                      <a:pt x="613" y="27"/>
                    </a:lnTo>
                    <a:lnTo>
                      <a:pt x="620" y="36"/>
                    </a:lnTo>
                    <a:lnTo>
                      <a:pt x="626" y="48"/>
                    </a:lnTo>
                    <a:lnTo>
                      <a:pt x="626" y="48"/>
                    </a:lnTo>
                    <a:lnTo>
                      <a:pt x="630" y="54"/>
                    </a:lnTo>
                    <a:lnTo>
                      <a:pt x="633" y="57"/>
                    </a:lnTo>
                    <a:lnTo>
                      <a:pt x="639" y="61"/>
                    </a:lnTo>
                    <a:lnTo>
                      <a:pt x="646" y="66"/>
                    </a:lnTo>
                    <a:lnTo>
                      <a:pt x="649" y="71"/>
                    </a:lnTo>
                    <a:lnTo>
                      <a:pt x="653" y="78"/>
                    </a:lnTo>
                    <a:lnTo>
                      <a:pt x="653" y="78"/>
                    </a:lnTo>
                    <a:lnTo>
                      <a:pt x="649" y="97"/>
                    </a:lnTo>
                    <a:lnTo>
                      <a:pt x="647" y="113"/>
                    </a:lnTo>
                    <a:lnTo>
                      <a:pt x="647" y="118"/>
                    </a:lnTo>
                    <a:lnTo>
                      <a:pt x="649" y="122"/>
                    </a:lnTo>
                    <a:lnTo>
                      <a:pt x="653" y="125"/>
                    </a:lnTo>
                    <a:lnTo>
                      <a:pt x="660" y="128"/>
                    </a:lnTo>
                    <a:lnTo>
                      <a:pt x="660" y="128"/>
                    </a:lnTo>
                    <a:lnTo>
                      <a:pt x="665" y="132"/>
                    </a:lnTo>
                    <a:lnTo>
                      <a:pt x="667" y="137"/>
                    </a:lnTo>
                    <a:lnTo>
                      <a:pt x="665" y="142"/>
                    </a:lnTo>
                    <a:lnTo>
                      <a:pt x="661" y="148"/>
                    </a:lnTo>
                    <a:lnTo>
                      <a:pt x="647" y="162"/>
                    </a:lnTo>
                    <a:lnTo>
                      <a:pt x="633" y="175"/>
                    </a:lnTo>
                    <a:lnTo>
                      <a:pt x="633" y="175"/>
                    </a:lnTo>
                    <a:lnTo>
                      <a:pt x="626" y="184"/>
                    </a:lnTo>
                    <a:lnTo>
                      <a:pt x="623" y="195"/>
                    </a:lnTo>
                    <a:lnTo>
                      <a:pt x="618" y="207"/>
                    </a:lnTo>
                    <a:lnTo>
                      <a:pt x="616" y="221"/>
                    </a:lnTo>
                    <a:lnTo>
                      <a:pt x="613" y="252"/>
                    </a:lnTo>
                    <a:lnTo>
                      <a:pt x="609" y="283"/>
                    </a:lnTo>
                    <a:lnTo>
                      <a:pt x="609" y="283"/>
                    </a:lnTo>
                    <a:lnTo>
                      <a:pt x="599" y="292"/>
                    </a:lnTo>
                    <a:lnTo>
                      <a:pt x="593" y="299"/>
                    </a:lnTo>
                    <a:lnTo>
                      <a:pt x="592" y="304"/>
                    </a:lnTo>
                    <a:lnTo>
                      <a:pt x="592" y="310"/>
                    </a:lnTo>
                    <a:lnTo>
                      <a:pt x="593" y="315"/>
                    </a:lnTo>
                    <a:lnTo>
                      <a:pt x="593" y="318"/>
                    </a:lnTo>
                    <a:lnTo>
                      <a:pt x="588" y="322"/>
                    </a:lnTo>
                    <a:lnTo>
                      <a:pt x="588" y="322"/>
                    </a:lnTo>
                    <a:lnTo>
                      <a:pt x="583" y="327"/>
                    </a:lnTo>
                    <a:lnTo>
                      <a:pt x="581" y="330"/>
                    </a:lnTo>
                    <a:lnTo>
                      <a:pt x="581" y="332"/>
                    </a:lnTo>
                    <a:lnTo>
                      <a:pt x="588" y="341"/>
                    </a:lnTo>
                    <a:lnTo>
                      <a:pt x="588" y="341"/>
                    </a:lnTo>
                    <a:lnTo>
                      <a:pt x="590" y="348"/>
                    </a:lnTo>
                    <a:lnTo>
                      <a:pt x="593" y="353"/>
                    </a:lnTo>
                    <a:lnTo>
                      <a:pt x="595" y="362"/>
                    </a:lnTo>
                    <a:lnTo>
                      <a:pt x="595" y="374"/>
                    </a:lnTo>
                    <a:lnTo>
                      <a:pt x="595" y="374"/>
                    </a:lnTo>
                    <a:lnTo>
                      <a:pt x="595" y="386"/>
                    </a:lnTo>
                    <a:lnTo>
                      <a:pt x="597" y="397"/>
                    </a:lnTo>
                    <a:lnTo>
                      <a:pt x="600" y="407"/>
                    </a:lnTo>
                    <a:lnTo>
                      <a:pt x="602" y="417"/>
                    </a:lnTo>
                    <a:lnTo>
                      <a:pt x="602" y="417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42"/>
              <p:cNvSpPr/>
              <p:nvPr/>
            </p:nvSpPr>
            <p:spPr>
              <a:xfrm>
                <a:off x="-423392" y="6063134"/>
                <a:ext cx="693316" cy="819374"/>
              </a:xfrm>
              <a:custGeom>
                <a:rect b="b" l="l" r="r" t="t"/>
                <a:pathLst>
                  <a:path extrusionOk="0" h="454" w="389">
                    <a:moveTo>
                      <a:pt x="2" y="146"/>
                    </a:moveTo>
                    <a:lnTo>
                      <a:pt x="2" y="146"/>
                    </a:lnTo>
                    <a:lnTo>
                      <a:pt x="13" y="144"/>
                    </a:lnTo>
                    <a:lnTo>
                      <a:pt x="20" y="141"/>
                    </a:lnTo>
                    <a:lnTo>
                      <a:pt x="25" y="136"/>
                    </a:lnTo>
                    <a:lnTo>
                      <a:pt x="28" y="129"/>
                    </a:lnTo>
                    <a:lnTo>
                      <a:pt x="35" y="115"/>
                    </a:lnTo>
                    <a:lnTo>
                      <a:pt x="39" y="108"/>
                    </a:lnTo>
                    <a:lnTo>
                      <a:pt x="46" y="101"/>
                    </a:lnTo>
                    <a:lnTo>
                      <a:pt x="46" y="101"/>
                    </a:lnTo>
                    <a:lnTo>
                      <a:pt x="51" y="94"/>
                    </a:lnTo>
                    <a:lnTo>
                      <a:pt x="53" y="89"/>
                    </a:lnTo>
                    <a:lnTo>
                      <a:pt x="53" y="85"/>
                    </a:lnTo>
                    <a:lnTo>
                      <a:pt x="49" y="83"/>
                    </a:lnTo>
                    <a:lnTo>
                      <a:pt x="42" y="80"/>
                    </a:lnTo>
                    <a:lnTo>
                      <a:pt x="39" y="78"/>
                    </a:lnTo>
                    <a:lnTo>
                      <a:pt x="39" y="76"/>
                    </a:lnTo>
                    <a:lnTo>
                      <a:pt x="39" y="76"/>
                    </a:lnTo>
                    <a:lnTo>
                      <a:pt x="39" y="71"/>
                    </a:lnTo>
                    <a:lnTo>
                      <a:pt x="40" y="68"/>
                    </a:lnTo>
                    <a:lnTo>
                      <a:pt x="42" y="62"/>
                    </a:lnTo>
                    <a:lnTo>
                      <a:pt x="42" y="57"/>
                    </a:lnTo>
                    <a:lnTo>
                      <a:pt x="42" y="57"/>
                    </a:lnTo>
                    <a:lnTo>
                      <a:pt x="49" y="57"/>
                    </a:lnTo>
                    <a:lnTo>
                      <a:pt x="51" y="57"/>
                    </a:lnTo>
                    <a:lnTo>
                      <a:pt x="51" y="54"/>
                    </a:lnTo>
                    <a:lnTo>
                      <a:pt x="53" y="45"/>
                    </a:lnTo>
                    <a:lnTo>
                      <a:pt x="51" y="33"/>
                    </a:lnTo>
                    <a:lnTo>
                      <a:pt x="51" y="33"/>
                    </a:lnTo>
                    <a:lnTo>
                      <a:pt x="49" y="21"/>
                    </a:lnTo>
                    <a:lnTo>
                      <a:pt x="46" y="14"/>
                    </a:lnTo>
                    <a:lnTo>
                      <a:pt x="42" y="8"/>
                    </a:lnTo>
                    <a:lnTo>
                      <a:pt x="39" y="2"/>
                    </a:lnTo>
                    <a:lnTo>
                      <a:pt x="39" y="2"/>
                    </a:lnTo>
                    <a:lnTo>
                      <a:pt x="60" y="0"/>
                    </a:lnTo>
                    <a:lnTo>
                      <a:pt x="96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241" y="52"/>
                    </a:lnTo>
                    <a:lnTo>
                      <a:pt x="284" y="80"/>
                    </a:lnTo>
                    <a:lnTo>
                      <a:pt x="284" y="80"/>
                    </a:lnTo>
                    <a:lnTo>
                      <a:pt x="291" y="85"/>
                    </a:lnTo>
                    <a:lnTo>
                      <a:pt x="293" y="89"/>
                    </a:lnTo>
                    <a:lnTo>
                      <a:pt x="293" y="92"/>
                    </a:lnTo>
                    <a:lnTo>
                      <a:pt x="293" y="94"/>
                    </a:lnTo>
                    <a:lnTo>
                      <a:pt x="291" y="97"/>
                    </a:lnTo>
                    <a:lnTo>
                      <a:pt x="291" y="101"/>
                    </a:lnTo>
                    <a:lnTo>
                      <a:pt x="293" y="106"/>
                    </a:lnTo>
                    <a:lnTo>
                      <a:pt x="296" y="111"/>
                    </a:lnTo>
                    <a:lnTo>
                      <a:pt x="296" y="111"/>
                    </a:lnTo>
                    <a:lnTo>
                      <a:pt x="326" y="137"/>
                    </a:lnTo>
                    <a:lnTo>
                      <a:pt x="340" y="149"/>
                    </a:lnTo>
                    <a:lnTo>
                      <a:pt x="349" y="155"/>
                    </a:lnTo>
                    <a:lnTo>
                      <a:pt x="349" y="155"/>
                    </a:lnTo>
                    <a:lnTo>
                      <a:pt x="343" y="167"/>
                    </a:lnTo>
                    <a:lnTo>
                      <a:pt x="340" y="174"/>
                    </a:lnTo>
                    <a:lnTo>
                      <a:pt x="338" y="181"/>
                    </a:lnTo>
                    <a:lnTo>
                      <a:pt x="335" y="190"/>
                    </a:lnTo>
                    <a:lnTo>
                      <a:pt x="335" y="190"/>
                    </a:lnTo>
                    <a:lnTo>
                      <a:pt x="331" y="202"/>
                    </a:lnTo>
                    <a:lnTo>
                      <a:pt x="329" y="212"/>
                    </a:lnTo>
                    <a:lnTo>
                      <a:pt x="331" y="221"/>
                    </a:lnTo>
                    <a:lnTo>
                      <a:pt x="335" y="228"/>
                    </a:lnTo>
                    <a:lnTo>
                      <a:pt x="343" y="238"/>
                    </a:lnTo>
                    <a:lnTo>
                      <a:pt x="354" y="250"/>
                    </a:lnTo>
                    <a:lnTo>
                      <a:pt x="354" y="250"/>
                    </a:lnTo>
                    <a:lnTo>
                      <a:pt x="356" y="256"/>
                    </a:lnTo>
                    <a:lnTo>
                      <a:pt x="356" y="259"/>
                    </a:lnTo>
                    <a:lnTo>
                      <a:pt x="356" y="261"/>
                    </a:lnTo>
                    <a:lnTo>
                      <a:pt x="352" y="263"/>
                    </a:lnTo>
                    <a:lnTo>
                      <a:pt x="350" y="264"/>
                    </a:lnTo>
                    <a:lnTo>
                      <a:pt x="349" y="270"/>
                    </a:lnTo>
                    <a:lnTo>
                      <a:pt x="350" y="275"/>
                    </a:lnTo>
                    <a:lnTo>
                      <a:pt x="352" y="285"/>
                    </a:lnTo>
                    <a:lnTo>
                      <a:pt x="352" y="285"/>
                    </a:lnTo>
                    <a:lnTo>
                      <a:pt x="356" y="292"/>
                    </a:lnTo>
                    <a:lnTo>
                      <a:pt x="356" y="297"/>
                    </a:lnTo>
                    <a:lnTo>
                      <a:pt x="354" y="301"/>
                    </a:lnTo>
                    <a:lnTo>
                      <a:pt x="350" y="304"/>
                    </a:lnTo>
                    <a:lnTo>
                      <a:pt x="349" y="308"/>
                    </a:lnTo>
                    <a:lnTo>
                      <a:pt x="349" y="313"/>
                    </a:lnTo>
                    <a:lnTo>
                      <a:pt x="349" y="320"/>
                    </a:lnTo>
                    <a:lnTo>
                      <a:pt x="352" y="331"/>
                    </a:lnTo>
                    <a:lnTo>
                      <a:pt x="352" y="331"/>
                    </a:lnTo>
                    <a:lnTo>
                      <a:pt x="359" y="350"/>
                    </a:lnTo>
                    <a:lnTo>
                      <a:pt x="363" y="362"/>
                    </a:lnTo>
                    <a:lnTo>
                      <a:pt x="363" y="371"/>
                    </a:lnTo>
                    <a:lnTo>
                      <a:pt x="366" y="381"/>
                    </a:lnTo>
                    <a:lnTo>
                      <a:pt x="366" y="381"/>
                    </a:lnTo>
                    <a:lnTo>
                      <a:pt x="370" y="388"/>
                    </a:lnTo>
                    <a:lnTo>
                      <a:pt x="375" y="392"/>
                    </a:lnTo>
                    <a:lnTo>
                      <a:pt x="380" y="395"/>
                    </a:lnTo>
                    <a:lnTo>
                      <a:pt x="389" y="404"/>
                    </a:lnTo>
                    <a:lnTo>
                      <a:pt x="389" y="404"/>
                    </a:lnTo>
                    <a:lnTo>
                      <a:pt x="378" y="412"/>
                    </a:lnTo>
                    <a:lnTo>
                      <a:pt x="366" y="421"/>
                    </a:lnTo>
                    <a:lnTo>
                      <a:pt x="352" y="430"/>
                    </a:lnTo>
                    <a:lnTo>
                      <a:pt x="335" y="439"/>
                    </a:lnTo>
                    <a:lnTo>
                      <a:pt x="335" y="439"/>
                    </a:lnTo>
                    <a:lnTo>
                      <a:pt x="326" y="440"/>
                    </a:lnTo>
                    <a:lnTo>
                      <a:pt x="319" y="440"/>
                    </a:lnTo>
                    <a:lnTo>
                      <a:pt x="314" y="439"/>
                    </a:lnTo>
                    <a:lnTo>
                      <a:pt x="309" y="437"/>
                    </a:lnTo>
                    <a:lnTo>
                      <a:pt x="305" y="433"/>
                    </a:lnTo>
                    <a:lnTo>
                      <a:pt x="303" y="433"/>
                    </a:lnTo>
                    <a:lnTo>
                      <a:pt x="302" y="435"/>
                    </a:lnTo>
                    <a:lnTo>
                      <a:pt x="300" y="439"/>
                    </a:lnTo>
                    <a:lnTo>
                      <a:pt x="300" y="439"/>
                    </a:lnTo>
                    <a:lnTo>
                      <a:pt x="296" y="445"/>
                    </a:lnTo>
                    <a:lnTo>
                      <a:pt x="293" y="449"/>
                    </a:lnTo>
                    <a:lnTo>
                      <a:pt x="289" y="452"/>
                    </a:lnTo>
                    <a:lnTo>
                      <a:pt x="284" y="454"/>
                    </a:lnTo>
                    <a:lnTo>
                      <a:pt x="281" y="454"/>
                    </a:lnTo>
                    <a:lnTo>
                      <a:pt x="275" y="454"/>
                    </a:lnTo>
                    <a:lnTo>
                      <a:pt x="269" y="449"/>
                    </a:lnTo>
                    <a:lnTo>
                      <a:pt x="269" y="449"/>
                    </a:lnTo>
                    <a:lnTo>
                      <a:pt x="265" y="449"/>
                    </a:lnTo>
                    <a:lnTo>
                      <a:pt x="262" y="449"/>
                    </a:lnTo>
                    <a:lnTo>
                      <a:pt x="255" y="452"/>
                    </a:lnTo>
                    <a:lnTo>
                      <a:pt x="249" y="454"/>
                    </a:lnTo>
                    <a:lnTo>
                      <a:pt x="246" y="454"/>
                    </a:lnTo>
                    <a:lnTo>
                      <a:pt x="241" y="452"/>
                    </a:lnTo>
                    <a:lnTo>
                      <a:pt x="235" y="447"/>
                    </a:lnTo>
                    <a:lnTo>
                      <a:pt x="235" y="447"/>
                    </a:lnTo>
                    <a:lnTo>
                      <a:pt x="230" y="444"/>
                    </a:lnTo>
                    <a:lnTo>
                      <a:pt x="227" y="442"/>
                    </a:lnTo>
                    <a:lnTo>
                      <a:pt x="223" y="444"/>
                    </a:lnTo>
                    <a:lnTo>
                      <a:pt x="220" y="445"/>
                    </a:lnTo>
                    <a:lnTo>
                      <a:pt x="215" y="447"/>
                    </a:lnTo>
                    <a:lnTo>
                      <a:pt x="208" y="449"/>
                    </a:lnTo>
                    <a:lnTo>
                      <a:pt x="199" y="449"/>
                    </a:lnTo>
                    <a:lnTo>
                      <a:pt x="187" y="447"/>
                    </a:lnTo>
                    <a:lnTo>
                      <a:pt x="187" y="447"/>
                    </a:lnTo>
                    <a:lnTo>
                      <a:pt x="183" y="440"/>
                    </a:lnTo>
                    <a:lnTo>
                      <a:pt x="181" y="433"/>
                    </a:lnTo>
                    <a:lnTo>
                      <a:pt x="180" y="425"/>
                    </a:lnTo>
                    <a:lnTo>
                      <a:pt x="181" y="414"/>
                    </a:lnTo>
                    <a:lnTo>
                      <a:pt x="181" y="409"/>
                    </a:lnTo>
                    <a:lnTo>
                      <a:pt x="180" y="402"/>
                    </a:lnTo>
                    <a:lnTo>
                      <a:pt x="180" y="402"/>
                    </a:lnTo>
                    <a:lnTo>
                      <a:pt x="174" y="388"/>
                    </a:lnTo>
                    <a:lnTo>
                      <a:pt x="171" y="378"/>
                    </a:lnTo>
                    <a:lnTo>
                      <a:pt x="166" y="371"/>
                    </a:lnTo>
                    <a:lnTo>
                      <a:pt x="157" y="365"/>
                    </a:lnTo>
                    <a:lnTo>
                      <a:pt x="157" y="365"/>
                    </a:lnTo>
                    <a:lnTo>
                      <a:pt x="140" y="360"/>
                    </a:lnTo>
                    <a:lnTo>
                      <a:pt x="126" y="357"/>
                    </a:lnTo>
                    <a:lnTo>
                      <a:pt x="126" y="357"/>
                    </a:lnTo>
                    <a:lnTo>
                      <a:pt x="107" y="346"/>
                    </a:lnTo>
                    <a:lnTo>
                      <a:pt x="98" y="344"/>
                    </a:lnTo>
                    <a:lnTo>
                      <a:pt x="94" y="343"/>
                    </a:lnTo>
                    <a:lnTo>
                      <a:pt x="91" y="338"/>
                    </a:lnTo>
                    <a:lnTo>
                      <a:pt x="91" y="338"/>
                    </a:lnTo>
                    <a:lnTo>
                      <a:pt x="89" y="336"/>
                    </a:lnTo>
                    <a:lnTo>
                      <a:pt x="87" y="334"/>
                    </a:lnTo>
                    <a:lnTo>
                      <a:pt x="84" y="334"/>
                    </a:lnTo>
                    <a:lnTo>
                      <a:pt x="82" y="336"/>
                    </a:lnTo>
                    <a:lnTo>
                      <a:pt x="82" y="336"/>
                    </a:lnTo>
                    <a:lnTo>
                      <a:pt x="79" y="329"/>
                    </a:lnTo>
                    <a:lnTo>
                      <a:pt x="79" y="329"/>
                    </a:lnTo>
                    <a:lnTo>
                      <a:pt x="77" y="325"/>
                    </a:lnTo>
                    <a:lnTo>
                      <a:pt x="74" y="322"/>
                    </a:lnTo>
                    <a:lnTo>
                      <a:pt x="67" y="318"/>
                    </a:lnTo>
                    <a:lnTo>
                      <a:pt x="58" y="315"/>
                    </a:lnTo>
                    <a:lnTo>
                      <a:pt x="54" y="311"/>
                    </a:lnTo>
                    <a:lnTo>
                      <a:pt x="49" y="304"/>
                    </a:lnTo>
                    <a:lnTo>
                      <a:pt x="49" y="304"/>
                    </a:lnTo>
                    <a:lnTo>
                      <a:pt x="42" y="291"/>
                    </a:lnTo>
                    <a:lnTo>
                      <a:pt x="37" y="270"/>
                    </a:lnTo>
                    <a:lnTo>
                      <a:pt x="37" y="270"/>
                    </a:lnTo>
                    <a:lnTo>
                      <a:pt x="33" y="264"/>
                    </a:lnTo>
                    <a:lnTo>
                      <a:pt x="28" y="257"/>
                    </a:lnTo>
                    <a:lnTo>
                      <a:pt x="18" y="240"/>
                    </a:lnTo>
                    <a:lnTo>
                      <a:pt x="11" y="231"/>
                    </a:lnTo>
                    <a:lnTo>
                      <a:pt x="7" y="223"/>
                    </a:lnTo>
                    <a:lnTo>
                      <a:pt x="6" y="214"/>
                    </a:lnTo>
                    <a:lnTo>
                      <a:pt x="7" y="207"/>
                    </a:lnTo>
                    <a:lnTo>
                      <a:pt x="7" y="207"/>
                    </a:lnTo>
                    <a:lnTo>
                      <a:pt x="9" y="200"/>
                    </a:lnTo>
                    <a:lnTo>
                      <a:pt x="9" y="193"/>
                    </a:lnTo>
                    <a:lnTo>
                      <a:pt x="6" y="179"/>
                    </a:lnTo>
                    <a:lnTo>
                      <a:pt x="2" y="163"/>
                    </a:lnTo>
                    <a:lnTo>
                      <a:pt x="0" y="155"/>
                    </a:lnTo>
                    <a:lnTo>
                      <a:pt x="2" y="146"/>
                    </a:lnTo>
                    <a:lnTo>
                      <a:pt x="2" y="146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42"/>
              <p:cNvSpPr/>
              <p:nvPr/>
            </p:nvSpPr>
            <p:spPr>
              <a:xfrm>
                <a:off x="-687322" y="7185831"/>
                <a:ext cx="496351" cy="523927"/>
              </a:xfrm>
              <a:custGeom>
                <a:rect b="b" l="l" r="r" t="t"/>
                <a:pathLst>
                  <a:path extrusionOk="0" h="294" w="275">
                    <a:moveTo>
                      <a:pt x="0" y="94"/>
                    </a:moveTo>
                    <a:lnTo>
                      <a:pt x="0" y="94"/>
                    </a:lnTo>
                    <a:lnTo>
                      <a:pt x="3" y="105"/>
                    </a:lnTo>
                    <a:lnTo>
                      <a:pt x="7" y="115"/>
                    </a:lnTo>
                    <a:lnTo>
                      <a:pt x="16" y="131"/>
                    </a:lnTo>
                    <a:lnTo>
                      <a:pt x="22" y="143"/>
                    </a:lnTo>
                    <a:lnTo>
                      <a:pt x="26" y="148"/>
                    </a:lnTo>
                    <a:lnTo>
                      <a:pt x="28" y="155"/>
                    </a:lnTo>
                    <a:lnTo>
                      <a:pt x="28" y="155"/>
                    </a:lnTo>
                    <a:lnTo>
                      <a:pt x="31" y="165"/>
                    </a:lnTo>
                    <a:lnTo>
                      <a:pt x="36" y="174"/>
                    </a:lnTo>
                    <a:lnTo>
                      <a:pt x="45" y="179"/>
                    </a:lnTo>
                    <a:lnTo>
                      <a:pt x="52" y="185"/>
                    </a:lnTo>
                    <a:lnTo>
                      <a:pt x="66" y="193"/>
                    </a:lnTo>
                    <a:lnTo>
                      <a:pt x="71" y="197"/>
                    </a:lnTo>
                    <a:lnTo>
                      <a:pt x="71" y="202"/>
                    </a:lnTo>
                    <a:lnTo>
                      <a:pt x="71" y="202"/>
                    </a:lnTo>
                    <a:lnTo>
                      <a:pt x="73" y="206"/>
                    </a:lnTo>
                    <a:lnTo>
                      <a:pt x="75" y="207"/>
                    </a:lnTo>
                    <a:lnTo>
                      <a:pt x="80" y="209"/>
                    </a:lnTo>
                    <a:lnTo>
                      <a:pt x="83" y="209"/>
                    </a:lnTo>
                    <a:lnTo>
                      <a:pt x="85" y="211"/>
                    </a:lnTo>
                    <a:lnTo>
                      <a:pt x="87" y="214"/>
                    </a:lnTo>
                    <a:lnTo>
                      <a:pt x="87" y="219"/>
                    </a:lnTo>
                    <a:lnTo>
                      <a:pt x="87" y="219"/>
                    </a:lnTo>
                    <a:lnTo>
                      <a:pt x="87" y="226"/>
                    </a:lnTo>
                    <a:lnTo>
                      <a:pt x="87" y="233"/>
                    </a:lnTo>
                    <a:lnTo>
                      <a:pt x="89" y="240"/>
                    </a:lnTo>
                    <a:lnTo>
                      <a:pt x="90" y="246"/>
                    </a:lnTo>
                    <a:lnTo>
                      <a:pt x="96" y="251"/>
                    </a:lnTo>
                    <a:lnTo>
                      <a:pt x="99" y="254"/>
                    </a:lnTo>
                    <a:lnTo>
                      <a:pt x="104" y="259"/>
                    </a:lnTo>
                    <a:lnTo>
                      <a:pt x="111" y="261"/>
                    </a:lnTo>
                    <a:lnTo>
                      <a:pt x="111" y="261"/>
                    </a:lnTo>
                    <a:lnTo>
                      <a:pt x="123" y="265"/>
                    </a:lnTo>
                    <a:lnTo>
                      <a:pt x="130" y="268"/>
                    </a:lnTo>
                    <a:lnTo>
                      <a:pt x="137" y="273"/>
                    </a:lnTo>
                    <a:lnTo>
                      <a:pt x="143" y="284"/>
                    </a:lnTo>
                    <a:lnTo>
                      <a:pt x="143" y="284"/>
                    </a:lnTo>
                    <a:lnTo>
                      <a:pt x="150" y="284"/>
                    </a:lnTo>
                    <a:lnTo>
                      <a:pt x="157" y="286"/>
                    </a:lnTo>
                    <a:lnTo>
                      <a:pt x="169" y="287"/>
                    </a:lnTo>
                    <a:lnTo>
                      <a:pt x="177" y="291"/>
                    </a:lnTo>
                    <a:lnTo>
                      <a:pt x="183" y="291"/>
                    </a:lnTo>
                    <a:lnTo>
                      <a:pt x="188" y="291"/>
                    </a:lnTo>
                    <a:lnTo>
                      <a:pt x="188" y="291"/>
                    </a:lnTo>
                    <a:lnTo>
                      <a:pt x="195" y="291"/>
                    </a:lnTo>
                    <a:lnTo>
                      <a:pt x="202" y="291"/>
                    </a:lnTo>
                    <a:lnTo>
                      <a:pt x="207" y="293"/>
                    </a:lnTo>
                    <a:lnTo>
                      <a:pt x="212" y="294"/>
                    </a:lnTo>
                    <a:lnTo>
                      <a:pt x="212" y="294"/>
                    </a:lnTo>
                    <a:lnTo>
                      <a:pt x="245" y="253"/>
                    </a:lnTo>
                    <a:lnTo>
                      <a:pt x="245" y="253"/>
                    </a:lnTo>
                    <a:lnTo>
                      <a:pt x="251" y="249"/>
                    </a:lnTo>
                    <a:lnTo>
                      <a:pt x="252" y="244"/>
                    </a:lnTo>
                    <a:lnTo>
                      <a:pt x="254" y="233"/>
                    </a:lnTo>
                    <a:lnTo>
                      <a:pt x="258" y="218"/>
                    </a:lnTo>
                    <a:lnTo>
                      <a:pt x="261" y="209"/>
                    </a:lnTo>
                    <a:lnTo>
                      <a:pt x="268" y="197"/>
                    </a:lnTo>
                    <a:lnTo>
                      <a:pt x="268" y="197"/>
                    </a:lnTo>
                    <a:lnTo>
                      <a:pt x="271" y="188"/>
                    </a:lnTo>
                    <a:lnTo>
                      <a:pt x="273" y="183"/>
                    </a:lnTo>
                    <a:lnTo>
                      <a:pt x="271" y="178"/>
                    </a:lnTo>
                    <a:lnTo>
                      <a:pt x="270" y="174"/>
                    </a:lnTo>
                    <a:lnTo>
                      <a:pt x="266" y="169"/>
                    </a:lnTo>
                    <a:lnTo>
                      <a:pt x="266" y="165"/>
                    </a:lnTo>
                    <a:lnTo>
                      <a:pt x="266" y="159"/>
                    </a:lnTo>
                    <a:lnTo>
                      <a:pt x="266" y="159"/>
                    </a:lnTo>
                    <a:lnTo>
                      <a:pt x="268" y="155"/>
                    </a:lnTo>
                    <a:lnTo>
                      <a:pt x="268" y="150"/>
                    </a:lnTo>
                    <a:lnTo>
                      <a:pt x="265" y="143"/>
                    </a:lnTo>
                    <a:lnTo>
                      <a:pt x="261" y="139"/>
                    </a:lnTo>
                    <a:lnTo>
                      <a:pt x="261" y="138"/>
                    </a:lnTo>
                    <a:lnTo>
                      <a:pt x="265" y="136"/>
                    </a:lnTo>
                    <a:lnTo>
                      <a:pt x="265" y="136"/>
                    </a:lnTo>
                    <a:lnTo>
                      <a:pt x="266" y="134"/>
                    </a:lnTo>
                    <a:lnTo>
                      <a:pt x="270" y="127"/>
                    </a:lnTo>
                    <a:lnTo>
                      <a:pt x="273" y="108"/>
                    </a:lnTo>
                    <a:lnTo>
                      <a:pt x="275" y="87"/>
                    </a:lnTo>
                    <a:lnTo>
                      <a:pt x="273" y="77"/>
                    </a:lnTo>
                    <a:lnTo>
                      <a:pt x="271" y="70"/>
                    </a:lnTo>
                    <a:lnTo>
                      <a:pt x="271" y="70"/>
                    </a:lnTo>
                    <a:lnTo>
                      <a:pt x="270" y="63"/>
                    </a:lnTo>
                    <a:lnTo>
                      <a:pt x="270" y="59"/>
                    </a:lnTo>
                    <a:lnTo>
                      <a:pt x="270" y="52"/>
                    </a:lnTo>
                    <a:lnTo>
                      <a:pt x="271" y="51"/>
                    </a:lnTo>
                    <a:lnTo>
                      <a:pt x="270" y="49"/>
                    </a:lnTo>
                    <a:lnTo>
                      <a:pt x="263" y="42"/>
                    </a:lnTo>
                    <a:lnTo>
                      <a:pt x="263" y="42"/>
                    </a:lnTo>
                    <a:lnTo>
                      <a:pt x="252" y="38"/>
                    </a:lnTo>
                    <a:lnTo>
                      <a:pt x="244" y="35"/>
                    </a:lnTo>
                    <a:lnTo>
                      <a:pt x="235" y="31"/>
                    </a:lnTo>
                    <a:lnTo>
                      <a:pt x="221" y="23"/>
                    </a:lnTo>
                    <a:lnTo>
                      <a:pt x="221" y="23"/>
                    </a:lnTo>
                    <a:lnTo>
                      <a:pt x="214" y="17"/>
                    </a:lnTo>
                    <a:lnTo>
                      <a:pt x="205" y="16"/>
                    </a:lnTo>
                    <a:lnTo>
                      <a:pt x="191" y="17"/>
                    </a:lnTo>
                    <a:lnTo>
                      <a:pt x="186" y="16"/>
                    </a:lnTo>
                    <a:lnTo>
                      <a:pt x="183" y="14"/>
                    </a:lnTo>
                    <a:lnTo>
                      <a:pt x="181" y="9"/>
                    </a:lnTo>
                    <a:lnTo>
                      <a:pt x="181" y="0"/>
                    </a:lnTo>
                    <a:lnTo>
                      <a:pt x="181" y="0"/>
                    </a:lnTo>
                    <a:lnTo>
                      <a:pt x="162" y="0"/>
                    </a:lnTo>
                    <a:lnTo>
                      <a:pt x="150" y="2"/>
                    </a:lnTo>
                    <a:lnTo>
                      <a:pt x="144" y="4"/>
                    </a:lnTo>
                    <a:lnTo>
                      <a:pt x="137" y="9"/>
                    </a:lnTo>
                    <a:lnTo>
                      <a:pt x="137" y="9"/>
                    </a:lnTo>
                    <a:lnTo>
                      <a:pt x="132" y="14"/>
                    </a:lnTo>
                    <a:lnTo>
                      <a:pt x="129" y="19"/>
                    </a:lnTo>
                    <a:lnTo>
                      <a:pt x="127" y="28"/>
                    </a:lnTo>
                    <a:lnTo>
                      <a:pt x="125" y="33"/>
                    </a:lnTo>
                    <a:lnTo>
                      <a:pt x="123" y="37"/>
                    </a:lnTo>
                    <a:lnTo>
                      <a:pt x="120" y="42"/>
                    </a:lnTo>
                    <a:lnTo>
                      <a:pt x="113" y="45"/>
                    </a:lnTo>
                    <a:lnTo>
                      <a:pt x="113" y="45"/>
                    </a:lnTo>
                    <a:lnTo>
                      <a:pt x="104" y="49"/>
                    </a:lnTo>
                    <a:lnTo>
                      <a:pt x="97" y="54"/>
                    </a:lnTo>
                    <a:lnTo>
                      <a:pt x="85" y="68"/>
                    </a:lnTo>
                    <a:lnTo>
                      <a:pt x="63" y="98"/>
                    </a:lnTo>
                    <a:lnTo>
                      <a:pt x="63" y="98"/>
                    </a:lnTo>
                    <a:lnTo>
                      <a:pt x="57" y="103"/>
                    </a:lnTo>
                    <a:lnTo>
                      <a:pt x="54" y="105"/>
                    </a:lnTo>
                    <a:lnTo>
                      <a:pt x="49" y="105"/>
                    </a:lnTo>
                    <a:lnTo>
                      <a:pt x="45" y="103"/>
                    </a:lnTo>
                    <a:lnTo>
                      <a:pt x="38" y="98"/>
                    </a:lnTo>
                    <a:lnTo>
                      <a:pt x="35" y="98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28" y="101"/>
                    </a:lnTo>
                    <a:lnTo>
                      <a:pt x="24" y="101"/>
                    </a:lnTo>
                    <a:lnTo>
                      <a:pt x="19" y="98"/>
                    </a:lnTo>
                    <a:lnTo>
                      <a:pt x="14" y="94"/>
                    </a:lnTo>
                    <a:lnTo>
                      <a:pt x="9" y="94"/>
                    </a:lnTo>
                    <a:lnTo>
                      <a:pt x="0" y="94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42"/>
              <p:cNvSpPr/>
              <p:nvPr/>
            </p:nvSpPr>
            <p:spPr>
              <a:xfrm>
                <a:off x="-1420031" y="4180150"/>
                <a:ext cx="661801" cy="1240877"/>
              </a:xfrm>
              <a:custGeom>
                <a:rect b="b" l="l" r="r" t="t"/>
                <a:pathLst>
                  <a:path extrusionOk="0" h="691" w="369">
                    <a:moveTo>
                      <a:pt x="70" y="686"/>
                    </a:moveTo>
                    <a:lnTo>
                      <a:pt x="70" y="686"/>
                    </a:lnTo>
                    <a:lnTo>
                      <a:pt x="75" y="689"/>
                    </a:lnTo>
                    <a:lnTo>
                      <a:pt x="80" y="689"/>
                    </a:lnTo>
                    <a:lnTo>
                      <a:pt x="84" y="691"/>
                    </a:lnTo>
                    <a:lnTo>
                      <a:pt x="87" y="689"/>
                    </a:lnTo>
                    <a:lnTo>
                      <a:pt x="94" y="686"/>
                    </a:lnTo>
                    <a:lnTo>
                      <a:pt x="101" y="679"/>
                    </a:lnTo>
                    <a:lnTo>
                      <a:pt x="101" y="679"/>
                    </a:lnTo>
                    <a:lnTo>
                      <a:pt x="103" y="675"/>
                    </a:lnTo>
                    <a:lnTo>
                      <a:pt x="106" y="677"/>
                    </a:lnTo>
                    <a:lnTo>
                      <a:pt x="110" y="682"/>
                    </a:lnTo>
                    <a:lnTo>
                      <a:pt x="113" y="684"/>
                    </a:lnTo>
                    <a:lnTo>
                      <a:pt x="115" y="686"/>
                    </a:lnTo>
                    <a:lnTo>
                      <a:pt x="120" y="686"/>
                    </a:lnTo>
                    <a:lnTo>
                      <a:pt x="124" y="682"/>
                    </a:lnTo>
                    <a:lnTo>
                      <a:pt x="124" y="682"/>
                    </a:lnTo>
                    <a:lnTo>
                      <a:pt x="134" y="675"/>
                    </a:lnTo>
                    <a:lnTo>
                      <a:pt x="143" y="672"/>
                    </a:lnTo>
                    <a:lnTo>
                      <a:pt x="151" y="668"/>
                    </a:lnTo>
                    <a:lnTo>
                      <a:pt x="160" y="668"/>
                    </a:lnTo>
                    <a:lnTo>
                      <a:pt x="167" y="667"/>
                    </a:lnTo>
                    <a:lnTo>
                      <a:pt x="176" y="665"/>
                    </a:lnTo>
                    <a:lnTo>
                      <a:pt x="183" y="661"/>
                    </a:lnTo>
                    <a:lnTo>
                      <a:pt x="188" y="656"/>
                    </a:lnTo>
                    <a:lnTo>
                      <a:pt x="188" y="656"/>
                    </a:lnTo>
                    <a:lnTo>
                      <a:pt x="191" y="648"/>
                    </a:lnTo>
                    <a:lnTo>
                      <a:pt x="193" y="642"/>
                    </a:lnTo>
                    <a:lnTo>
                      <a:pt x="193" y="639"/>
                    </a:lnTo>
                    <a:lnTo>
                      <a:pt x="191" y="637"/>
                    </a:lnTo>
                    <a:lnTo>
                      <a:pt x="188" y="632"/>
                    </a:lnTo>
                    <a:lnTo>
                      <a:pt x="188" y="630"/>
                    </a:lnTo>
                    <a:lnTo>
                      <a:pt x="190" y="628"/>
                    </a:lnTo>
                    <a:lnTo>
                      <a:pt x="190" y="628"/>
                    </a:lnTo>
                    <a:lnTo>
                      <a:pt x="195" y="627"/>
                    </a:lnTo>
                    <a:lnTo>
                      <a:pt x="202" y="625"/>
                    </a:lnTo>
                    <a:lnTo>
                      <a:pt x="221" y="623"/>
                    </a:lnTo>
                    <a:lnTo>
                      <a:pt x="232" y="620"/>
                    </a:lnTo>
                    <a:lnTo>
                      <a:pt x="242" y="616"/>
                    </a:lnTo>
                    <a:lnTo>
                      <a:pt x="252" y="609"/>
                    </a:lnTo>
                    <a:lnTo>
                      <a:pt x="261" y="599"/>
                    </a:lnTo>
                    <a:lnTo>
                      <a:pt x="261" y="599"/>
                    </a:lnTo>
                    <a:lnTo>
                      <a:pt x="275" y="581"/>
                    </a:lnTo>
                    <a:lnTo>
                      <a:pt x="284" y="574"/>
                    </a:lnTo>
                    <a:lnTo>
                      <a:pt x="287" y="569"/>
                    </a:lnTo>
                    <a:lnTo>
                      <a:pt x="287" y="562"/>
                    </a:lnTo>
                    <a:lnTo>
                      <a:pt x="287" y="562"/>
                    </a:lnTo>
                    <a:lnTo>
                      <a:pt x="287" y="557"/>
                    </a:lnTo>
                    <a:lnTo>
                      <a:pt x="292" y="554"/>
                    </a:lnTo>
                    <a:lnTo>
                      <a:pt x="298" y="548"/>
                    </a:lnTo>
                    <a:lnTo>
                      <a:pt x="305" y="545"/>
                    </a:lnTo>
                    <a:lnTo>
                      <a:pt x="312" y="543"/>
                    </a:lnTo>
                    <a:lnTo>
                      <a:pt x="319" y="541"/>
                    </a:lnTo>
                    <a:lnTo>
                      <a:pt x="326" y="541"/>
                    </a:lnTo>
                    <a:lnTo>
                      <a:pt x="329" y="543"/>
                    </a:lnTo>
                    <a:lnTo>
                      <a:pt x="329" y="543"/>
                    </a:lnTo>
                    <a:lnTo>
                      <a:pt x="331" y="534"/>
                    </a:lnTo>
                    <a:lnTo>
                      <a:pt x="331" y="529"/>
                    </a:lnTo>
                    <a:lnTo>
                      <a:pt x="327" y="526"/>
                    </a:lnTo>
                    <a:lnTo>
                      <a:pt x="326" y="522"/>
                    </a:lnTo>
                    <a:lnTo>
                      <a:pt x="319" y="519"/>
                    </a:lnTo>
                    <a:lnTo>
                      <a:pt x="317" y="514"/>
                    </a:lnTo>
                    <a:lnTo>
                      <a:pt x="317" y="508"/>
                    </a:lnTo>
                    <a:lnTo>
                      <a:pt x="317" y="508"/>
                    </a:lnTo>
                    <a:lnTo>
                      <a:pt x="319" y="500"/>
                    </a:lnTo>
                    <a:lnTo>
                      <a:pt x="317" y="494"/>
                    </a:lnTo>
                    <a:lnTo>
                      <a:pt x="315" y="489"/>
                    </a:lnTo>
                    <a:lnTo>
                      <a:pt x="313" y="477"/>
                    </a:lnTo>
                    <a:lnTo>
                      <a:pt x="313" y="477"/>
                    </a:lnTo>
                    <a:lnTo>
                      <a:pt x="313" y="472"/>
                    </a:lnTo>
                    <a:lnTo>
                      <a:pt x="312" y="468"/>
                    </a:lnTo>
                    <a:lnTo>
                      <a:pt x="308" y="468"/>
                    </a:lnTo>
                    <a:lnTo>
                      <a:pt x="305" y="468"/>
                    </a:lnTo>
                    <a:lnTo>
                      <a:pt x="298" y="470"/>
                    </a:lnTo>
                    <a:lnTo>
                      <a:pt x="296" y="470"/>
                    </a:lnTo>
                    <a:lnTo>
                      <a:pt x="292" y="468"/>
                    </a:lnTo>
                    <a:lnTo>
                      <a:pt x="292" y="468"/>
                    </a:lnTo>
                    <a:lnTo>
                      <a:pt x="291" y="463"/>
                    </a:lnTo>
                    <a:lnTo>
                      <a:pt x="292" y="458"/>
                    </a:lnTo>
                    <a:lnTo>
                      <a:pt x="296" y="454"/>
                    </a:lnTo>
                    <a:lnTo>
                      <a:pt x="299" y="451"/>
                    </a:lnTo>
                    <a:lnTo>
                      <a:pt x="303" y="447"/>
                    </a:lnTo>
                    <a:lnTo>
                      <a:pt x="306" y="444"/>
                    </a:lnTo>
                    <a:lnTo>
                      <a:pt x="306" y="437"/>
                    </a:lnTo>
                    <a:lnTo>
                      <a:pt x="305" y="430"/>
                    </a:lnTo>
                    <a:lnTo>
                      <a:pt x="305" y="430"/>
                    </a:lnTo>
                    <a:lnTo>
                      <a:pt x="301" y="423"/>
                    </a:lnTo>
                    <a:lnTo>
                      <a:pt x="301" y="418"/>
                    </a:lnTo>
                    <a:lnTo>
                      <a:pt x="305" y="416"/>
                    </a:lnTo>
                    <a:lnTo>
                      <a:pt x="308" y="413"/>
                    </a:lnTo>
                    <a:lnTo>
                      <a:pt x="312" y="411"/>
                    </a:lnTo>
                    <a:lnTo>
                      <a:pt x="313" y="409"/>
                    </a:lnTo>
                    <a:lnTo>
                      <a:pt x="315" y="404"/>
                    </a:lnTo>
                    <a:lnTo>
                      <a:pt x="313" y="399"/>
                    </a:lnTo>
                    <a:lnTo>
                      <a:pt x="313" y="399"/>
                    </a:lnTo>
                    <a:lnTo>
                      <a:pt x="312" y="392"/>
                    </a:lnTo>
                    <a:lnTo>
                      <a:pt x="312" y="388"/>
                    </a:lnTo>
                    <a:lnTo>
                      <a:pt x="313" y="386"/>
                    </a:lnTo>
                    <a:lnTo>
                      <a:pt x="315" y="386"/>
                    </a:lnTo>
                    <a:lnTo>
                      <a:pt x="319" y="386"/>
                    </a:lnTo>
                    <a:lnTo>
                      <a:pt x="320" y="385"/>
                    </a:lnTo>
                    <a:lnTo>
                      <a:pt x="322" y="379"/>
                    </a:lnTo>
                    <a:lnTo>
                      <a:pt x="322" y="379"/>
                    </a:lnTo>
                    <a:lnTo>
                      <a:pt x="322" y="374"/>
                    </a:lnTo>
                    <a:lnTo>
                      <a:pt x="322" y="372"/>
                    </a:lnTo>
                    <a:lnTo>
                      <a:pt x="326" y="369"/>
                    </a:lnTo>
                    <a:lnTo>
                      <a:pt x="329" y="364"/>
                    </a:lnTo>
                    <a:lnTo>
                      <a:pt x="331" y="360"/>
                    </a:lnTo>
                    <a:lnTo>
                      <a:pt x="331" y="353"/>
                    </a:lnTo>
                    <a:lnTo>
                      <a:pt x="331" y="353"/>
                    </a:lnTo>
                    <a:lnTo>
                      <a:pt x="331" y="346"/>
                    </a:lnTo>
                    <a:lnTo>
                      <a:pt x="332" y="343"/>
                    </a:lnTo>
                    <a:lnTo>
                      <a:pt x="334" y="339"/>
                    </a:lnTo>
                    <a:lnTo>
                      <a:pt x="338" y="339"/>
                    </a:lnTo>
                    <a:lnTo>
                      <a:pt x="348" y="338"/>
                    </a:lnTo>
                    <a:lnTo>
                      <a:pt x="359" y="339"/>
                    </a:lnTo>
                    <a:lnTo>
                      <a:pt x="359" y="339"/>
                    </a:lnTo>
                    <a:lnTo>
                      <a:pt x="367" y="338"/>
                    </a:lnTo>
                    <a:lnTo>
                      <a:pt x="369" y="338"/>
                    </a:lnTo>
                    <a:lnTo>
                      <a:pt x="369" y="336"/>
                    </a:lnTo>
                    <a:lnTo>
                      <a:pt x="366" y="327"/>
                    </a:lnTo>
                    <a:lnTo>
                      <a:pt x="366" y="174"/>
                    </a:lnTo>
                    <a:lnTo>
                      <a:pt x="366" y="174"/>
                    </a:lnTo>
                    <a:lnTo>
                      <a:pt x="265" y="108"/>
                    </a:lnTo>
                    <a:lnTo>
                      <a:pt x="174" y="50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3" y="5"/>
                    </a:lnTo>
                    <a:lnTo>
                      <a:pt x="50" y="23"/>
                    </a:lnTo>
                    <a:lnTo>
                      <a:pt x="50" y="23"/>
                    </a:lnTo>
                    <a:lnTo>
                      <a:pt x="56" y="36"/>
                    </a:lnTo>
                    <a:lnTo>
                      <a:pt x="57" y="47"/>
                    </a:lnTo>
                    <a:lnTo>
                      <a:pt x="59" y="68"/>
                    </a:lnTo>
                    <a:lnTo>
                      <a:pt x="59" y="76"/>
                    </a:lnTo>
                    <a:lnTo>
                      <a:pt x="61" y="89"/>
                    </a:lnTo>
                    <a:lnTo>
                      <a:pt x="64" y="101"/>
                    </a:lnTo>
                    <a:lnTo>
                      <a:pt x="71" y="115"/>
                    </a:lnTo>
                    <a:lnTo>
                      <a:pt x="71" y="115"/>
                    </a:lnTo>
                    <a:lnTo>
                      <a:pt x="78" y="129"/>
                    </a:lnTo>
                    <a:lnTo>
                      <a:pt x="84" y="137"/>
                    </a:lnTo>
                    <a:lnTo>
                      <a:pt x="84" y="144"/>
                    </a:lnTo>
                    <a:lnTo>
                      <a:pt x="82" y="150"/>
                    </a:lnTo>
                    <a:lnTo>
                      <a:pt x="78" y="160"/>
                    </a:lnTo>
                    <a:lnTo>
                      <a:pt x="77" y="171"/>
                    </a:lnTo>
                    <a:lnTo>
                      <a:pt x="75" y="186"/>
                    </a:lnTo>
                    <a:lnTo>
                      <a:pt x="75" y="186"/>
                    </a:lnTo>
                    <a:lnTo>
                      <a:pt x="75" y="221"/>
                    </a:lnTo>
                    <a:lnTo>
                      <a:pt x="73" y="256"/>
                    </a:lnTo>
                    <a:lnTo>
                      <a:pt x="70" y="284"/>
                    </a:lnTo>
                    <a:lnTo>
                      <a:pt x="68" y="292"/>
                    </a:lnTo>
                    <a:lnTo>
                      <a:pt x="64" y="296"/>
                    </a:lnTo>
                    <a:lnTo>
                      <a:pt x="64" y="296"/>
                    </a:lnTo>
                    <a:lnTo>
                      <a:pt x="59" y="303"/>
                    </a:lnTo>
                    <a:lnTo>
                      <a:pt x="49" y="313"/>
                    </a:lnTo>
                    <a:lnTo>
                      <a:pt x="36" y="329"/>
                    </a:lnTo>
                    <a:lnTo>
                      <a:pt x="24" y="348"/>
                    </a:lnTo>
                    <a:lnTo>
                      <a:pt x="12" y="367"/>
                    </a:lnTo>
                    <a:lnTo>
                      <a:pt x="5" y="388"/>
                    </a:lnTo>
                    <a:lnTo>
                      <a:pt x="2" y="397"/>
                    </a:lnTo>
                    <a:lnTo>
                      <a:pt x="0" y="407"/>
                    </a:lnTo>
                    <a:lnTo>
                      <a:pt x="2" y="416"/>
                    </a:lnTo>
                    <a:lnTo>
                      <a:pt x="3" y="425"/>
                    </a:lnTo>
                    <a:lnTo>
                      <a:pt x="19" y="451"/>
                    </a:lnTo>
                    <a:lnTo>
                      <a:pt x="19" y="451"/>
                    </a:lnTo>
                    <a:lnTo>
                      <a:pt x="36" y="453"/>
                    </a:lnTo>
                    <a:lnTo>
                      <a:pt x="38" y="454"/>
                    </a:lnTo>
                    <a:lnTo>
                      <a:pt x="38" y="456"/>
                    </a:lnTo>
                    <a:lnTo>
                      <a:pt x="36" y="461"/>
                    </a:lnTo>
                    <a:lnTo>
                      <a:pt x="36" y="463"/>
                    </a:lnTo>
                    <a:lnTo>
                      <a:pt x="42" y="466"/>
                    </a:lnTo>
                    <a:lnTo>
                      <a:pt x="42" y="466"/>
                    </a:lnTo>
                    <a:lnTo>
                      <a:pt x="45" y="468"/>
                    </a:lnTo>
                    <a:lnTo>
                      <a:pt x="47" y="472"/>
                    </a:lnTo>
                    <a:lnTo>
                      <a:pt x="47" y="480"/>
                    </a:lnTo>
                    <a:lnTo>
                      <a:pt x="49" y="489"/>
                    </a:lnTo>
                    <a:lnTo>
                      <a:pt x="49" y="491"/>
                    </a:lnTo>
                    <a:lnTo>
                      <a:pt x="52" y="494"/>
                    </a:lnTo>
                    <a:lnTo>
                      <a:pt x="52" y="494"/>
                    </a:lnTo>
                    <a:lnTo>
                      <a:pt x="54" y="496"/>
                    </a:lnTo>
                    <a:lnTo>
                      <a:pt x="54" y="498"/>
                    </a:lnTo>
                    <a:lnTo>
                      <a:pt x="56" y="507"/>
                    </a:lnTo>
                    <a:lnTo>
                      <a:pt x="54" y="533"/>
                    </a:lnTo>
                    <a:lnTo>
                      <a:pt x="54" y="547"/>
                    </a:lnTo>
                    <a:lnTo>
                      <a:pt x="57" y="561"/>
                    </a:lnTo>
                    <a:lnTo>
                      <a:pt x="59" y="566"/>
                    </a:lnTo>
                    <a:lnTo>
                      <a:pt x="64" y="573"/>
                    </a:lnTo>
                    <a:lnTo>
                      <a:pt x="68" y="578"/>
                    </a:lnTo>
                    <a:lnTo>
                      <a:pt x="75" y="581"/>
                    </a:lnTo>
                    <a:lnTo>
                      <a:pt x="75" y="581"/>
                    </a:lnTo>
                    <a:lnTo>
                      <a:pt x="61" y="587"/>
                    </a:lnTo>
                    <a:lnTo>
                      <a:pt x="50" y="587"/>
                    </a:lnTo>
                    <a:lnTo>
                      <a:pt x="42" y="587"/>
                    </a:lnTo>
                    <a:lnTo>
                      <a:pt x="33" y="583"/>
                    </a:lnTo>
                    <a:lnTo>
                      <a:pt x="33" y="583"/>
                    </a:lnTo>
                    <a:lnTo>
                      <a:pt x="28" y="583"/>
                    </a:lnTo>
                    <a:lnTo>
                      <a:pt x="24" y="585"/>
                    </a:lnTo>
                    <a:lnTo>
                      <a:pt x="21" y="587"/>
                    </a:lnTo>
                    <a:lnTo>
                      <a:pt x="19" y="590"/>
                    </a:lnTo>
                    <a:lnTo>
                      <a:pt x="17" y="599"/>
                    </a:lnTo>
                    <a:lnTo>
                      <a:pt x="17" y="602"/>
                    </a:lnTo>
                    <a:lnTo>
                      <a:pt x="19" y="606"/>
                    </a:lnTo>
                    <a:lnTo>
                      <a:pt x="19" y="606"/>
                    </a:lnTo>
                    <a:lnTo>
                      <a:pt x="30" y="618"/>
                    </a:lnTo>
                    <a:lnTo>
                      <a:pt x="38" y="627"/>
                    </a:lnTo>
                    <a:lnTo>
                      <a:pt x="50" y="637"/>
                    </a:lnTo>
                    <a:lnTo>
                      <a:pt x="56" y="642"/>
                    </a:lnTo>
                    <a:lnTo>
                      <a:pt x="59" y="648"/>
                    </a:lnTo>
                    <a:lnTo>
                      <a:pt x="63" y="653"/>
                    </a:lnTo>
                    <a:lnTo>
                      <a:pt x="64" y="660"/>
                    </a:lnTo>
                    <a:lnTo>
                      <a:pt x="64" y="660"/>
                    </a:lnTo>
                    <a:lnTo>
                      <a:pt x="68" y="672"/>
                    </a:lnTo>
                    <a:lnTo>
                      <a:pt x="71" y="677"/>
                    </a:lnTo>
                    <a:lnTo>
                      <a:pt x="71" y="681"/>
                    </a:lnTo>
                    <a:lnTo>
                      <a:pt x="70" y="686"/>
                    </a:lnTo>
                    <a:lnTo>
                      <a:pt x="70" y="686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42"/>
              <p:cNvSpPr/>
              <p:nvPr/>
            </p:nvSpPr>
            <p:spPr>
              <a:xfrm>
                <a:off x="-2617578" y="4834074"/>
                <a:ext cx="496351" cy="437261"/>
              </a:xfrm>
              <a:custGeom>
                <a:rect b="b" l="l" r="r" t="t"/>
                <a:pathLst>
                  <a:path extrusionOk="0" h="244" w="277">
                    <a:moveTo>
                      <a:pt x="99" y="244"/>
                    </a:moveTo>
                    <a:lnTo>
                      <a:pt x="99" y="244"/>
                    </a:lnTo>
                    <a:lnTo>
                      <a:pt x="96" y="233"/>
                    </a:lnTo>
                    <a:lnTo>
                      <a:pt x="94" y="221"/>
                    </a:lnTo>
                    <a:lnTo>
                      <a:pt x="94" y="210"/>
                    </a:lnTo>
                    <a:lnTo>
                      <a:pt x="96" y="202"/>
                    </a:lnTo>
                    <a:lnTo>
                      <a:pt x="96" y="202"/>
                    </a:lnTo>
                    <a:lnTo>
                      <a:pt x="91" y="188"/>
                    </a:lnTo>
                    <a:lnTo>
                      <a:pt x="91" y="183"/>
                    </a:lnTo>
                    <a:lnTo>
                      <a:pt x="91" y="179"/>
                    </a:lnTo>
                    <a:lnTo>
                      <a:pt x="92" y="176"/>
                    </a:lnTo>
                    <a:lnTo>
                      <a:pt x="98" y="176"/>
                    </a:lnTo>
                    <a:lnTo>
                      <a:pt x="98" y="176"/>
                    </a:lnTo>
                    <a:lnTo>
                      <a:pt x="132" y="176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67" y="177"/>
                    </a:lnTo>
                    <a:lnTo>
                      <a:pt x="169" y="179"/>
                    </a:lnTo>
                    <a:lnTo>
                      <a:pt x="172" y="179"/>
                    </a:lnTo>
                    <a:lnTo>
                      <a:pt x="176" y="176"/>
                    </a:lnTo>
                    <a:lnTo>
                      <a:pt x="176" y="176"/>
                    </a:lnTo>
                    <a:lnTo>
                      <a:pt x="183" y="170"/>
                    </a:lnTo>
                    <a:lnTo>
                      <a:pt x="188" y="170"/>
                    </a:lnTo>
                    <a:lnTo>
                      <a:pt x="188" y="170"/>
                    </a:lnTo>
                    <a:lnTo>
                      <a:pt x="200" y="172"/>
                    </a:lnTo>
                    <a:lnTo>
                      <a:pt x="207" y="176"/>
                    </a:lnTo>
                    <a:lnTo>
                      <a:pt x="209" y="177"/>
                    </a:lnTo>
                    <a:lnTo>
                      <a:pt x="211" y="179"/>
                    </a:lnTo>
                    <a:lnTo>
                      <a:pt x="211" y="179"/>
                    </a:lnTo>
                    <a:lnTo>
                      <a:pt x="218" y="177"/>
                    </a:lnTo>
                    <a:lnTo>
                      <a:pt x="221" y="177"/>
                    </a:lnTo>
                    <a:lnTo>
                      <a:pt x="225" y="177"/>
                    </a:lnTo>
                    <a:lnTo>
                      <a:pt x="225" y="177"/>
                    </a:lnTo>
                    <a:lnTo>
                      <a:pt x="233" y="167"/>
                    </a:lnTo>
                    <a:lnTo>
                      <a:pt x="240" y="162"/>
                    </a:lnTo>
                    <a:lnTo>
                      <a:pt x="247" y="160"/>
                    </a:lnTo>
                    <a:lnTo>
                      <a:pt x="253" y="158"/>
                    </a:lnTo>
                    <a:lnTo>
                      <a:pt x="258" y="156"/>
                    </a:lnTo>
                    <a:lnTo>
                      <a:pt x="265" y="155"/>
                    </a:lnTo>
                    <a:lnTo>
                      <a:pt x="270" y="148"/>
                    </a:lnTo>
                    <a:lnTo>
                      <a:pt x="277" y="139"/>
                    </a:lnTo>
                    <a:lnTo>
                      <a:pt x="277" y="139"/>
                    </a:lnTo>
                    <a:lnTo>
                      <a:pt x="268" y="125"/>
                    </a:lnTo>
                    <a:lnTo>
                      <a:pt x="266" y="120"/>
                    </a:lnTo>
                    <a:lnTo>
                      <a:pt x="266" y="118"/>
                    </a:lnTo>
                    <a:lnTo>
                      <a:pt x="268" y="118"/>
                    </a:lnTo>
                    <a:lnTo>
                      <a:pt x="268" y="118"/>
                    </a:lnTo>
                    <a:lnTo>
                      <a:pt x="270" y="116"/>
                    </a:lnTo>
                    <a:lnTo>
                      <a:pt x="272" y="113"/>
                    </a:lnTo>
                    <a:lnTo>
                      <a:pt x="272" y="109"/>
                    </a:lnTo>
                    <a:lnTo>
                      <a:pt x="270" y="106"/>
                    </a:lnTo>
                    <a:lnTo>
                      <a:pt x="268" y="104"/>
                    </a:lnTo>
                    <a:lnTo>
                      <a:pt x="265" y="102"/>
                    </a:lnTo>
                    <a:lnTo>
                      <a:pt x="263" y="102"/>
                    </a:lnTo>
                    <a:lnTo>
                      <a:pt x="259" y="106"/>
                    </a:lnTo>
                    <a:lnTo>
                      <a:pt x="259" y="106"/>
                    </a:lnTo>
                    <a:lnTo>
                      <a:pt x="256" y="108"/>
                    </a:lnTo>
                    <a:lnTo>
                      <a:pt x="253" y="108"/>
                    </a:lnTo>
                    <a:lnTo>
                      <a:pt x="249" y="106"/>
                    </a:lnTo>
                    <a:lnTo>
                      <a:pt x="246" y="102"/>
                    </a:lnTo>
                    <a:lnTo>
                      <a:pt x="237" y="94"/>
                    </a:lnTo>
                    <a:lnTo>
                      <a:pt x="230" y="89"/>
                    </a:lnTo>
                    <a:lnTo>
                      <a:pt x="230" y="89"/>
                    </a:lnTo>
                    <a:lnTo>
                      <a:pt x="228" y="87"/>
                    </a:lnTo>
                    <a:lnTo>
                      <a:pt x="226" y="82"/>
                    </a:lnTo>
                    <a:lnTo>
                      <a:pt x="228" y="76"/>
                    </a:lnTo>
                    <a:lnTo>
                      <a:pt x="230" y="76"/>
                    </a:lnTo>
                    <a:lnTo>
                      <a:pt x="232" y="76"/>
                    </a:lnTo>
                    <a:lnTo>
                      <a:pt x="232" y="76"/>
                    </a:lnTo>
                    <a:lnTo>
                      <a:pt x="235" y="75"/>
                    </a:lnTo>
                    <a:lnTo>
                      <a:pt x="235" y="73"/>
                    </a:lnTo>
                    <a:lnTo>
                      <a:pt x="225" y="64"/>
                    </a:lnTo>
                    <a:lnTo>
                      <a:pt x="225" y="64"/>
                    </a:lnTo>
                    <a:lnTo>
                      <a:pt x="218" y="61"/>
                    </a:lnTo>
                    <a:lnTo>
                      <a:pt x="214" y="59"/>
                    </a:lnTo>
                    <a:lnTo>
                      <a:pt x="211" y="57"/>
                    </a:lnTo>
                    <a:lnTo>
                      <a:pt x="207" y="49"/>
                    </a:lnTo>
                    <a:lnTo>
                      <a:pt x="207" y="49"/>
                    </a:lnTo>
                    <a:lnTo>
                      <a:pt x="206" y="40"/>
                    </a:lnTo>
                    <a:lnTo>
                      <a:pt x="204" y="35"/>
                    </a:lnTo>
                    <a:lnTo>
                      <a:pt x="200" y="28"/>
                    </a:lnTo>
                    <a:lnTo>
                      <a:pt x="199" y="26"/>
                    </a:lnTo>
                    <a:lnTo>
                      <a:pt x="199" y="22"/>
                    </a:lnTo>
                    <a:lnTo>
                      <a:pt x="200" y="7"/>
                    </a:lnTo>
                    <a:lnTo>
                      <a:pt x="200" y="7"/>
                    </a:lnTo>
                    <a:lnTo>
                      <a:pt x="197" y="7"/>
                    </a:lnTo>
                    <a:lnTo>
                      <a:pt x="190" y="3"/>
                    </a:lnTo>
                    <a:lnTo>
                      <a:pt x="190" y="3"/>
                    </a:lnTo>
                    <a:lnTo>
                      <a:pt x="185" y="2"/>
                    </a:lnTo>
                    <a:lnTo>
                      <a:pt x="183" y="2"/>
                    </a:lnTo>
                    <a:lnTo>
                      <a:pt x="181" y="3"/>
                    </a:lnTo>
                    <a:lnTo>
                      <a:pt x="176" y="2"/>
                    </a:lnTo>
                    <a:lnTo>
                      <a:pt x="176" y="2"/>
                    </a:lnTo>
                    <a:lnTo>
                      <a:pt x="172" y="0"/>
                    </a:lnTo>
                    <a:lnTo>
                      <a:pt x="171" y="0"/>
                    </a:lnTo>
                    <a:lnTo>
                      <a:pt x="165" y="3"/>
                    </a:lnTo>
                    <a:lnTo>
                      <a:pt x="155" y="10"/>
                    </a:lnTo>
                    <a:lnTo>
                      <a:pt x="146" y="15"/>
                    </a:lnTo>
                    <a:lnTo>
                      <a:pt x="134" y="19"/>
                    </a:lnTo>
                    <a:lnTo>
                      <a:pt x="134" y="19"/>
                    </a:lnTo>
                    <a:lnTo>
                      <a:pt x="129" y="21"/>
                    </a:lnTo>
                    <a:lnTo>
                      <a:pt x="125" y="24"/>
                    </a:lnTo>
                    <a:lnTo>
                      <a:pt x="122" y="33"/>
                    </a:lnTo>
                    <a:lnTo>
                      <a:pt x="120" y="40"/>
                    </a:lnTo>
                    <a:lnTo>
                      <a:pt x="118" y="42"/>
                    </a:lnTo>
                    <a:lnTo>
                      <a:pt x="115" y="40"/>
                    </a:lnTo>
                    <a:lnTo>
                      <a:pt x="115" y="40"/>
                    </a:lnTo>
                    <a:lnTo>
                      <a:pt x="111" y="38"/>
                    </a:lnTo>
                    <a:lnTo>
                      <a:pt x="108" y="38"/>
                    </a:lnTo>
                    <a:lnTo>
                      <a:pt x="103" y="38"/>
                    </a:lnTo>
                    <a:lnTo>
                      <a:pt x="101" y="42"/>
                    </a:lnTo>
                    <a:lnTo>
                      <a:pt x="96" y="49"/>
                    </a:lnTo>
                    <a:lnTo>
                      <a:pt x="94" y="59"/>
                    </a:lnTo>
                    <a:lnTo>
                      <a:pt x="94" y="59"/>
                    </a:lnTo>
                    <a:lnTo>
                      <a:pt x="92" y="62"/>
                    </a:lnTo>
                    <a:lnTo>
                      <a:pt x="91" y="64"/>
                    </a:lnTo>
                    <a:lnTo>
                      <a:pt x="89" y="64"/>
                    </a:lnTo>
                    <a:lnTo>
                      <a:pt x="85" y="62"/>
                    </a:lnTo>
                    <a:lnTo>
                      <a:pt x="80" y="61"/>
                    </a:lnTo>
                    <a:lnTo>
                      <a:pt x="78" y="62"/>
                    </a:lnTo>
                    <a:lnTo>
                      <a:pt x="78" y="66"/>
                    </a:lnTo>
                    <a:lnTo>
                      <a:pt x="78" y="66"/>
                    </a:lnTo>
                    <a:lnTo>
                      <a:pt x="78" y="73"/>
                    </a:lnTo>
                    <a:lnTo>
                      <a:pt x="77" y="78"/>
                    </a:lnTo>
                    <a:lnTo>
                      <a:pt x="75" y="80"/>
                    </a:lnTo>
                    <a:lnTo>
                      <a:pt x="73" y="82"/>
                    </a:lnTo>
                    <a:lnTo>
                      <a:pt x="70" y="82"/>
                    </a:lnTo>
                    <a:lnTo>
                      <a:pt x="64" y="82"/>
                    </a:lnTo>
                    <a:lnTo>
                      <a:pt x="64" y="82"/>
                    </a:lnTo>
                    <a:lnTo>
                      <a:pt x="61" y="80"/>
                    </a:lnTo>
                    <a:lnTo>
                      <a:pt x="58" y="76"/>
                    </a:lnTo>
                    <a:lnTo>
                      <a:pt x="56" y="71"/>
                    </a:lnTo>
                    <a:lnTo>
                      <a:pt x="54" y="69"/>
                    </a:lnTo>
                    <a:lnTo>
                      <a:pt x="52" y="71"/>
                    </a:lnTo>
                    <a:lnTo>
                      <a:pt x="52" y="71"/>
                    </a:lnTo>
                    <a:lnTo>
                      <a:pt x="47" y="76"/>
                    </a:lnTo>
                    <a:lnTo>
                      <a:pt x="45" y="82"/>
                    </a:lnTo>
                    <a:lnTo>
                      <a:pt x="45" y="87"/>
                    </a:lnTo>
                    <a:lnTo>
                      <a:pt x="47" y="92"/>
                    </a:lnTo>
                    <a:lnTo>
                      <a:pt x="47" y="92"/>
                    </a:lnTo>
                    <a:lnTo>
                      <a:pt x="49" y="96"/>
                    </a:lnTo>
                    <a:lnTo>
                      <a:pt x="49" y="99"/>
                    </a:lnTo>
                    <a:lnTo>
                      <a:pt x="47" y="101"/>
                    </a:lnTo>
                    <a:lnTo>
                      <a:pt x="44" y="101"/>
                    </a:lnTo>
                    <a:lnTo>
                      <a:pt x="38" y="102"/>
                    </a:lnTo>
                    <a:lnTo>
                      <a:pt x="37" y="104"/>
                    </a:lnTo>
                    <a:lnTo>
                      <a:pt x="38" y="106"/>
                    </a:lnTo>
                    <a:lnTo>
                      <a:pt x="38" y="106"/>
                    </a:lnTo>
                    <a:lnTo>
                      <a:pt x="40" y="109"/>
                    </a:lnTo>
                    <a:lnTo>
                      <a:pt x="40" y="113"/>
                    </a:lnTo>
                    <a:lnTo>
                      <a:pt x="35" y="125"/>
                    </a:lnTo>
                    <a:lnTo>
                      <a:pt x="35" y="125"/>
                    </a:lnTo>
                    <a:lnTo>
                      <a:pt x="31" y="130"/>
                    </a:lnTo>
                    <a:lnTo>
                      <a:pt x="26" y="132"/>
                    </a:lnTo>
                    <a:lnTo>
                      <a:pt x="16" y="136"/>
                    </a:lnTo>
                    <a:lnTo>
                      <a:pt x="7" y="137"/>
                    </a:lnTo>
                    <a:lnTo>
                      <a:pt x="5" y="139"/>
                    </a:lnTo>
                    <a:lnTo>
                      <a:pt x="5" y="143"/>
                    </a:lnTo>
                    <a:lnTo>
                      <a:pt x="5" y="143"/>
                    </a:lnTo>
                    <a:lnTo>
                      <a:pt x="7" y="150"/>
                    </a:lnTo>
                    <a:lnTo>
                      <a:pt x="9" y="158"/>
                    </a:lnTo>
                    <a:lnTo>
                      <a:pt x="7" y="167"/>
                    </a:lnTo>
                    <a:lnTo>
                      <a:pt x="7" y="170"/>
                    </a:lnTo>
                    <a:lnTo>
                      <a:pt x="4" y="172"/>
                    </a:lnTo>
                    <a:lnTo>
                      <a:pt x="4" y="172"/>
                    </a:lnTo>
                    <a:lnTo>
                      <a:pt x="2" y="172"/>
                    </a:lnTo>
                    <a:lnTo>
                      <a:pt x="0" y="174"/>
                    </a:lnTo>
                    <a:lnTo>
                      <a:pt x="0" y="179"/>
                    </a:lnTo>
                    <a:lnTo>
                      <a:pt x="2" y="188"/>
                    </a:lnTo>
                    <a:lnTo>
                      <a:pt x="2" y="193"/>
                    </a:lnTo>
                    <a:lnTo>
                      <a:pt x="0" y="200"/>
                    </a:lnTo>
                    <a:lnTo>
                      <a:pt x="0" y="200"/>
                    </a:lnTo>
                    <a:lnTo>
                      <a:pt x="7" y="203"/>
                    </a:lnTo>
                    <a:lnTo>
                      <a:pt x="12" y="205"/>
                    </a:lnTo>
                    <a:lnTo>
                      <a:pt x="14" y="207"/>
                    </a:lnTo>
                    <a:lnTo>
                      <a:pt x="14" y="210"/>
                    </a:lnTo>
                    <a:lnTo>
                      <a:pt x="16" y="214"/>
                    </a:lnTo>
                    <a:lnTo>
                      <a:pt x="17" y="217"/>
                    </a:lnTo>
                    <a:lnTo>
                      <a:pt x="21" y="223"/>
                    </a:lnTo>
                    <a:lnTo>
                      <a:pt x="28" y="228"/>
                    </a:lnTo>
                    <a:lnTo>
                      <a:pt x="28" y="228"/>
                    </a:lnTo>
                    <a:lnTo>
                      <a:pt x="37" y="233"/>
                    </a:lnTo>
                    <a:lnTo>
                      <a:pt x="42" y="235"/>
                    </a:lnTo>
                    <a:lnTo>
                      <a:pt x="44" y="235"/>
                    </a:lnTo>
                    <a:lnTo>
                      <a:pt x="45" y="233"/>
                    </a:lnTo>
                    <a:lnTo>
                      <a:pt x="49" y="230"/>
                    </a:lnTo>
                    <a:lnTo>
                      <a:pt x="51" y="226"/>
                    </a:lnTo>
                    <a:lnTo>
                      <a:pt x="56" y="224"/>
                    </a:lnTo>
                    <a:lnTo>
                      <a:pt x="64" y="223"/>
                    </a:lnTo>
                    <a:lnTo>
                      <a:pt x="64" y="223"/>
                    </a:lnTo>
                    <a:lnTo>
                      <a:pt x="73" y="224"/>
                    </a:lnTo>
                    <a:lnTo>
                      <a:pt x="80" y="226"/>
                    </a:lnTo>
                    <a:lnTo>
                      <a:pt x="84" y="230"/>
                    </a:lnTo>
                    <a:lnTo>
                      <a:pt x="87" y="233"/>
                    </a:lnTo>
                    <a:lnTo>
                      <a:pt x="92" y="240"/>
                    </a:lnTo>
                    <a:lnTo>
                      <a:pt x="94" y="242"/>
                    </a:lnTo>
                    <a:lnTo>
                      <a:pt x="99" y="244"/>
                    </a:lnTo>
                    <a:lnTo>
                      <a:pt x="99" y="244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42"/>
              <p:cNvSpPr/>
              <p:nvPr/>
            </p:nvSpPr>
            <p:spPr>
              <a:xfrm>
                <a:off x="-3102112" y="3175628"/>
                <a:ext cx="760285" cy="673622"/>
              </a:xfrm>
              <a:custGeom>
                <a:rect b="b" l="l" r="r" t="t"/>
                <a:pathLst>
                  <a:path extrusionOk="0" h="376" w="423">
                    <a:moveTo>
                      <a:pt x="157" y="376"/>
                    </a:moveTo>
                    <a:lnTo>
                      <a:pt x="0" y="376"/>
                    </a:lnTo>
                    <a:lnTo>
                      <a:pt x="0" y="376"/>
                    </a:lnTo>
                    <a:lnTo>
                      <a:pt x="3" y="367"/>
                    </a:lnTo>
                    <a:lnTo>
                      <a:pt x="10" y="362"/>
                    </a:lnTo>
                    <a:lnTo>
                      <a:pt x="17" y="360"/>
                    </a:lnTo>
                    <a:lnTo>
                      <a:pt x="26" y="358"/>
                    </a:lnTo>
                    <a:lnTo>
                      <a:pt x="36" y="356"/>
                    </a:lnTo>
                    <a:lnTo>
                      <a:pt x="47" y="353"/>
                    </a:lnTo>
                    <a:lnTo>
                      <a:pt x="56" y="346"/>
                    </a:lnTo>
                    <a:lnTo>
                      <a:pt x="64" y="337"/>
                    </a:lnTo>
                    <a:lnTo>
                      <a:pt x="64" y="337"/>
                    </a:lnTo>
                    <a:lnTo>
                      <a:pt x="71" y="329"/>
                    </a:lnTo>
                    <a:lnTo>
                      <a:pt x="77" y="323"/>
                    </a:lnTo>
                    <a:lnTo>
                      <a:pt x="87" y="320"/>
                    </a:lnTo>
                    <a:lnTo>
                      <a:pt x="92" y="316"/>
                    </a:lnTo>
                    <a:lnTo>
                      <a:pt x="97" y="309"/>
                    </a:lnTo>
                    <a:lnTo>
                      <a:pt x="106" y="297"/>
                    </a:lnTo>
                    <a:lnTo>
                      <a:pt x="117" y="278"/>
                    </a:lnTo>
                    <a:lnTo>
                      <a:pt x="117" y="278"/>
                    </a:lnTo>
                    <a:lnTo>
                      <a:pt x="120" y="268"/>
                    </a:lnTo>
                    <a:lnTo>
                      <a:pt x="120" y="257"/>
                    </a:lnTo>
                    <a:lnTo>
                      <a:pt x="117" y="235"/>
                    </a:lnTo>
                    <a:lnTo>
                      <a:pt x="115" y="222"/>
                    </a:lnTo>
                    <a:lnTo>
                      <a:pt x="115" y="210"/>
                    </a:lnTo>
                    <a:lnTo>
                      <a:pt x="118" y="198"/>
                    </a:lnTo>
                    <a:lnTo>
                      <a:pt x="125" y="186"/>
                    </a:lnTo>
                    <a:lnTo>
                      <a:pt x="125" y="186"/>
                    </a:lnTo>
                    <a:lnTo>
                      <a:pt x="132" y="177"/>
                    </a:lnTo>
                    <a:lnTo>
                      <a:pt x="134" y="170"/>
                    </a:lnTo>
                    <a:lnTo>
                      <a:pt x="136" y="165"/>
                    </a:lnTo>
                    <a:lnTo>
                      <a:pt x="136" y="161"/>
                    </a:lnTo>
                    <a:lnTo>
                      <a:pt x="134" y="158"/>
                    </a:lnTo>
                    <a:lnTo>
                      <a:pt x="136" y="154"/>
                    </a:lnTo>
                    <a:lnTo>
                      <a:pt x="137" y="149"/>
                    </a:lnTo>
                    <a:lnTo>
                      <a:pt x="144" y="144"/>
                    </a:lnTo>
                    <a:lnTo>
                      <a:pt x="144" y="144"/>
                    </a:lnTo>
                    <a:lnTo>
                      <a:pt x="150" y="137"/>
                    </a:lnTo>
                    <a:lnTo>
                      <a:pt x="153" y="132"/>
                    </a:lnTo>
                    <a:lnTo>
                      <a:pt x="158" y="125"/>
                    </a:lnTo>
                    <a:lnTo>
                      <a:pt x="162" y="121"/>
                    </a:lnTo>
                    <a:lnTo>
                      <a:pt x="167" y="116"/>
                    </a:lnTo>
                    <a:lnTo>
                      <a:pt x="179" y="111"/>
                    </a:lnTo>
                    <a:lnTo>
                      <a:pt x="195" y="104"/>
                    </a:lnTo>
                    <a:lnTo>
                      <a:pt x="195" y="104"/>
                    </a:lnTo>
                    <a:lnTo>
                      <a:pt x="204" y="100"/>
                    </a:lnTo>
                    <a:lnTo>
                      <a:pt x="211" y="95"/>
                    </a:lnTo>
                    <a:lnTo>
                      <a:pt x="218" y="88"/>
                    </a:lnTo>
                    <a:lnTo>
                      <a:pt x="225" y="81"/>
                    </a:lnTo>
                    <a:lnTo>
                      <a:pt x="233" y="66"/>
                    </a:lnTo>
                    <a:lnTo>
                      <a:pt x="238" y="48"/>
                    </a:lnTo>
                    <a:lnTo>
                      <a:pt x="251" y="17"/>
                    </a:lnTo>
                    <a:lnTo>
                      <a:pt x="256" y="6"/>
                    </a:lnTo>
                    <a:lnTo>
                      <a:pt x="261" y="3"/>
                    </a:lnTo>
                    <a:lnTo>
                      <a:pt x="265" y="0"/>
                    </a:lnTo>
                    <a:lnTo>
                      <a:pt x="265" y="0"/>
                    </a:lnTo>
                    <a:lnTo>
                      <a:pt x="270" y="0"/>
                    </a:lnTo>
                    <a:lnTo>
                      <a:pt x="273" y="0"/>
                    </a:lnTo>
                    <a:lnTo>
                      <a:pt x="275" y="1"/>
                    </a:lnTo>
                    <a:lnTo>
                      <a:pt x="275" y="6"/>
                    </a:lnTo>
                    <a:lnTo>
                      <a:pt x="275" y="12"/>
                    </a:lnTo>
                    <a:lnTo>
                      <a:pt x="277" y="17"/>
                    </a:lnTo>
                    <a:lnTo>
                      <a:pt x="282" y="22"/>
                    </a:lnTo>
                    <a:lnTo>
                      <a:pt x="291" y="29"/>
                    </a:lnTo>
                    <a:lnTo>
                      <a:pt x="291" y="29"/>
                    </a:lnTo>
                    <a:lnTo>
                      <a:pt x="301" y="33"/>
                    </a:lnTo>
                    <a:lnTo>
                      <a:pt x="308" y="33"/>
                    </a:lnTo>
                    <a:lnTo>
                      <a:pt x="315" y="33"/>
                    </a:lnTo>
                    <a:lnTo>
                      <a:pt x="320" y="31"/>
                    </a:lnTo>
                    <a:lnTo>
                      <a:pt x="329" y="27"/>
                    </a:lnTo>
                    <a:lnTo>
                      <a:pt x="332" y="27"/>
                    </a:lnTo>
                    <a:lnTo>
                      <a:pt x="338" y="29"/>
                    </a:lnTo>
                    <a:lnTo>
                      <a:pt x="338" y="29"/>
                    </a:lnTo>
                    <a:lnTo>
                      <a:pt x="343" y="29"/>
                    </a:lnTo>
                    <a:lnTo>
                      <a:pt x="346" y="29"/>
                    </a:lnTo>
                    <a:lnTo>
                      <a:pt x="350" y="27"/>
                    </a:lnTo>
                    <a:lnTo>
                      <a:pt x="353" y="24"/>
                    </a:lnTo>
                    <a:lnTo>
                      <a:pt x="355" y="20"/>
                    </a:lnTo>
                    <a:lnTo>
                      <a:pt x="357" y="22"/>
                    </a:lnTo>
                    <a:lnTo>
                      <a:pt x="357" y="24"/>
                    </a:lnTo>
                    <a:lnTo>
                      <a:pt x="357" y="24"/>
                    </a:lnTo>
                    <a:lnTo>
                      <a:pt x="359" y="29"/>
                    </a:lnTo>
                    <a:lnTo>
                      <a:pt x="362" y="33"/>
                    </a:lnTo>
                    <a:lnTo>
                      <a:pt x="366" y="34"/>
                    </a:lnTo>
                    <a:lnTo>
                      <a:pt x="371" y="34"/>
                    </a:lnTo>
                    <a:lnTo>
                      <a:pt x="383" y="36"/>
                    </a:lnTo>
                    <a:lnTo>
                      <a:pt x="383" y="36"/>
                    </a:lnTo>
                    <a:lnTo>
                      <a:pt x="388" y="40"/>
                    </a:lnTo>
                    <a:lnTo>
                      <a:pt x="392" y="45"/>
                    </a:lnTo>
                    <a:lnTo>
                      <a:pt x="395" y="50"/>
                    </a:lnTo>
                    <a:lnTo>
                      <a:pt x="397" y="59"/>
                    </a:lnTo>
                    <a:lnTo>
                      <a:pt x="400" y="76"/>
                    </a:lnTo>
                    <a:lnTo>
                      <a:pt x="402" y="94"/>
                    </a:lnTo>
                    <a:lnTo>
                      <a:pt x="404" y="113"/>
                    </a:lnTo>
                    <a:lnTo>
                      <a:pt x="406" y="130"/>
                    </a:lnTo>
                    <a:lnTo>
                      <a:pt x="407" y="137"/>
                    </a:lnTo>
                    <a:lnTo>
                      <a:pt x="411" y="142"/>
                    </a:lnTo>
                    <a:lnTo>
                      <a:pt x="413" y="146"/>
                    </a:lnTo>
                    <a:lnTo>
                      <a:pt x="418" y="149"/>
                    </a:lnTo>
                    <a:lnTo>
                      <a:pt x="418" y="149"/>
                    </a:lnTo>
                    <a:lnTo>
                      <a:pt x="421" y="151"/>
                    </a:lnTo>
                    <a:lnTo>
                      <a:pt x="423" y="153"/>
                    </a:lnTo>
                    <a:lnTo>
                      <a:pt x="423" y="154"/>
                    </a:lnTo>
                    <a:lnTo>
                      <a:pt x="423" y="156"/>
                    </a:lnTo>
                    <a:lnTo>
                      <a:pt x="420" y="163"/>
                    </a:lnTo>
                    <a:lnTo>
                      <a:pt x="418" y="170"/>
                    </a:lnTo>
                    <a:lnTo>
                      <a:pt x="418" y="170"/>
                    </a:lnTo>
                    <a:lnTo>
                      <a:pt x="416" y="172"/>
                    </a:lnTo>
                    <a:lnTo>
                      <a:pt x="414" y="172"/>
                    </a:lnTo>
                    <a:lnTo>
                      <a:pt x="409" y="174"/>
                    </a:lnTo>
                    <a:lnTo>
                      <a:pt x="392" y="174"/>
                    </a:lnTo>
                    <a:lnTo>
                      <a:pt x="381" y="174"/>
                    </a:lnTo>
                    <a:lnTo>
                      <a:pt x="371" y="175"/>
                    </a:lnTo>
                    <a:lnTo>
                      <a:pt x="362" y="177"/>
                    </a:lnTo>
                    <a:lnTo>
                      <a:pt x="355" y="182"/>
                    </a:lnTo>
                    <a:lnTo>
                      <a:pt x="355" y="182"/>
                    </a:lnTo>
                    <a:lnTo>
                      <a:pt x="350" y="188"/>
                    </a:lnTo>
                    <a:lnTo>
                      <a:pt x="345" y="191"/>
                    </a:lnTo>
                    <a:lnTo>
                      <a:pt x="331" y="193"/>
                    </a:lnTo>
                    <a:lnTo>
                      <a:pt x="326" y="193"/>
                    </a:lnTo>
                    <a:lnTo>
                      <a:pt x="324" y="195"/>
                    </a:lnTo>
                    <a:lnTo>
                      <a:pt x="322" y="198"/>
                    </a:lnTo>
                    <a:lnTo>
                      <a:pt x="324" y="205"/>
                    </a:lnTo>
                    <a:lnTo>
                      <a:pt x="324" y="205"/>
                    </a:lnTo>
                    <a:lnTo>
                      <a:pt x="331" y="215"/>
                    </a:lnTo>
                    <a:lnTo>
                      <a:pt x="334" y="221"/>
                    </a:lnTo>
                    <a:lnTo>
                      <a:pt x="334" y="224"/>
                    </a:lnTo>
                    <a:lnTo>
                      <a:pt x="332" y="228"/>
                    </a:lnTo>
                    <a:lnTo>
                      <a:pt x="331" y="229"/>
                    </a:lnTo>
                    <a:lnTo>
                      <a:pt x="315" y="236"/>
                    </a:lnTo>
                    <a:lnTo>
                      <a:pt x="315" y="236"/>
                    </a:lnTo>
                    <a:lnTo>
                      <a:pt x="299" y="243"/>
                    </a:lnTo>
                    <a:lnTo>
                      <a:pt x="289" y="248"/>
                    </a:lnTo>
                    <a:lnTo>
                      <a:pt x="284" y="254"/>
                    </a:lnTo>
                    <a:lnTo>
                      <a:pt x="277" y="264"/>
                    </a:lnTo>
                    <a:lnTo>
                      <a:pt x="277" y="264"/>
                    </a:lnTo>
                    <a:lnTo>
                      <a:pt x="273" y="268"/>
                    </a:lnTo>
                    <a:lnTo>
                      <a:pt x="263" y="273"/>
                    </a:lnTo>
                    <a:lnTo>
                      <a:pt x="235" y="283"/>
                    </a:lnTo>
                    <a:lnTo>
                      <a:pt x="204" y="294"/>
                    </a:lnTo>
                    <a:lnTo>
                      <a:pt x="193" y="299"/>
                    </a:lnTo>
                    <a:lnTo>
                      <a:pt x="186" y="304"/>
                    </a:lnTo>
                    <a:lnTo>
                      <a:pt x="186" y="304"/>
                    </a:lnTo>
                    <a:lnTo>
                      <a:pt x="157" y="329"/>
                    </a:lnTo>
                    <a:lnTo>
                      <a:pt x="157" y="376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42"/>
              <p:cNvSpPr/>
              <p:nvPr/>
            </p:nvSpPr>
            <p:spPr>
              <a:xfrm>
                <a:off x="-3346349" y="3849250"/>
                <a:ext cx="527866" cy="547562"/>
              </a:xfrm>
              <a:custGeom>
                <a:rect b="b" l="l" r="r" t="t"/>
                <a:pathLst>
                  <a:path extrusionOk="0" h="304" w="296">
                    <a:moveTo>
                      <a:pt x="296" y="17"/>
                    </a:moveTo>
                    <a:lnTo>
                      <a:pt x="296" y="74"/>
                    </a:lnTo>
                    <a:lnTo>
                      <a:pt x="179" y="74"/>
                    </a:lnTo>
                    <a:lnTo>
                      <a:pt x="179" y="188"/>
                    </a:lnTo>
                    <a:lnTo>
                      <a:pt x="179" y="188"/>
                    </a:lnTo>
                    <a:lnTo>
                      <a:pt x="155" y="198"/>
                    </a:lnTo>
                    <a:lnTo>
                      <a:pt x="148" y="203"/>
                    </a:lnTo>
                    <a:lnTo>
                      <a:pt x="142" y="209"/>
                    </a:lnTo>
                    <a:lnTo>
                      <a:pt x="141" y="219"/>
                    </a:lnTo>
                    <a:lnTo>
                      <a:pt x="139" y="233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8" y="280"/>
                    </a:lnTo>
                    <a:lnTo>
                      <a:pt x="7" y="282"/>
                    </a:lnTo>
                    <a:lnTo>
                      <a:pt x="3" y="289"/>
                    </a:lnTo>
                    <a:lnTo>
                      <a:pt x="1" y="297"/>
                    </a:lnTo>
                    <a:lnTo>
                      <a:pt x="3" y="304"/>
                    </a:lnTo>
                    <a:lnTo>
                      <a:pt x="3" y="304"/>
                    </a:lnTo>
                    <a:lnTo>
                      <a:pt x="1" y="304"/>
                    </a:lnTo>
                    <a:lnTo>
                      <a:pt x="0" y="303"/>
                    </a:lnTo>
                    <a:lnTo>
                      <a:pt x="0" y="296"/>
                    </a:lnTo>
                    <a:lnTo>
                      <a:pt x="0" y="282"/>
                    </a:lnTo>
                    <a:lnTo>
                      <a:pt x="3" y="262"/>
                    </a:lnTo>
                    <a:lnTo>
                      <a:pt x="3" y="262"/>
                    </a:lnTo>
                    <a:lnTo>
                      <a:pt x="7" y="252"/>
                    </a:lnTo>
                    <a:lnTo>
                      <a:pt x="10" y="245"/>
                    </a:lnTo>
                    <a:lnTo>
                      <a:pt x="14" y="242"/>
                    </a:lnTo>
                    <a:lnTo>
                      <a:pt x="17" y="240"/>
                    </a:lnTo>
                    <a:lnTo>
                      <a:pt x="22" y="236"/>
                    </a:lnTo>
                    <a:lnTo>
                      <a:pt x="26" y="233"/>
                    </a:lnTo>
                    <a:lnTo>
                      <a:pt x="27" y="228"/>
                    </a:lnTo>
                    <a:lnTo>
                      <a:pt x="29" y="219"/>
                    </a:lnTo>
                    <a:lnTo>
                      <a:pt x="29" y="219"/>
                    </a:lnTo>
                    <a:lnTo>
                      <a:pt x="31" y="209"/>
                    </a:lnTo>
                    <a:lnTo>
                      <a:pt x="33" y="200"/>
                    </a:lnTo>
                    <a:lnTo>
                      <a:pt x="40" y="186"/>
                    </a:lnTo>
                    <a:lnTo>
                      <a:pt x="43" y="179"/>
                    </a:lnTo>
                    <a:lnTo>
                      <a:pt x="43" y="177"/>
                    </a:lnTo>
                    <a:lnTo>
                      <a:pt x="43" y="177"/>
                    </a:lnTo>
                    <a:lnTo>
                      <a:pt x="43" y="177"/>
                    </a:lnTo>
                    <a:lnTo>
                      <a:pt x="38" y="177"/>
                    </a:lnTo>
                    <a:lnTo>
                      <a:pt x="36" y="177"/>
                    </a:lnTo>
                    <a:lnTo>
                      <a:pt x="36" y="175"/>
                    </a:lnTo>
                    <a:lnTo>
                      <a:pt x="41" y="170"/>
                    </a:lnTo>
                    <a:lnTo>
                      <a:pt x="54" y="158"/>
                    </a:lnTo>
                    <a:lnTo>
                      <a:pt x="54" y="158"/>
                    </a:lnTo>
                    <a:lnTo>
                      <a:pt x="64" y="146"/>
                    </a:lnTo>
                    <a:lnTo>
                      <a:pt x="71" y="139"/>
                    </a:lnTo>
                    <a:lnTo>
                      <a:pt x="74" y="135"/>
                    </a:lnTo>
                    <a:lnTo>
                      <a:pt x="76" y="130"/>
                    </a:lnTo>
                    <a:lnTo>
                      <a:pt x="80" y="111"/>
                    </a:lnTo>
                    <a:lnTo>
                      <a:pt x="80" y="111"/>
                    </a:lnTo>
                    <a:lnTo>
                      <a:pt x="83" y="95"/>
                    </a:lnTo>
                    <a:lnTo>
                      <a:pt x="85" y="90"/>
                    </a:lnTo>
                    <a:lnTo>
                      <a:pt x="87" y="87"/>
                    </a:lnTo>
                    <a:lnTo>
                      <a:pt x="90" y="74"/>
                    </a:lnTo>
                    <a:lnTo>
                      <a:pt x="90" y="74"/>
                    </a:lnTo>
                    <a:lnTo>
                      <a:pt x="94" y="64"/>
                    </a:lnTo>
                    <a:lnTo>
                      <a:pt x="99" y="57"/>
                    </a:lnTo>
                    <a:lnTo>
                      <a:pt x="102" y="55"/>
                    </a:lnTo>
                    <a:lnTo>
                      <a:pt x="108" y="52"/>
                    </a:lnTo>
                    <a:lnTo>
                      <a:pt x="115" y="48"/>
                    </a:lnTo>
                    <a:lnTo>
                      <a:pt x="121" y="40"/>
                    </a:lnTo>
                    <a:lnTo>
                      <a:pt x="130" y="24"/>
                    </a:lnTo>
                    <a:lnTo>
                      <a:pt x="139" y="0"/>
                    </a:lnTo>
                    <a:lnTo>
                      <a:pt x="296" y="0"/>
                    </a:lnTo>
                    <a:lnTo>
                      <a:pt x="296" y="17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42"/>
              <p:cNvSpPr/>
              <p:nvPr/>
            </p:nvSpPr>
            <p:spPr>
              <a:xfrm>
                <a:off x="-3373923" y="4719832"/>
                <a:ext cx="389989" cy="334842"/>
              </a:xfrm>
              <a:custGeom>
                <a:rect b="b" l="l" r="r" t="t"/>
                <a:pathLst>
                  <a:path extrusionOk="0" h="187" w="216">
                    <a:moveTo>
                      <a:pt x="33" y="131"/>
                    </a:moveTo>
                    <a:lnTo>
                      <a:pt x="33" y="131"/>
                    </a:lnTo>
                    <a:lnTo>
                      <a:pt x="29" y="124"/>
                    </a:lnTo>
                    <a:lnTo>
                      <a:pt x="26" y="117"/>
                    </a:lnTo>
                    <a:lnTo>
                      <a:pt x="21" y="100"/>
                    </a:lnTo>
                    <a:lnTo>
                      <a:pt x="15" y="87"/>
                    </a:lnTo>
                    <a:lnTo>
                      <a:pt x="12" y="84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3" y="84"/>
                    </a:lnTo>
                    <a:lnTo>
                      <a:pt x="0" y="82"/>
                    </a:lnTo>
                    <a:lnTo>
                      <a:pt x="1" y="79"/>
                    </a:lnTo>
                    <a:lnTo>
                      <a:pt x="7" y="75"/>
                    </a:lnTo>
                    <a:lnTo>
                      <a:pt x="7" y="75"/>
                    </a:lnTo>
                    <a:lnTo>
                      <a:pt x="14" y="70"/>
                    </a:lnTo>
                    <a:lnTo>
                      <a:pt x="21" y="65"/>
                    </a:lnTo>
                    <a:lnTo>
                      <a:pt x="24" y="56"/>
                    </a:lnTo>
                    <a:lnTo>
                      <a:pt x="29" y="47"/>
                    </a:lnTo>
                    <a:lnTo>
                      <a:pt x="34" y="30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8" y="11"/>
                    </a:lnTo>
                    <a:lnTo>
                      <a:pt x="45" y="7"/>
                    </a:lnTo>
                    <a:lnTo>
                      <a:pt x="54" y="4"/>
                    </a:lnTo>
                    <a:lnTo>
                      <a:pt x="64" y="2"/>
                    </a:lnTo>
                    <a:lnTo>
                      <a:pt x="85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15" y="2"/>
                    </a:lnTo>
                    <a:lnTo>
                      <a:pt x="123" y="9"/>
                    </a:lnTo>
                    <a:lnTo>
                      <a:pt x="132" y="18"/>
                    </a:lnTo>
                    <a:lnTo>
                      <a:pt x="139" y="25"/>
                    </a:lnTo>
                    <a:lnTo>
                      <a:pt x="139" y="25"/>
                    </a:lnTo>
                    <a:lnTo>
                      <a:pt x="144" y="28"/>
                    </a:lnTo>
                    <a:lnTo>
                      <a:pt x="149" y="33"/>
                    </a:lnTo>
                    <a:lnTo>
                      <a:pt x="162" y="53"/>
                    </a:lnTo>
                    <a:lnTo>
                      <a:pt x="174" y="70"/>
                    </a:lnTo>
                    <a:lnTo>
                      <a:pt x="181" y="77"/>
                    </a:lnTo>
                    <a:lnTo>
                      <a:pt x="186" y="82"/>
                    </a:lnTo>
                    <a:lnTo>
                      <a:pt x="186" y="82"/>
                    </a:lnTo>
                    <a:lnTo>
                      <a:pt x="186" y="93"/>
                    </a:lnTo>
                    <a:lnTo>
                      <a:pt x="186" y="94"/>
                    </a:lnTo>
                    <a:lnTo>
                      <a:pt x="188" y="96"/>
                    </a:lnTo>
                    <a:lnTo>
                      <a:pt x="191" y="101"/>
                    </a:lnTo>
                    <a:lnTo>
                      <a:pt x="193" y="105"/>
                    </a:lnTo>
                    <a:lnTo>
                      <a:pt x="195" y="112"/>
                    </a:lnTo>
                    <a:lnTo>
                      <a:pt x="195" y="112"/>
                    </a:lnTo>
                    <a:lnTo>
                      <a:pt x="195" y="120"/>
                    </a:lnTo>
                    <a:lnTo>
                      <a:pt x="191" y="124"/>
                    </a:lnTo>
                    <a:lnTo>
                      <a:pt x="191" y="126"/>
                    </a:lnTo>
                    <a:lnTo>
                      <a:pt x="195" y="134"/>
                    </a:lnTo>
                    <a:lnTo>
                      <a:pt x="195" y="134"/>
                    </a:lnTo>
                    <a:lnTo>
                      <a:pt x="196" y="138"/>
                    </a:lnTo>
                    <a:lnTo>
                      <a:pt x="200" y="140"/>
                    </a:lnTo>
                    <a:lnTo>
                      <a:pt x="203" y="140"/>
                    </a:lnTo>
                    <a:lnTo>
                      <a:pt x="205" y="140"/>
                    </a:lnTo>
                    <a:lnTo>
                      <a:pt x="207" y="141"/>
                    </a:lnTo>
                    <a:lnTo>
                      <a:pt x="214" y="152"/>
                    </a:lnTo>
                    <a:lnTo>
                      <a:pt x="214" y="152"/>
                    </a:lnTo>
                    <a:lnTo>
                      <a:pt x="216" y="159"/>
                    </a:lnTo>
                    <a:lnTo>
                      <a:pt x="216" y="166"/>
                    </a:lnTo>
                    <a:lnTo>
                      <a:pt x="214" y="173"/>
                    </a:lnTo>
                    <a:lnTo>
                      <a:pt x="214" y="181"/>
                    </a:lnTo>
                    <a:lnTo>
                      <a:pt x="214" y="181"/>
                    </a:lnTo>
                    <a:lnTo>
                      <a:pt x="207" y="180"/>
                    </a:lnTo>
                    <a:lnTo>
                      <a:pt x="200" y="180"/>
                    </a:lnTo>
                    <a:lnTo>
                      <a:pt x="191" y="178"/>
                    </a:lnTo>
                    <a:lnTo>
                      <a:pt x="184" y="181"/>
                    </a:lnTo>
                    <a:lnTo>
                      <a:pt x="184" y="181"/>
                    </a:lnTo>
                    <a:lnTo>
                      <a:pt x="179" y="183"/>
                    </a:lnTo>
                    <a:lnTo>
                      <a:pt x="176" y="181"/>
                    </a:lnTo>
                    <a:lnTo>
                      <a:pt x="163" y="178"/>
                    </a:lnTo>
                    <a:lnTo>
                      <a:pt x="149" y="173"/>
                    </a:lnTo>
                    <a:lnTo>
                      <a:pt x="142" y="171"/>
                    </a:lnTo>
                    <a:lnTo>
                      <a:pt x="134" y="169"/>
                    </a:lnTo>
                    <a:lnTo>
                      <a:pt x="134" y="169"/>
                    </a:lnTo>
                    <a:lnTo>
                      <a:pt x="106" y="169"/>
                    </a:lnTo>
                    <a:lnTo>
                      <a:pt x="92" y="169"/>
                    </a:lnTo>
                    <a:lnTo>
                      <a:pt x="80" y="169"/>
                    </a:lnTo>
                    <a:lnTo>
                      <a:pt x="80" y="169"/>
                    </a:lnTo>
                    <a:lnTo>
                      <a:pt x="71" y="173"/>
                    </a:lnTo>
                    <a:lnTo>
                      <a:pt x="73" y="173"/>
                    </a:lnTo>
                    <a:lnTo>
                      <a:pt x="73" y="174"/>
                    </a:lnTo>
                    <a:lnTo>
                      <a:pt x="76" y="174"/>
                    </a:lnTo>
                    <a:lnTo>
                      <a:pt x="76" y="176"/>
                    </a:lnTo>
                    <a:lnTo>
                      <a:pt x="73" y="178"/>
                    </a:lnTo>
                    <a:lnTo>
                      <a:pt x="73" y="178"/>
                    </a:lnTo>
                    <a:lnTo>
                      <a:pt x="62" y="180"/>
                    </a:lnTo>
                    <a:lnTo>
                      <a:pt x="52" y="181"/>
                    </a:lnTo>
                    <a:lnTo>
                      <a:pt x="41" y="181"/>
                    </a:lnTo>
                    <a:lnTo>
                      <a:pt x="36" y="185"/>
                    </a:lnTo>
                    <a:lnTo>
                      <a:pt x="33" y="187"/>
                    </a:lnTo>
                    <a:lnTo>
                      <a:pt x="33" y="187"/>
                    </a:lnTo>
                    <a:lnTo>
                      <a:pt x="29" y="183"/>
                    </a:lnTo>
                    <a:lnTo>
                      <a:pt x="26" y="181"/>
                    </a:lnTo>
                    <a:lnTo>
                      <a:pt x="26" y="180"/>
                    </a:lnTo>
                    <a:lnTo>
                      <a:pt x="28" y="176"/>
                    </a:lnTo>
                    <a:lnTo>
                      <a:pt x="28" y="176"/>
                    </a:lnTo>
                    <a:lnTo>
                      <a:pt x="31" y="173"/>
                    </a:lnTo>
                    <a:lnTo>
                      <a:pt x="33" y="173"/>
                    </a:lnTo>
                    <a:lnTo>
                      <a:pt x="38" y="174"/>
                    </a:lnTo>
                    <a:lnTo>
                      <a:pt x="48" y="176"/>
                    </a:lnTo>
                    <a:lnTo>
                      <a:pt x="55" y="176"/>
                    </a:lnTo>
                    <a:lnTo>
                      <a:pt x="66" y="174"/>
                    </a:lnTo>
                    <a:lnTo>
                      <a:pt x="66" y="174"/>
                    </a:lnTo>
                    <a:lnTo>
                      <a:pt x="61" y="173"/>
                    </a:lnTo>
                    <a:lnTo>
                      <a:pt x="55" y="171"/>
                    </a:lnTo>
                    <a:lnTo>
                      <a:pt x="52" y="171"/>
                    </a:lnTo>
                    <a:lnTo>
                      <a:pt x="47" y="171"/>
                    </a:lnTo>
                    <a:lnTo>
                      <a:pt x="47" y="171"/>
                    </a:lnTo>
                    <a:lnTo>
                      <a:pt x="41" y="171"/>
                    </a:lnTo>
                    <a:lnTo>
                      <a:pt x="38" y="169"/>
                    </a:lnTo>
                    <a:lnTo>
                      <a:pt x="34" y="169"/>
                    </a:lnTo>
                    <a:lnTo>
                      <a:pt x="31" y="171"/>
                    </a:lnTo>
                    <a:lnTo>
                      <a:pt x="31" y="171"/>
                    </a:lnTo>
                    <a:lnTo>
                      <a:pt x="28" y="171"/>
                    </a:lnTo>
                    <a:lnTo>
                      <a:pt x="28" y="171"/>
                    </a:lnTo>
                    <a:lnTo>
                      <a:pt x="26" y="167"/>
                    </a:lnTo>
                    <a:lnTo>
                      <a:pt x="26" y="161"/>
                    </a:lnTo>
                    <a:lnTo>
                      <a:pt x="24" y="152"/>
                    </a:lnTo>
                    <a:lnTo>
                      <a:pt x="24" y="152"/>
                    </a:lnTo>
                    <a:lnTo>
                      <a:pt x="29" y="150"/>
                    </a:lnTo>
                    <a:lnTo>
                      <a:pt x="36" y="150"/>
                    </a:lnTo>
                    <a:lnTo>
                      <a:pt x="48" y="150"/>
                    </a:lnTo>
                    <a:lnTo>
                      <a:pt x="57" y="152"/>
                    </a:lnTo>
                    <a:lnTo>
                      <a:pt x="61" y="150"/>
                    </a:lnTo>
                    <a:lnTo>
                      <a:pt x="61" y="147"/>
                    </a:lnTo>
                    <a:lnTo>
                      <a:pt x="61" y="147"/>
                    </a:lnTo>
                    <a:lnTo>
                      <a:pt x="61" y="143"/>
                    </a:lnTo>
                    <a:lnTo>
                      <a:pt x="62" y="141"/>
                    </a:lnTo>
                    <a:lnTo>
                      <a:pt x="68" y="141"/>
                    </a:lnTo>
                    <a:lnTo>
                      <a:pt x="75" y="140"/>
                    </a:lnTo>
                    <a:lnTo>
                      <a:pt x="78" y="140"/>
                    </a:lnTo>
                    <a:lnTo>
                      <a:pt x="80" y="136"/>
                    </a:lnTo>
                    <a:lnTo>
                      <a:pt x="80" y="136"/>
                    </a:lnTo>
                    <a:lnTo>
                      <a:pt x="83" y="133"/>
                    </a:lnTo>
                    <a:lnTo>
                      <a:pt x="85" y="131"/>
                    </a:lnTo>
                    <a:lnTo>
                      <a:pt x="90" y="134"/>
                    </a:lnTo>
                    <a:lnTo>
                      <a:pt x="102" y="140"/>
                    </a:lnTo>
                    <a:lnTo>
                      <a:pt x="102" y="140"/>
                    </a:lnTo>
                    <a:lnTo>
                      <a:pt x="116" y="143"/>
                    </a:lnTo>
                    <a:lnTo>
                      <a:pt x="125" y="143"/>
                    </a:lnTo>
                    <a:lnTo>
                      <a:pt x="129" y="141"/>
                    </a:lnTo>
                    <a:lnTo>
                      <a:pt x="130" y="140"/>
                    </a:lnTo>
                    <a:lnTo>
                      <a:pt x="130" y="138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27" y="133"/>
                    </a:lnTo>
                    <a:lnTo>
                      <a:pt x="123" y="133"/>
                    </a:lnTo>
                    <a:lnTo>
                      <a:pt x="118" y="134"/>
                    </a:lnTo>
                    <a:lnTo>
                      <a:pt x="113" y="136"/>
                    </a:lnTo>
                    <a:lnTo>
                      <a:pt x="109" y="136"/>
                    </a:lnTo>
                    <a:lnTo>
                      <a:pt x="108" y="133"/>
                    </a:lnTo>
                    <a:lnTo>
                      <a:pt x="108" y="133"/>
                    </a:lnTo>
                    <a:lnTo>
                      <a:pt x="106" y="129"/>
                    </a:lnTo>
                    <a:lnTo>
                      <a:pt x="102" y="127"/>
                    </a:lnTo>
                    <a:lnTo>
                      <a:pt x="99" y="127"/>
                    </a:lnTo>
                    <a:lnTo>
                      <a:pt x="97" y="129"/>
                    </a:lnTo>
                    <a:lnTo>
                      <a:pt x="95" y="127"/>
                    </a:lnTo>
                    <a:lnTo>
                      <a:pt x="94" y="126"/>
                    </a:lnTo>
                    <a:lnTo>
                      <a:pt x="94" y="126"/>
                    </a:lnTo>
                    <a:lnTo>
                      <a:pt x="92" y="122"/>
                    </a:lnTo>
                    <a:lnTo>
                      <a:pt x="88" y="120"/>
                    </a:lnTo>
                    <a:lnTo>
                      <a:pt x="83" y="120"/>
                    </a:lnTo>
                    <a:lnTo>
                      <a:pt x="76" y="124"/>
                    </a:lnTo>
                    <a:lnTo>
                      <a:pt x="73" y="127"/>
                    </a:lnTo>
                    <a:lnTo>
                      <a:pt x="73" y="127"/>
                    </a:lnTo>
                    <a:lnTo>
                      <a:pt x="71" y="129"/>
                    </a:lnTo>
                    <a:lnTo>
                      <a:pt x="69" y="131"/>
                    </a:lnTo>
                    <a:lnTo>
                      <a:pt x="62" y="131"/>
                    </a:lnTo>
                    <a:lnTo>
                      <a:pt x="52" y="129"/>
                    </a:lnTo>
                    <a:lnTo>
                      <a:pt x="33" y="131"/>
                    </a:lnTo>
                    <a:lnTo>
                      <a:pt x="33" y="13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42"/>
              <p:cNvSpPr/>
              <p:nvPr/>
            </p:nvSpPr>
            <p:spPr>
              <a:xfrm>
                <a:off x="-1802145" y="3053512"/>
                <a:ext cx="259994" cy="586953"/>
              </a:xfrm>
              <a:custGeom>
                <a:rect b="b" l="l" r="r" t="t"/>
                <a:pathLst>
                  <a:path extrusionOk="0" h="327" w="144">
                    <a:moveTo>
                      <a:pt x="40" y="19"/>
                    </a:moveTo>
                    <a:lnTo>
                      <a:pt x="40" y="19"/>
                    </a:lnTo>
                    <a:lnTo>
                      <a:pt x="38" y="22"/>
                    </a:lnTo>
                    <a:lnTo>
                      <a:pt x="34" y="26"/>
                    </a:lnTo>
                    <a:lnTo>
                      <a:pt x="29" y="31"/>
                    </a:lnTo>
                    <a:lnTo>
                      <a:pt x="24" y="36"/>
                    </a:lnTo>
                    <a:lnTo>
                      <a:pt x="24" y="38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29" y="41"/>
                    </a:lnTo>
                    <a:lnTo>
                      <a:pt x="29" y="45"/>
                    </a:lnTo>
                    <a:lnTo>
                      <a:pt x="27" y="54"/>
                    </a:lnTo>
                    <a:lnTo>
                      <a:pt x="26" y="64"/>
                    </a:lnTo>
                    <a:lnTo>
                      <a:pt x="26" y="71"/>
                    </a:lnTo>
                    <a:lnTo>
                      <a:pt x="27" y="80"/>
                    </a:lnTo>
                    <a:lnTo>
                      <a:pt x="27" y="80"/>
                    </a:lnTo>
                    <a:lnTo>
                      <a:pt x="33" y="97"/>
                    </a:lnTo>
                    <a:lnTo>
                      <a:pt x="33" y="102"/>
                    </a:lnTo>
                    <a:lnTo>
                      <a:pt x="31" y="104"/>
                    </a:lnTo>
                    <a:lnTo>
                      <a:pt x="27" y="109"/>
                    </a:lnTo>
                    <a:lnTo>
                      <a:pt x="27" y="115"/>
                    </a:lnTo>
                    <a:lnTo>
                      <a:pt x="27" y="120"/>
                    </a:lnTo>
                    <a:lnTo>
                      <a:pt x="27" y="120"/>
                    </a:lnTo>
                    <a:lnTo>
                      <a:pt x="26" y="123"/>
                    </a:lnTo>
                    <a:lnTo>
                      <a:pt x="24" y="128"/>
                    </a:lnTo>
                    <a:lnTo>
                      <a:pt x="15" y="137"/>
                    </a:lnTo>
                    <a:lnTo>
                      <a:pt x="5" y="146"/>
                    </a:lnTo>
                    <a:lnTo>
                      <a:pt x="1" y="151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1" y="162"/>
                    </a:lnTo>
                    <a:lnTo>
                      <a:pt x="3" y="168"/>
                    </a:lnTo>
                    <a:lnTo>
                      <a:pt x="12" y="184"/>
                    </a:lnTo>
                    <a:lnTo>
                      <a:pt x="20" y="198"/>
                    </a:lnTo>
                    <a:lnTo>
                      <a:pt x="26" y="205"/>
                    </a:lnTo>
                    <a:lnTo>
                      <a:pt x="27" y="212"/>
                    </a:lnTo>
                    <a:lnTo>
                      <a:pt x="27" y="212"/>
                    </a:lnTo>
                    <a:lnTo>
                      <a:pt x="33" y="222"/>
                    </a:lnTo>
                    <a:lnTo>
                      <a:pt x="38" y="229"/>
                    </a:lnTo>
                    <a:lnTo>
                      <a:pt x="43" y="233"/>
                    </a:lnTo>
                    <a:lnTo>
                      <a:pt x="50" y="238"/>
                    </a:lnTo>
                    <a:lnTo>
                      <a:pt x="57" y="247"/>
                    </a:lnTo>
                    <a:lnTo>
                      <a:pt x="62" y="264"/>
                    </a:lnTo>
                    <a:lnTo>
                      <a:pt x="67" y="289"/>
                    </a:lnTo>
                    <a:lnTo>
                      <a:pt x="73" y="327"/>
                    </a:lnTo>
                    <a:lnTo>
                      <a:pt x="73" y="327"/>
                    </a:lnTo>
                    <a:lnTo>
                      <a:pt x="81" y="322"/>
                    </a:lnTo>
                    <a:lnTo>
                      <a:pt x="87" y="316"/>
                    </a:lnTo>
                    <a:lnTo>
                      <a:pt x="92" y="311"/>
                    </a:lnTo>
                    <a:lnTo>
                      <a:pt x="94" y="308"/>
                    </a:lnTo>
                    <a:lnTo>
                      <a:pt x="97" y="297"/>
                    </a:lnTo>
                    <a:lnTo>
                      <a:pt x="95" y="289"/>
                    </a:lnTo>
                    <a:lnTo>
                      <a:pt x="92" y="273"/>
                    </a:lnTo>
                    <a:lnTo>
                      <a:pt x="92" y="266"/>
                    </a:lnTo>
                    <a:lnTo>
                      <a:pt x="94" y="263"/>
                    </a:lnTo>
                    <a:lnTo>
                      <a:pt x="97" y="259"/>
                    </a:lnTo>
                    <a:lnTo>
                      <a:pt x="97" y="259"/>
                    </a:lnTo>
                    <a:lnTo>
                      <a:pt x="118" y="242"/>
                    </a:lnTo>
                    <a:lnTo>
                      <a:pt x="128" y="235"/>
                    </a:lnTo>
                    <a:lnTo>
                      <a:pt x="137" y="229"/>
                    </a:lnTo>
                    <a:lnTo>
                      <a:pt x="137" y="229"/>
                    </a:lnTo>
                    <a:lnTo>
                      <a:pt x="141" y="228"/>
                    </a:lnTo>
                    <a:lnTo>
                      <a:pt x="142" y="226"/>
                    </a:lnTo>
                    <a:lnTo>
                      <a:pt x="141" y="221"/>
                    </a:lnTo>
                    <a:lnTo>
                      <a:pt x="141" y="216"/>
                    </a:lnTo>
                    <a:lnTo>
                      <a:pt x="139" y="210"/>
                    </a:lnTo>
                    <a:lnTo>
                      <a:pt x="141" y="203"/>
                    </a:lnTo>
                    <a:lnTo>
                      <a:pt x="144" y="195"/>
                    </a:lnTo>
                    <a:lnTo>
                      <a:pt x="144" y="195"/>
                    </a:lnTo>
                    <a:lnTo>
                      <a:pt x="134" y="189"/>
                    </a:lnTo>
                    <a:lnTo>
                      <a:pt x="130" y="186"/>
                    </a:lnTo>
                    <a:lnTo>
                      <a:pt x="128" y="179"/>
                    </a:lnTo>
                    <a:lnTo>
                      <a:pt x="128" y="179"/>
                    </a:lnTo>
                    <a:lnTo>
                      <a:pt x="127" y="172"/>
                    </a:lnTo>
                    <a:lnTo>
                      <a:pt x="125" y="172"/>
                    </a:lnTo>
                    <a:lnTo>
                      <a:pt x="123" y="172"/>
                    </a:lnTo>
                    <a:lnTo>
                      <a:pt x="120" y="172"/>
                    </a:lnTo>
                    <a:lnTo>
                      <a:pt x="118" y="172"/>
                    </a:lnTo>
                    <a:lnTo>
                      <a:pt x="116" y="172"/>
                    </a:lnTo>
                    <a:lnTo>
                      <a:pt x="116" y="172"/>
                    </a:lnTo>
                    <a:lnTo>
                      <a:pt x="109" y="170"/>
                    </a:lnTo>
                    <a:lnTo>
                      <a:pt x="102" y="168"/>
                    </a:lnTo>
                    <a:lnTo>
                      <a:pt x="97" y="167"/>
                    </a:lnTo>
                    <a:lnTo>
                      <a:pt x="94" y="165"/>
                    </a:lnTo>
                    <a:lnTo>
                      <a:pt x="92" y="160"/>
                    </a:lnTo>
                    <a:lnTo>
                      <a:pt x="88" y="153"/>
                    </a:lnTo>
                    <a:lnTo>
                      <a:pt x="88" y="153"/>
                    </a:lnTo>
                    <a:lnTo>
                      <a:pt x="90" y="148"/>
                    </a:lnTo>
                    <a:lnTo>
                      <a:pt x="95" y="141"/>
                    </a:lnTo>
                    <a:lnTo>
                      <a:pt x="111" y="123"/>
                    </a:lnTo>
                    <a:lnTo>
                      <a:pt x="120" y="116"/>
                    </a:lnTo>
                    <a:lnTo>
                      <a:pt x="125" y="108"/>
                    </a:lnTo>
                    <a:lnTo>
                      <a:pt x="128" y="101"/>
                    </a:lnTo>
                    <a:lnTo>
                      <a:pt x="128" y="97"/>
                    </a:lnTo>
                    <a:lnTo>
                      <a:pt x="127" y="95"/>
                    </a:lnTo>
                    <a:lnTo>
                      <a:pt x="127" y="95"/>
                    </a:lnTo>
                    <a:lnTo>
                      <a:pt x="125" y="92"/>
                    </a:lnTo>
                    <a:lnTo>
                      <a:pt x="125" y="88"/>
                    </a:lnTo>
                    <a:lnTo>
                      <a:pt x="125" y="83"/>
                    </a:lnTo>
                    <a:lnTo>
                      <a:pt x="123" y="80"/>
                    </a:lnTo>
                    <a:lnTo>
                      <a:pt x="121" y="76"/>
                    </a:lnTo>
                    <a:lnTo>
                      <a:pt x="120" y="74"/>
                    </a:lnTo>
                    <a:lnTo>
                      <a:pt x="113" y="69"/>
                    </a:lnTo>
                    <a:lnTo>
                      <a:pt x="113" y="69"/>
                    </a:lnTo>
                    <a:lnTo>
                      <a:pt x="109" y="68"/>
                    </a:lnTo>
                    <a:lnTo>
                      <a:pt x="106" y="64"/>
                    </a:lnTo>
                    <a:lnTo>
                      <a:pt x="102" y="55"/>
                    </a:lnTo>
                    <a:lnTo>
                      <a:pt x="102" y="52"/>
                    </a:lnTo>
                    <a:lnTo>
                      <a:pt x="102" y="48"/>
                    </a:lnTo>
                    <a:lnTo>
                      <a:pt x="104" y="45"/>
                    </a:lnTo>
                    <a:lnTo>
                      <a:pt x="107" y="41"/>
                    </a:lnTo>
                    <a:lnTo>
                      <a:pt x="107" y="41"/>
                    </a:lnTo>
                    <a:lnTo>
                      <a:pt x="116" y="36"/>
                    </a:lnTo>
                    <a:lnTo>
                      <a:pt x="123" y="29"/>
                    </a:lnTo>
                    <a:lnTo>
                      <a:pt x="127" y="21"/>
                    </a:lnTo>
                    <a:lnTo>
                      <a:pt x="127" y="17"/>
                    </a:lnTo>
                    <a:lnTo>
                      <a:pt x="127" y="14"/>
                    </a:lnTo>
                    <a:lnTo>
                      <a:pt x="127" y="14"/>
                    </a:lnTo>
                    <a:lnTo>
                      <a:pt x="123" y="12"/>
                    </a:lnTo>
                    <a:lnTo>
                      <a:pt x="121" y="12"/>
                    </a:lnTo>
                    <a:lnTo>
                      <a:pt x="114" y="17"/>
                    </a:lnTo>
                    <a:lnTo>
                      <a:pt x="106" y="24"/>
                    </a:lnTo>
                    <a:lnTo>
                      <a:pt x="104" y="26"/>
                    </a:lnTo>
                    <a:lnTo>
                      <a:pt x="100" y="27"/>
                    </a:lnTo>
                    <a:lnTo>
                      <a:pt x="100" y="27"/>
                    </a:lnTo>
                    <a:lnTo>
                      <a:pt x="99" y="26"/>
                    </a:lnTo>
                    <a:lnTo>
                      <a:pt x="99" y="22"/>
                    </a:lnTo>
                    <a:lnTo>
                      <a:pt x="97" y="15"/>
                    </a:lnTo>
                    <a:lnTo>
                      <a:pt x="95" y="7"/>
                    </a:lnTo>
                    <a:lnTo>
                      <a:pt x="92" y="5"/>
                    </a:lnTo>
                    <a:lnTo>
                      <a:pt x="88" y="1"/>
                    </a:lnTo>
                    <a:lnTo>
                      <a:pt x="88" y="1"/>
                    </a:lnTo>
                    <a:lnTo>
                      <a:pt x="80" y="0"/>
                    </a:lnTo>
                    <a:lnTo>
                      <a:pt x="71" y="0"/>
                    </a:lnTo>
                    <a:lnTo>
                      <a:pt x="64" y="1"/>
                    </a:lnTo>
                    <a:lnTo>
                      <a:pt x="59" y="5"/>
                    </a:lnTo>
                    <a:lnTo>
                      <a:pt x="50" y="12"/>
                    </a:lnTo>
                    <a:lnTo>
                      <a:pt x="45" y="17"/>
                    </a:lnTo>
                    <a:lnTo>
                      <a:pt x="45" y="17"/>
                    </a:lnTo>
                    <a:lnTo>
                      <a:pt x="40" y="19"/>
                    </a:lnTo>
                    <a:lnTo>
                      <a:pt x="40" y="19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42"/>
              <p:cNvSpPr/>
              <p:nvPr/>
            </p:nvSpPr>
            <p:spPr>
              <a:xfrm>
                <a:off x="21750" y="4613473"/>
                <a:ext cx="413625" cy="433322"/>
              </a:xfrm>
              <a:custGeom>
                <a:rect b="b" l="l" r="r" t="t"/>
                <a:pathLst>
                  <a:path extrusionOk="0" h="242" w="232">
                    <a:moveTo>
                      <a:pt x="4" y="161"/>
                    </a:moveTo>
                    <a:lnTo>
                      <a:pt x="4" y="161"/>
                    </a:lnTo>
                    <a:lnTo>
                      <a:pt x="13" y="162"/>
                    </a:lnTo>
                    <a:lnTo>
                      <a:pt x="18" y="161"/>
                    </a:lnTo>
                    <a:lnTo>
                      <a:pt x="21" y="159"/>
                    </a:lnTo>
                    <a:lnTo>
                      <a:pt x="25" y="155"/>
                    </a:lnTo>
                    <a:lnTo>
                      <a:pt x="26" y="154"/>
                    </a:lnTo>
                    <a:lnTo>
                      <a:pt x="28" y="152"/>
                    </a:lnTo>
                    <a:lnTo>
                      <a:pt x="30" y="154"/>
                    </a:lnTo>
                    <a:lnTo>
                      <a:pt x="33" y="161"/>
                    </a:lnTo>
                    <a:lnTo>
                      <a:pt x="33" y="161"/>
                    </a:lnTo>
                    <a:lnTo>
                      <a:pt x="37" y="164"/>
                    </a:lnTo>
                    <a:lnTo>
                      <a:pt x="39" y="164"/>
                    </a:lnTo>
                    <a:lnTo>
                      <a:pt x="40" y="164"/>
                    </a:lnTo>
                    <a:lnTo>
                      <a:pt x="44" y="159"/>
                    </a:lnTo>
                    <a:lnTo>
                      <a:pt x="46" y="152"/>
                    </a:lnTo>
                    <a:lnTo>
                      <a:pt x="47" y="145"/>
                    </a:lnTo>
                    <a:lnTo>
                      <a:pt x="51" y="140"/>
                    </a:lnTo>
                    <a:lnTo>
                      <a:pt x="54" y="138"/>
                    </a:lnTo>
                    <a:lnTo>
                      <a:pt x="56" y="138"/>
                    </a:lnTo>
                    <a:lnTo>
                      <a:pt x="58" y="141"/>
                    </a:lnTo>
                    <a:lnTo>
                      <a:pt x="58" y="141"/>
                    </a:lnTo>
                    <a:lnTo>
                      <a:pt x="67" y="150"/>
                    </a:lnTo>
                    <a:lnTo>
                      <a:pt x="73" y="155"/>
                    </a:lnTo>
                    <a:lnTo>
                      <a:pt x="79" y="155"/>
                    </a:lnTo>
                    <a:lnTo>
                      <a:pt x="84" y="154"/>
                    </a:lnTo>
                    <a:lnTo>
                      <a:pt x="89" y="148"/>
                    </a:lnTo>
                    <a:lnTo>
                      <a:pt x="93" y="148"/>
                    </a:lnTo>
                    <a:lnTo>
                      <a:pt x="96" y="150"/>
                    </a:lnTo>
                    <a:lnTo>
                      <a:pt x="96" y="150"/>
                    </a:lnTo>
                    <a:lnTo>
                      <a:pt x="100" y="155"/>
                    </a:lnTo>
                    <a:lnTo>
                      <a:pt x="101" y="154"/>
                    </a:lnTo>
                    <a:lnTo>
                      <a:pt x="105" y="152"/>
                    </a:lnTo>
                    <a:lnTo>
                      <a:pt x="110" y="150"/>
                    </a:lnTo>
                    <a:lnTo>
                      <a:pt x="115" y="152"/>
                    </a:lnTo>
                    <a:lnTo>
                      <a:pt x="115" y="152"/>
                    </a:lnTo>
                    <a:lnTo>
                      <a:pt x="127" y="154"/>
                    </a:lnTo>
                    <a:lnTo>
                      <a:pt x="134" y="159"/>
                    </a:lnTo>
                    <a:lnTo>
                      <a:pt x="141" y="162"/>
                    </a:lnTo>
                    <a:lnTo>
                      <a:pt x="148" y="166"/>
                    </a:lnTo>
                    <a:lnTo>
                      <a:pt x="148" y="166"/>
                    </a:lnTo>
                    <a:lnTo>
                      <a:pt x="152" y="168"/>
                    </a:lnTo>
                    <a:lnTo>
                      <a:pt x="155" y="171"/>
                    </a:lnTo>
                    <a:lnTo>
                      <a:pt x="162" y="180"/>
                    </a:lnTo>
                    <a:lnTo>
                      <a:pt x="171" y="192"/>
                    </a:lnTo>
                    <a:lnTo>
                      <a:pt x="180" y="201"/>
                    </a:lnTo>
                    <a:lnTo>
                      <a:pt x="180" y="201"/>
                    </a:lnTo>
                    <a:lnTo>
                      <a:pt x="183" y="204"/>
                    </a:lnTo>
                    <a:lnTo>
                      <a:pt x="187" y="208"/>
                    </a:lnTo>
                    <a:lnTo>
                      <a:pt x="192" y="218"/>
                    </a:lnTo>
                    <a:lnTo>
                      <a:pt x="197" y="227"/>
                    </a:lnTo>
                    <a:lnTo>
                      <a:pt x="201" y="232"/>
                    </a:lnTo>
                    <a:lnTo>
                      <a:pt x="208" y="237"/>
                    </a:lnTo>
                    <a:lnTo>
                      <a:pt x="208" y="237"/>
                    </a:lnTo>
                    <a:lnTo>
                      <a:pt x="209" y="237"/>
                    </a:lnTo>
                    <a:lnTo>
                      <a:pt x="211" y="239"/>
                    </a:lnTo>
                    <a:lnTo>
                      <a:pt x="216" y="241"/>
                    </a:lnTo>
                    <a:lnTo>
                      <a:pt x="218" y="242"/>
                    </a:lnTo>
                    <a:lnTo>
                      <a:pt x="222" y="241"/>
                    </a:lnTo>
                    <a:lnTo>
                      <a:pt x="227" y="235"/>
                    </a:lnTo>
                    <a:lnTo>
                      <a:pt x="232" y="228"/>
                    </a:lnTo>
                    <a:lnTo>
                      <a:pt x="232" y="228"/>
                    </a:lnTo>
                    <a:lnTo>
                      <a:pt x="230" y="225"/>
                    </a:lnTo>
                    <a:lnTo>
                      <a:pt x="225" y="223"/>
                    </a:lnTo>
                    <a:lnTo>
                      <a:pt x="222" y="222"/>
                    </a:lnTo>
                    <a:lnTo>
                      <a:pt x="216" y="215"/>
                    </a:lnTo>
                    <a:lnTo>
                      <a:pt x="216" y="215"/>
                    </a:lnTo>
                    <a:lnTo>
                      <a:pt x="215" y="209"/>
                    </a:lnTo>
                    <a:lnTo>
                      <a:pt x="211" y="208"/>
                    </a:lnTo>
                    <a:lnTo>
                      <a:pt x="209" y="204"/>
                    </a:lnTo>
                    <a:lnTo>
                      <a:pt x="206" y="197"/>
                    </a:lnTo>
                    <a:lnTo>
                      <a:pt x="206" y="197"/>
                    </a:lnTo>
                    <a:lnTo>
                      <a:pt x="201" y="188"/>
                    </a:lnTo>
                    <a:lnTo>
                      <a:pt x="201" y="187"/>
                    </a:lnTo>
                    <a:lnTo>
                      <a:pt x="199" y="188"/>
                    </a:lnTo>
                    <a:lnTo>
                      <a:pt x="199" y="188"/>
                    </a:lnTo>
                    <a:lnTo>
                      <a:pt x="195" y="183"/>
                    </a:lnTo>
                    <a:lnTo>
                      <a:pt x="195" y="183"/>
                    </a:lnTo>
                    <a:lnTo>
                      <a:pt x="192" y="180"/>
                    </a:lnTo>
                    <a:lnTo>
                      <a:pt x="190" y="178"/>
                    </a:lnTo>
                    <a:lnTo>
                      <a:pt x="187" y="178"/>
                    </a:lnTo>
                    <a:lnTo>
                      <a:pt x="185" y="176"/>
                    </a:lnTo>
                    <a:lnTo>
                      <a:pt x="181" y="175"/>
                    </a:lnTo>
                    <a:lnTo>
                      <a:pt x="178" y="169"/>
                    </a:lnTo>
                    <a:lnTo>
                      <a:pt x="173" y="161"/>
                    </a:lnTo>
                    <a:lnTo>
                      <a:pt x="173" y="161"/>
                    </a:lnTo>
                    <a:lnTo>
                      <a:pt x="168" y="150"/>
                    </a:lnTo>
                    <a:lnTo>
                      <a:pt x="164" y="147"/>
                    </a:lnTo>
                    <a:lnTo>
                      <a:pt x="161" y="145"/>
                    </a:lnTo>
                    <a:lnTo>
                      <a:pt x="159" y="145"/>
                    </a:lnTo>
                    <a:lnTo>
                      <a:pt x="157" y="145"/>
                    </a:lnTo>
                    <a:lnTo>
                      <a:pt x="155" y="145"/>
                    </a:lnTo>
                    <a:lnTo>
                      <a:pt x="152" y="143"/>
                    </a:lnTo>
                    <a:lnTo>
                      <a:pt x="148" y="138"/>
                    </a:lnTo>
                    <a:lnTo>
                      <a:pt x="148" y="138"/>
                    </a:lnTo>
                    <a:lnTo>
                      <a:pt x="145" y="133"/>
                    </a:lnTo>
                    <a:lnTo>
                      <a:pt x="143" y="131"/>
                    </a:lnTo>
                    <a:lnTo>
                      <a:pt x="141" y="133"/>
                    </a:lnTo>
                    <a:lnTo>
                      <a:pt x="138" y="134"/>
                    </a:lnTo>
                    <a:lnTo>
                      <a:pt x="136" y="134"/>
                    </a:lnTo>
                    <a:lnTo>
                      <a:pt x="134" y="133"/>
                    </a:lnTo>
                    <a:lnTo>
                      <a:pt x="129" y="128"/>
                    </a:lnTo>
                    <a:lnTo>
                      <a:pt x="124" y="117"/>
                    </a:lnTo>
                    <a:lnTo>
                      <a:pt x="124" y="117"/>
                    </a:lnTo>
                    <a:lnTo>
                      <a:pt x="121" y="110"/>
                    </a:lnTo>
                    <a:lnTo>
                      <a:pt x="119" y="108"/>
                    </a:lnTo>
                    <a:lnTo>
                      <a:pt x="119" y="108"/>
                    </a:lnTo>
                    <a:lnTo>
                      <a:pt x="117" y="114"/>
                    </a:lnTo>
                    <a:lnTo>
                      <a:pt x="117" y="124"/>
                    </a:lnTo>
                    <a:lnTo>
                      <a:pt x="117" y="128"/>
                    </a:lnTo>
                    <a:lnTo>
                      <a:pt x="115" y="128"/>
                    </a:lnTo>
                    <a:lnTo>
                      <a:pt x="115" y="128"/>
                    </a:lnTo>
                    <a:lnTo>
                      <a:pt x="114" y="126"/>
                    </a:lnTo>
                    <a:lnTo>
                      <a:pt x="112" y="121"/>
                    </a:lnTo>
                    <a:lnTo>
                      <a:pt x="108" y="112"/>
                    </a:lnTo>
                    <a:lnTo>
                      <a:pt x="101" y="98"/>
                    </a:lnTo>
                    <a:lnTo>
                      <a:pt x="101" y="98"/>
                    </a:lnTo>
                    <a:lnTo>
                      <a:pt x="100" y="87"/>
                    </a:lnTo>
                    <a:lnTo>
                      <a:pt x="96" y="77"/>
                    </a:lnTo>
                    <a:lnTo>
                      <a:pt x="93" y="51"/>
                    </a:lnTo>
                    <a:lnTo>
                      <a:pt x="89" y="37"/>
                    </a:lnTo>
                    <a:lnTo>
                      <a:pt x="86" y="25"/>
                    </a:lnTo>
                    <a:lnTo>
                      <a:pt x="82" y="11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68" y="11"/>
                    </a:lnTo>
                    <a:lnTo>
                      <a:pt x="63" y="20"/>
                    </a:lnTo>
                    <a:lnTo>
                      <a:pt x="58" y="23"/>
                    </a:lnTo>
                    <a:lnTo>
                      <a:pt x="53" y="25"/>
                    </a:lnTo>
                    <a:lnTo>
                      <a:pt x="44" y="25"/>
                    </a:lnTo>
                    <a:lnTo>
                      <a:pt x="40" y="28"/>
                    </a:lnTo>
                    <a:lnTo>
                      <a:pt x="39" y="32"/>
                    </a:lnTo>
                    <a:lnTo>
                      <a:pt x="39" y="32"/>
                    </a:lnTo>
                    <a:lnTo>
                      <a:pt x="33" y="40"/>
                    </a:lnTo>
                    <a:lnTo>
                      <a:pt x="30" y="44"/>
                    </a:lnTo>
                    <a:lnTo>
                      <a:pt x="26" y="44"/>
                    </a:lnTo>
                    <a:lnTo>
                      <a:pt x="23" y="42"/>
                    </a:lnTo>
                    <a:lnTo>
                      <a:pt x="20" y="40"/>
                    </a:lnTo>
                    <a:lnTo>
                      <a:pt x="18" y="42"/>
                    </a:lnTo>
                    <a:lnTo>
                      <a:pt x="18" y="46"/>
                    </a:lnTo>
                    <a:lnTo>
                      <a:pt x="18" y="53"/>
                    </a:lnTo>
                    <a:lnTo>
                      <a:pt x="18" y="53"/>
                    </a:lnTo>
                    <a:lnTo>
                      <a:pt x="18" y="67"/>
                    </a:lnTo>
                    <a:lnTo>
                      <a:pt x="16" y="77"/>
                    </a:lnTo>
                    <a:lnTo>
                      <a:pt x="13" y="96"/>
                    </a:lnTo>
                    <a:lnTo>
                      <a:pt x="7" y="110"/>
                    </a:lnTo>
                    <a:lnTo>
                      <a:pt x="2" y="122"/>
                    </a:lnTo>
                    <a:lnTo>
                      <a:pt x="2" y="122"/>
                    </a:lnTo>
                    <a:lnTo>
                      <a:pt x="0" y="126"/>
                    </a:lnTo>
                    <a:lnTo>
                      <a:pt x="0" y="131"/>
                    </a:lnTo>
                    <a:lnTo>
                      <a:pt x="0" y="140"/>
                    </a:lnTo>
                    <a:lnTo>
                      <a:pt x="4" y="150"/>
                    </a:lnTo>
                    <a:lnTo>
                      <a:pt x="4" y="161"/>
                    </a:lnTo>
                    <a:lnTo>
                      <a:pt x="4" y="16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42"/>
              <p:cNvSpPr/>
              <p:nvPr/>
            </p:nvSpPr>
            <p:spPr>
              <a:xfrm>
                <a:off x="-411573" y="5669203"/>
                <a:ext cx="338780" cy="433322"/>
              </a:xfrm>
              <a:custGeom>
                <a:rect b="b" l="l" r="r" t="t"/>
                <a:pathLst>
                  <a:path extrusionOk="0" h="240" w="188">
                    <a:moveTo>
                      <a:pt x="44" y="31"/>
                    </a:moveTo>
                    <a:lnTo>
                      <a:pt x="44" y="31"/>
                    </a:lnTo>
                    <a:lnTo>
                      <a:pt x="40" y="50"/>
                    </a:lnTo>
                    <a:lnTo>
                      <a:pt x="38" y="66"/>
                    </a:lnTo>
                    <a:lnTo>
                      <a:pt x="38" y="71"/>
                    </a:lnTo>
                    <a:lnTo>
                      <a:pt x="40" y="75"/>
                    </a:lnTo>
                    <a:lnTo>
                      <a:pt x="44" y="78"/>
                    </a:lnTo>
                    <a:lnTo>
                      <a:pt x="51" y="81"/>
                    </a:lnTo>
                    <a:lnTo>
                      <a:pt x="51" y="81"/>
                    </a:lnTo>
                    <a:lnTo>
                      <a:pt x="56" y="85"/>
                    </a:lnTo>
                    <a:lnTo>
                      <a:pt x="58" y="90"/>
                    </a:lnTo>
                    <a:lnTo>
                      <a:pt x="56" y="95"/>
                    </a:lnTo>
                    <a:lnTo>
                      <a:pt x="52" y="101"/>
                    </a:lnTo>
                    <a:lnTo>
                      <a:pt x="38" y="115"/>
                    </a:lnTo>
                    <a:lnTo>
                      <a:pt x="24" y="128"/>
                    </a:lnTo>
                    <a:lnTo>
                      <a:pt x="24" y="128"/>
                    </a:lnTo>
                    <a:lnTo>
                      <a:pt x="17" y="137"/>
                    </a:lnTo>
                    <a:lnTo>
                      <a:pt x="14" y="148"/>
                    </a:lnTo>
                    <a:lnTo>
                      <a:pt x="9" y="160"/>
                    </a:lnTo>
                    <a:lnTo>
                      <a:pt x="7" y="174"/>
                    </a:lnTo>
                    <a:lnTo>
                      <a:pt x="4" y="205"/>
                    </a:lnTo>
                    <a:lnTo>
                      <a:pt x="0" y="236"/>
                    </a:lnTo>
                    <a:lnTo>
                      <a:pt x="0" y="236"/>
                    </a:lnTo>
                    <a:lnTo>
                      <a:pt x="5" y="235"/>
                    </a:lnTo>
                    <a:lnTo>
                      <a:pt x="7" y="235"/>
                    </a:lnTo>
                    <a:lnTo>
                      <a:pt x="9" y="235"/>
                    </a:lnTo>
                    <a:lnTo>
                      <a:pt x="11" y="236"/>
                    </a:lnTo>
                    <a:lnTo>
                      <a:pt x="11" y="240"/>
                    </a:lnTo>
                    <a:lnTo>
                      <a:pt x="12" y="24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17" y="236"/>
                    </a:lnTo>
                    <a:lnTo>
                      <a:pt x="23" y="231"/>
                    </a:lnTo>
                    <a:lnTo>
                      <a:pt x="26" y="226"/>
                    </a:lnTo>
                    <a:lnTo>
                      <a:pt x="30" y="223"/>
                    </a:lnTo>
                    <a:lnTo>
                      <a:pt x="30" y="223"/>
                    </a:lnTo>
                    <a:lnTo>
                      <a:pt x="51" y="221"/>
                    </a:lnTo>
                    <a:lnTo>
                      <a:pt x="87" y="221"/>
                    </a:lnTo>
                    <a:lnTo>
                      <a:pt x="152" y="221"/>
                    </a:lnTo>
                    <a:lnTo>
                      <a:pt x="152" y="221"/>
                    </a:lnTo>
                    <a:lnTo>
                      <a:pt x="152" y="196"/>
                    </a:lnTo>
                    <a:lnTo>
                      <a:pt x="153" y="175"/>
                    </a:lnTo>
                    <a:lnTo>
                      <a:pt x="155" y="167"/>
                    </a:lnTo>
                    <a:lnTo>
                      <a:pt x="157" y="156"/>
                    </a:lnTo>
                    <a:lnTo>
                      <a:pt x="162" y="148"/>
                    </a:lnTo>
                    <a:lnTo>
                      <a:pt x="171" y="139"/>
                    </a:lnTo>
                    <a:lnTo>
                      <a:pt x="171" y="139"/>
                    </a:lnTo>
                    <a:lnTo>
                      <a:pt x="178" y="128"/>
                    </a:lnTo>
                    <a:lnTo>
                      <a:pt x="185" y="118"/>
                    </a:lnTo>
                    <a:lnTo>
                      <a:pt x="188" y="108"/>
                    </a:lnTo>
                    <a:lnTo>
                      <a:pt x="188" y="97"/>
                    </a:lnTo>
                    <a:lnTo>
                      <a:pt x="188" y="87"/>
                    </a:lnTo>
                    <a:lnTo>
                      <a:pt x="186" y="76"/>
                    </a:lnTo>
                    <a:lnTo>
                      <a:pt x="183" y="68"/>
                    </a:lnTo>
                    <a:lnTo>
                      <a:pt x="178" y="59"/>
                    </a:lnTo>
                    <a:lnTo>
                      <a:pt x="178" y="59"/>
                    </a:lnTo>
                    <a:lnTo>
                      <a:pt x="172" y="52"/>
                    </a:lnTo>
                    <a:lnTo>
                      <a:pt x="171" y="45"/>
                    </a:lnTo>
                    <a:lnTo>
                      <a:pt x="169" y="33"/>
                    </a:lnTo>
                    <a:lnTo>
                      <a:pt x="167" y="26"/>
                    </a:lnTo>
                    <a:lnTo>
                      <a:pt x="165" y="19"/>
                    </a:lnTo>
                    <a:lnTo>
                      <a:pt x="162" y="1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43" y="15"/>
                    </a:lnTo>
                    <a:lnTo>
                      <a:pt x="138" y="19"/>
                    </a:lnTo>
                    <a:lnTo>
                      <a:pt x="131" y="21"/>
                    </a:lnTo>
                    <a:lnTo>
                      <a:pt x="131" y="21"/>
                    </a:lnTo>
                    <a:lnTo>
                      <a:pt x="125" y="21"/>
                    </a:lnTo>
                    <a:lnTo>
                      <a:pt x="125" y="19"/>
                    </a:lnTo>
                    <a:lnTo>
                      <a:pt x="125" y="17"/>
                    </a:lnTo>
                    <a:lnTo>
                      <a:pt x="122" y="15"/>
                    </a:lnTo>
                    <a:lnTo>
                      <a:pt x="122" y="15"/>
                    </a:lnTo>
                    <a:lnTo>
                      <a:pt x="115" y="14"/>
                    </a:lnTo>
                    <a:lnTo>
                      <a:pt x="110" y="15"/>
                    </a:lnTo>
                    <a:lnTo>
                      <a:pt x="105" y="19"/>
                    </a:lnTo>
                    <a:lnTo>
                      <a:pt x="99" y="22"/>
                    </a:lnTo>
                    <a:lnTo>
                      <a:pt x="92" y="29"/>
                    </a:lnTo>
                    <a:lnTo>
                      <a:pt x="89" y="29"/>
                    </a:lnTo>
                    <a:lnTo>
                      <a:pt x="85" y="28"/>
                    </a:lnTo>
                    <a:lnTo>
                      <a:pt x="85" y="28"/>
                    </a:lnTo>
                    <a:lnTo>
                      <a:pt x="78" y="17"/>
                    </a:lnTo>
                    <a:lnTo>
                      <a:pt x="75" y="17"/>
                    </a:lnTo>
                    <a:lnTo>
                      <a:pt x="73" y="21"/>
                    </a:lnTo>
                    <a:lnTo>
                      <a:pt x="73" y="21"/>
                    </a:lnTo>
                    <a:lnTo>
                      <a:pt x="70" y="24"/>
                    </a:lnTo>
                    <a:lnTo>
                      <a:pt x="66" y="24"/>
                    </a:lnTo>
                    <a:lnTo>
                      <a:pt x="59" y="19"/>
                    </a:lnTo>
                    <a:lnTo>
                      <a:pt x="56" y="17"/>
                    </a:lnTo>
                    <a:lnTo>
                      <a:pt x="52" y="17"/>
                    </a:lnTo>
                    <a:lnTo>
                      <a:pt x="49" y="21"/>
                    </a:lnTo>
                    <a:lnTo>
                      <a:pt x="44" y="31"/>
                    </a:lnTo>
                    <a:lnTo>
                      <a:pt x="44" y="3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42"/>
              <p:cNvSpPr/>
              <p:nvPr/>
            </p:nvSpPr>
            <p:spPr>
              <a:xfrm>
                <a:off x="-214607" y="6705237"/>
                <a:ext cx="200903" cy="598774"/>
              </a:xfrm>
              <a:custGeom>
                <a:rect b="b" l="l" r="r" t="t"/>
                <a:pathLst>
                  <a:path extrusionOk="0" h="332" w="111">
                    <a:moveTo>
                      <a:pt x="17" y="196"/>
                    </a:moveTo>
                    <a:lnTo>
                      <a:pt x="17" y="196"/>
                    </a:lnTo>
                    <a:lnTo>
                      <a:pt x="26" y="212"/>
                    </a:lnTo>
                    <a:lnTo>
                      <a:pt x="29" y="217"/>
                    </a:lnTo>
                    <a:lnTo>
                      <a:pt x="33" y="219"/>
                    </a:lnTo>
                    <a:lnTo>
                      <a:pt x="36" y="217"/>
                    </a:lnTo>
                    <a:lnTo>
                      <a:pt x="36" y="217"/>
                    </a:lnTo>
                    <a:lnTo>
                      <a:pt x="45" y="216"/>
                    </a:lnTo>
                    <a:lnTo>
                      <a:pt x="52" y="216"/>
                    </a:lnTo>
                    <a:lnTo>
                      <a:pt x="57" y="217"/>
                    </a:lnTo>
                    <a:lnTo>
                      <a:pt x="62" y="219"/>
                    </a:lnTo>
                    <a:lnTo>
                      <a:pt x="64" y="224"/>
                    </a:lnTo>
                    <a:lnTo>
                      <a:pt x="66" y="230"/>
                    </a:lnTo>
                    <a:lnTo>
                      <a:pt x="64" y="247"/>
                    </a:lnTo>
                    <a:lnTo>
                      <a:pt x="64" y="247"/>
                    </a:lnTo>
                    <a:lnTo>
                      <a:pt x="62" y="256"/>
                    </a:lnTo>
                    <a:lnTo>
                      <a:pt x="61" y="261"/>
                    </a:lnTo>
                    <a:lnTo>
                      <a:pt x="54" y="270"/>
                    </a:lnTo>
                    <a:lnTo>
                      <a:pt x="52" y="275"/>
                    </a:lnTo>
                    <a:lnTo>
                      <a:pt x="52" y="278"/>
                    </a:lnTo>
                    <a:lnTo>
                      <a:pt x="55" y="285"/>
                    </a:lnTo>
                    <a:lnTo>
                      <a:pt x="61" y="292"/>
                    </a:lnTo>
                    <a:lnTo>
                      <a:pt x="61" y="292"/>
                    </a:lnTo>
                    <a:lnTo>
                      <a:pt x="73" y="308"/>
                    </a:lnTo>
                    <a:lnTo>
                      <a:pt x="78" y="320"/>
                    </a:lnTo>
                    <a:lnTo>
                      <a:pt x="82" y="327"/>
                    </a:lnTo>
                    <a:lnTo>
                      <a:pt x="83" y="330"/>
                    </a:lnTo>
                    <a:lnTo>
                      <a:pt x="83" y="330"/>
                    </a:lnTo>
                    <a:lnTo>
                      <a:pt x="85" y="332"/>
                    </a:lnTo>
                    <a:lnTo>
                      <a:pt x="87" y="332"/>
                    </a:lnTo>
                    <a:lnTo>
                      <a:pt x="89" y="327"/>
                    </a:lnTo>
                    <a:lnTo>
                      <a:pt x="89" y="318"/>
                    </a:lnTo>
                    <a:lnTo>
                      <a:pt x="85" y="310"/>
                    </a:lnTo>
                    <a:lnTo>
                      <a:pt x="85" y="310"/>
                    </a:lnTo>
                    <a:lnTo>
                      <a:pt x="83" y="306"/>
                    </a:lnTo>
                    <a:lnTo>
                      <a:pt x="85" y="303"/>
                    </a:lnTo>
                    <a:lnTo>
                      <a:pt x="89" y="296"/>
                    </a:lnTo>
                    <a:lnTo>
                      <a:pt x="94" y="290"/>
                    </a:lnTo>
                    <a:lnTo>
                      <a:pt x="101" y="287"/>
                    </a:lnTo>
                    <a:lnTo>
                      <a:pt x="101" y="287"/>
                    </a:lnTo>
                    <a:lnTo>
                      <a:pt x="103" y="287"/>
                    </a:lnTo>
                    <a:lnTo>
                      <a:pt x="104" y="285"/>
                    </a:lnTo>
                    <a:lnTo>
                      <a:pt x="108" y="278"/>
                    </a:lnTo>
                    <a:lnTo>
                      <a:pt x="108" y="268"/>
                    </a:lnTo>
                    <a:lnTo>
                      <a:pt x="108" y="256"/>
                    </a:lnTo>
                    <a:lnTo>
                      <a:pt x="108" y="256"/>
                    </a:lnTo>
                    <a:lnTo>
                      <a:pt x="109" y="242"/>
                    </a:lnTo>
                    <a:lnTo>
                      <a:pt x="111" y="230"/>
                    </a:lnTo>
                    <a:lnTo>
                      <a:pt x="109" y="224"/>
                    </a:lnTo>
                    <a:lnTo>
                      <a:pt x="108" y="217"/>
                    </a:lnTo>
                    <a:lnTo>
                      <a:pt x="104" y="210"/>
                    </a:lnTo>
                    <a:lnTo>
                      <a:pt x="97" y="202"/>
                    </a:lnTo>
                    <a:lnTo>
                      <a:pt x="97" y="202"/>
                    </a:lnTo>
                    <a:lnTo>
                      <a:pt x="83" y="188"/>
                    </a:lnTo>
                    <a:lnTo>
                      <a:pt x="73" y="179"/>
                    </a:lnTo>
                    <a:lnTo>
                      <a:pt x="66" y="170"/>
                    </a:lnTo>
                    <a:lnTo>
                      <a:pt x="64" y="165"/>
                    </a:lnTo>
                    <a:lnTo>
                      <a:pt x="62" y="160"/>
                    </a:lnTo>
                    <a:lnTo>
                      <a:pt x="62" y="160"/>
                    </a:lnTo>
                    <a:lnTo>
                      <a:pt x="59" y="132"/>
                    </a:lnTo>
                    <a:lnTo>
                      <a:pt x="59" y="118"/>
                    </a:lnTo>
                    <a:lnTo>
                      <a:pt x="59" y="113"/>
                    </a:lnTo>
                    <a:lnTo>
                      <a:pt x="62" y="109"/>
                    </a:lnTo>
                    <a:lnTo>
                      <a:pt x="62" y="109"/>
                    </a:lnTo>
                    <a:lnTo>
                      <a:pt x="64" y="106"/>
                    </a:lnTo>
                    <a:lnTo>
                      <a:pt x="64" y="102"/>
                    </a:lnTo>
                    <a:lnTo>
                      <a:pt x="64" y="97"/>
                    </a:lnTo>
                    <a:lnTo>
                      <a:pt x="66" y="94"/>
                    </a:lnTo>
                    <a:lnTo>
                      <a:pt x="66" y="92"/>
                    </a:lnTo>
                    <a:lnTo>
                      <a:pt x="68" y="90"/>
                    </a:lnTo>
                    <a:lnTo>
                      <a:pt x="68" y="90"/>
                    </a:lnTo>
                    <a:lnTo>
                      <a:pt x="64" y="83"/>
                    </a:lnTo>
                    <a:lnTo>
                      <a:pt x="62" y="76"/>
                    </a:lnTo>
                    <a:lnTo>
                      <a:pt x="61" y="68"/>
                    </a:lnTo>
                    <a:lnTo>
                      <a:pt x="62" y="57"/>
                    </a:lnTo>
                    <a:lnTo>
                      <a:pt x="62" y="52"/>
                    </a:lnTo>
                    <a:lnTo>
                      <a:pt x="61" y="45"/>
                    </a:lnTo>
                    <a:lnTo>
                      <a:pt x="61" y="45"/>
                    </a:lnTo>
                    <a:lnTo>
                      <a:pt x="55" y="31"/>
                    </a:lnTo>
                    <a:lnTo>
                      <a:pt x="52" y="21"/>
                    </a:lnTo>
                    <a:lnTo>
                      <a:pt x="47" y="14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21" y="3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7"/>
                    </a:lnTo>
                    <a:lnTo>
                      <a:pt x="8" y="8"/>
                    </a:lnTo>
                    <a:lnTo>
                      <a:pt x="10" y="8"/>
                    </a:lnTo>
                    <a:lnTo>
                      <a:pt x="14" y="8"/>
                    </a:lnTo>
                    <a:lnTo>
                      <a:pt x="15" y="8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21" y="17"/>
                    </a:lnTo>
                    <a:lnTo>
                      <a:pt x="21" y="21"/>
                    </a:lnTo>
                    <a:lnTo>
                      <a:pt x="21" y="26"/>
                    </a:lnTo>
                    <a:lnTo>
                      <a:pt x="24" y="33"/>
                    </a:lnTo>
                    <a:lnTo>
                      <a:pt x="24" y="33"/>
                    </a:lnTo>
                    <a:lnTo>
                      <a:pt x="29" y="40"/>
                    </a:lnTo>
                    <a:lnTo>
                      <a:pt x="31" y="45"/>
                    </a:lnTo>
                    <a:lnTo>
                      <a:pt x="31" y="48"/>
                    </a:lnTo>
                    <a:lnTo>
                      <a:pt x="31" y="52"/>
                    </a:lnTo>
                    <a:lnTo>
                      <a:pt x="24" y="57"/>
                    </a:lnTo>
                    <a:lnTo>
                      <a:pt x="24" y="57"/>
                    </a:lnTo>
                    <a:lnTo>
                      <a:pt x="22" y="61"/>
                    </a:lnTo>
                    <a:lnTo>
                      <a:pt x="21" y="64"/>
                    </a:lnTo>
                    <a:lnTo>
                      <a:pt x="21" y="69"/>
                    </a:lnTo>
                    <a:lnTo>
                      <a:pt x="22" y="75"/>
                    </a:lnTo>
                    <a:lnTo>
                      <a:pt x="21" y="78"/>
                    </a:lnTo>
                    <a:lnTo>
                      <a:pt x="19" y="82"/>
                    </a:lnTo>
                    <a:lnTo>
                      <a:pt x="19" y="82"/>
                    </a:lnTo>
                    <a:lnTo>
                      <a:pt x="17" y="85"/>
                    </a:lnTo>
                    <a:lnTo>
                      <a:pt x="17" y="87"/>
                    </a:lnTo>
                    <a:lnTo>
                      <a:pt x="17" y="92"/>
                    </a:lnTo>
                    <a:lnTo>
                      <a:pt x="21" y="99"/>
                    </a:lnTo>
                    <a:lnTo>
                      <a:pt x="21" y="102"/>
                    </a:lnTo>
                    <a:lnTo>
                      <a:pt x="19" y="108"/>
                    </a:lnTo>
                    <a:lnTo>
                      <a:pt x="19" y="108"/>
                    </a:lnTo>
                    <a:lnTo>
                      <a:pt x="19" y="115"/>
                    </a:lnTo>
                    <a:lnTo>
                      <a:pt x="19" y="120"/>
                    </a:lnTo>
                    <a:lnTo>
                      <a:pt x="24" y="129"/>
                    </a:lnTo>
                    <a:lnTo>
                      <a:pt x="24" y="132"/>
                    </a:lnTo>
                    <a:lnTo>
                      <a:pt x="24" y="134"/>
                    </a:lnTo>
                    <a:lnTo>
                      <a:pt x="22" y="135"/>
                    </a:lnTo>
                    <a:lnTo>
                      <a:pt x="17" y="135"/>
                    </a:lnTo>
                    <a:lnTo>
                      <a:pt x="17" y="135"/>
                    </a:lnTo>
                    <a:lnTo>
                      <a:pt x="12" y="135"/>
                    </a:lnTo>
                    <a:lnTo>
                      <a:pt x="8" y="139"/>
                    </a:lnTo>
                    <a:lnTo>
                      <a:pt x="7" y="144"/>
                    </a:lnTo>
                    <a:lnTo>
                      <a:pt x="7" y="149"/>
                    </a:lnTo>
                    <a:lnTo>
                      <a:pt x="7" y="163"/>
                    </a:lnTo>
                    <a:lnTo>
                      <a:pt x="7" y="169"/>
                    </a:lnTo>
                    <a:lnTo>
                      <a:pt x="3" y="174"/>
                    </a:lnTo>
                    <a:lnTo>
                      <a:pt x="3" y="174"/>
                    </a:lnTo>
                    <a:lnTo>
                      <a:pt x="2" y="177"/>
                    </a:lnTo>
                    <a:lnTo>
                      <a:pt x="0" y="181"/>
                    </a:lnTo>
                    <a:lnTo>
                      <a:pt x="2" y="182"/>
                    </a:lnTo>
                    <a:lnTo>
                      <a:pt x="3" y="186"/>
                    </a:lnTo>
                    <a:lnTo>
                      <a:pt x="17" y="196"/>
                    </a:lnTo>
                    <a:lnTo>
                      <a:pt x="17" y="196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42"/>
              <p:cNvSpPr/>
              <p:nvPr/>
            </p:nvSpPr>
            <p:spPr>
              <a:xfrm>
                <a:off x="-1683967" y="5814956"/>
                <a:ext cx="126057" cy="102422"/>
              </a:xfrm>
              <a:custGeom>
                <a:rect b="b" l="l" r="r" t="t"/>
                <a:pathLst>
                  <a:path extrusionOk="0" h="57" w="69">
                    <a:moveTo>
                      <a:pt x="15" y="0"/>
                    </a:moveTo>
                    <a:lnTo>
                      <a:pt x="15" y="0"/>
                    </a:lnTo>
                    <a:lnTo>
                      <a:pt x="24" y="5"/>
                    </a:lnTo>
                    <a:lnTo>
                      <a:pt x="33" y="7"/>
                    </a:lnTo>
                    <a:lnTo>
                      <a:pt x="47" y="7"/>
                    </a:lnTo>
                    <a:lnTo>
                      <a:pt x="69" y="7"/>
                    </a:lnTo>
                    <a:lnTo>
                      <a:pt x="69" y="57"/>
                    </a:lnTo>
                    <a:lnTo>
                      <a:pt x="69" y="57"/>
                    </a:lnTo>
                    <a:lnTo>
                      <a:pt x="54" y="57"/>
                    </a:lnTo>
                    <a:lnTo>
                      <a:pt x="41" y="55"/>
                    </a:lnTo>
                    <a:lnTo>
                      <a:pt x="28" y="55"/>
                    </a:lnTo>
                    <a:lnTo>
                      <a:pt x="8" y="55"/>
                    </a:lnTo>
                    <a:lnTo>
                      <a:pt x="8" y="55"/>
                    </a:lnTo>
                    <a:lnTo>
                      <a:pt x="8" y="52"/>
                    </a:lnTo>
                    <a:lnTo>
                      <a:pt x="7" y="52"/>
                    </a:lnTo>
                    <a:lnTo>
                      <a:pt x="1" y="52"/>
                    </a:lnTo>
                    <a:lnTo>
                      <a:pt x="0" y="5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3"/>
                    </a:lnTo>
                    <a:lnTo>
                      <a:pt x="1" y="40"/>
                    </a:lnTo>
                    <a:lnTo>
                      <a:pt x="7" y="31"/>
                    </a:lnTo>
                    <a:lnTo>
                      <a:pt x="10" y="26"/>
                    </a:lnTo>
                    <a:lnTo>
                      <a:pt x="14" y="19"/>
                    </a:lnTo>
                    <a:lnTo>
                      <a:pt x="15" y="10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2"/>
              <p:cNvSpPr/>
              <p:nvPr/>
            </p:nvSpPr>
            <p:spPr>
              <a:xfrm>
                <a:off x="-2223648" y="5046795"/>
                <a:ext cx="193024" cy="464837"/>
              </a:xfrm>
              <a:custGeom>
                <a:rect b="b" l="l" r="r" t="t"/>
                <a:pathLst>
                  <a:path extrusionOk="0" h="262" w="108">
                    <a:moveTo>
                      <a:pt x="58" y="23"/>
                    </a:moveTo>
                    <a:lnTo>
                      <a:pt x="58" y="23"/>
                    </a:lnTo>
                    <a:lnTo>
                      <a:pt x="51" y="32"/>
                    </a:lnTo>
                    <a:lnTo>
                      <a:pt x="46" y="39"/>
                    </a:lnTo>
                    <a:lnTo>
                      <a:pt x="39" y="40"/>
                    </a:lnTo>
                    <a:lnTo>
                      <a:pt x="34" y="42"/>
                    </a:lnTo>
                    <a:lnTo>
                      <a:pt x="28" y="44"/>
                    </a:lnTo>
                    <a:lnTo>
                      <a:pt x="21" y="46"/>
                    </a:lnTo>
                    <a:lnTo>
                      <a:pt x="14" y="51"/>
                    </a:lnTo>
                    <a:lnTo>
                      <a:pt x="6" y="61"/>
                    </a:lnTo>
                    <a:lnTo>
                      <a:pt x="6" y="61"/>
                    </a:lnTo>
                    <a:lnTo>
                      <a:pt x="2" y="77"/>
                    </a:lnTo>
                    <a:lnTo>
                      <a:pt x="0" y="82"/>
                    </a:lnTo>
                    <a:lnTo>
                      <a:pt x="2" y="86"/>
                    </a:lnTo>
                    <a:lnTo>
                      <a:pt x="4" y="89"/>
                    </a:lnTo>
                    <a:lnTo>
                      <a:pt x="7" y="93"/>
                    </a:lnTo>
                    <a:lnTo>
                      <a:pt x="16" y="96"/>
                    </a:lnTo>
                    <a:lnTo>
                      <a:pt x="16" y="96"/>
                    </a:lnTo>
                    <a:lnTo>
                      <a:pt x="20" y="100"/>
                    </a:lnTo>
                    <a:lnTo>
                      <a:pt x="21" y="105"/>
                    </a:lnTo>
                    <a:lnTo>
                      <a:pt x="23" y="115"/>
                    </a:lnTo>
                    <a:lnTo>
                      <a:pt x="23" y="128"/>
                    </a:lnTo>
                    <a:lnTo>
                      <a:pt x="25" y="131"/>
                    </a:lnTo>
                    <a:lnTo>
                      <a:pt x="27" y="134"/>
                    </a:lnTo>
                    <a:lnTo>
                      <a:pt x="27" y="134"/>
                    </a:lnTo>
                    <a:lnTo>
                      <a:pt x="28" y="134"/>
                    </a:lnTo>
                    <a:lnTo>
                      <a:pt x="30" y="138"/>
                    </a:lnTo>
                    <a:lnTo>
                      <a:pt x="32" y="147"/>
                    </a:lnTo>
                    <a:lnTo>
                      <a:pt x="32" y="175"/>
                    </a:lnTo>
                    <a:lnTo>
                      <a:pt x="32" y="223"/>
                    </a:lnTo>
                    <a:lnTo>
                      <a:pt x="32" y="223"/>
                    </a:lnTo>
                    <a:lnTo>
                      <a:pt x="30" y="229"/>
                    </a:lnTo>
                    <a:lnTo>
                      <a:pt x="30" y="230"/>
                    </a:lnTo>
                    <a:lnTo>
                      <a:pt x="28" y="230"/>
                    </a:lnTo>
                    <a:lnTo>
                      <a:pt x="28" y="234"/>
                    </a:lnTo>
                    <a:lnTo>
                      <a:pt x="28" y="234"/>
                    </a:lnTo>
                    <a:lnTo>
                      <a:pt x="30" y="241"/>
                    </a:lnTo>
                    <a:lnTo>
                      <a:pt x="32" y="248"/>
                    </a:lnTo>
                    <a:lnTo>
                      <a:pt x="34" y="255"/>
                    </a:lnTo>
                    <a:lnTo>
                      <a:pt x="34" y="262"/>
                    </a:lnTo>
                    <a:lnTo>
                      <a:pt x="34" y="262"/>
                    </a:lnTo>
                    <a:lnTo>
                      <a:pt x="54" y="260"/>
                    </a:lnTo>
                    <a:lnTo>
                      <a:pt x="68" y="258"/>
                    </a:lnTo>
                    <a:lnTo>
                      <a:pt x="68" y="258"/>
                    </a:lnTo>
                    <a:lnTo>
                      <a:pt x="72" y="234"/>
                    </a:lnTo>
                    <a:lnTo>
                      <a:pt x="72" y="213"/>
                    </a:lnTo>
                    <a:lnTo>
                      <a:pt x="70" y="166"/>
                    </a:lnTo>
                    <a:lnTo>
                      <a:pt x="70" y="166"/>
                    </a:lnTo>
                    <a:lnTo>
                      <a:pt x="70" y="155"/>
                    </a:lnTo>
                    <a:lnTo>
                      <a:pt x="72" y="148"/>
                    </a:lnTo>
                    <a:lnTo>
                      <a:pt x="74" y="145"/>
                    </a:lnTo>
                    <a:lnTo>
                      <a:pt x="75" y="143"/>
                    </a:lnTo>
                    <a:lnTo>
                      <a:pt x="81" y="140"/>
                    </a:lnTo>
                    <a:lnTo>
                      <a:pt x="82" y="138"/>
                    </a:lnTo>
                    <a:lnTo>
                      <a:pt x="84" y="131"/>
                    </a:lnTo>
                    <a:lnTo>
                      <a:pt x="84" y="131"/>
                    </a:lnTo>
                    <a:lnTo>
                      <a:pt x="87" y="121"/>
                    </a:lnTo>
                    <a:lnTo>
                      <a:pt x="93" y="114"/>
                    </a:lnTo>
                    <a:lnTo>
                      <a:pt x="98" y="103"/>
                    </a:lnTo>
                    <a:lnTo>
                      <a:pt x="107" y="86"/>
                    </a:lnTo>
                    <a:lnTo>
                      <a:pt x="107" y="86"/>
                    </a:lnTo>
                    <a:lnTo>
                      <a:pt x="108" y="75"/>
                    </a:lnTo>
                    <a:lnTo>
                      <a:pt x="108" y="67"/>
                    </a:lnTo>
                    <a:lnTo>
                      <a:pt x="107" y="61"/>
                    </a:lnTo>
                    <a:lnTo>
                      <a:pt x="105" y="54"/>
                    </a:lnTo>
                    <a:lnTo>
                      <a:pt x="101" y="49"/>
                    </a:lnTo>
                    <a:lnTo>
                      <a:pt x="98" y="44"/>
                    </a:lnTo>
                    <a:lnTo>
                      <a:pt x="98" y="39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1" y="20"/>
                    </a:lnTo>
                    <a:lnTo>
                      <a:pt x="81" y="7"/>
                    </a:lnTo>
                    <a:lnTo>
                      <a:pt x="81" y="7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4"/>
                    </a:lnTo>
                    <a:lnTo>
                      <a:pt x="67" y="6"/>
                    </a:lnTo>
                    <a:lnTo>
                      <a:pt x="63" y="7"/>
                    </a:lnTo>
                    <a:lnTo>
                      <a:pt x="63" y="7"/>
                    </a:lnTo>
                    <a:lnTo>
                      <a:pt x="60" y="7"/>
                    </a:lnTo>
                    <a:lnTo>
                      <a:pt x="58" y="7"/>
                    </a:lnTo>
                    <a:lnTo>
                      <a:pt x="58" y="11"/>
                    </a:lnTo>
                    <a:lnTo>
                      <a:pt x="60" y="16"/>
                    </a:lnTo>
                    <a:lnTo>
                      <a:pt x="60" y="20"/>
                    </a:lnTo>
                    <a:lnTo>
                      <a:pt x="58" y="23"/>
                    </a:lnTo>
                    <a:lnTo>
                      <a:pt x="58" y="2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42"/>
              <p:cNvSpPr/>
              <p:nvPr/>
            </p:nvSpPr>
            <p:spPr>
              <a:xfrm>
                <a:off x="-2278798" y="5141337"/>
                <a:ext cx="114238" cy="386050"/>
              </a:xfrm>
              <a:custGeom>
                <a:rect b="b" l="l" r="r" t="t"/>
                <a:pathLst>
                  <a:path extrusionOk="0" h="215" w="65">
                    <a:moveTo>
                      <a:pt x="0" y="0"/>
                    </a:moveTo>
                    <a:lnTo>
                      <a:pt x="0" y="0"/>
                    </a:lnTo>
                    <a:lnTo>
                      <a:pt x="12" y="2"/>
                    </a:lnTo>
                    <a:lnTo>
                      <a:pt x="19" y="6"/>
                    </a:lnTo>
                    <a:lnTo>
                      <a:pt x="21" y="7"/>
                    </a:lnTo>
                    <a:lnTo>
                      <a:pt x="23" y="9"/>
                    </a:lnTo>
                    <a:lnTo>
                      <a:pt x="23" y="9"/>
                    </a:lnTo>
                    <a:lnTo>
                      <a:pt x="30" y="7"/>
                    </a:lnTo>
                    <a:lnTo>
                      <a:pt x="33" y="7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33" y="23"/>
                    </a:lnTo>
                    <a:lnTo>
                      <a:pt x="31" y="28"/>
                    </a:lnTo>
                    <a:lnTo>
                      <a:pt x="33" y="32"/>
                    </a:lnTo>
                    <a:lnTo>
                      <a:pt x="35" y="35"/>
                    </a:lnTo>
                    <a:lnTo>
                      <a:pt x="38" y="39"/>
                    </a:lnTo>
                    <a:lnTo>
                      <a:pt x="47" y="42"/>
                    </a:lnTo>
                    <a:lnTo>
                      <a:pt x="47" y="42"/>
                    </a:lnTo>
                    <a:lnTo>
                      <a:pt x="51" y="46"/>
                    </a:lnTo>
                    <a:lnTo>
                      <a:pt x="52" y="51"/>
                    </a:lnTo>
                    <a:lnTo>
                      <a:pt x="54" y="61"/>
                    </a:lnTo>
                    <a:lnTo>
                      <a:pt x="54" y="74"/>
                    </a:lnTo>
                    <a:lnTo>
                      <a:pt x="56" y="77"/>
                    </a:lnTo>
                    <a:lnTo>
                      <a:pt x="58" y="80"/>
                    </a:lnTo>
                    <a:lnTo>
                      <a:pt x="58" y="80"/>
                    </a:lnTo>
                    <a:lnTo>
                      <a:pt x="59" y="80"/>
                    </a:lnTo>
                    <a:lnTo>
                      <a:pt x="61" y="84"/>
                    </a:lnTo>
                    <a:lnTo>
                      <a:pt x="63" y="93"/>
                    </a:lnTo>
                    <a:lnTo>
                      <a:pt x="63" y="121"/>
                    </a:lnTo>
                    <a:lnTo>
                      <a:pt x="63" y="169"/>
                    </a:lnTo>
                    <a:lnTo>
                      <a:pt x="63" y="169"/>
                    </a:lnTo>
                    <a:lnTo>
                      <a:pt x="61" y="175"/>
                    </a:lnTo>
                    <a:lnTo>
                      <a:pt x="61" y="176"/>
                    </a:lnTo>
                    <a:lnTo>
                      <a:pt x="59" y="176"/>
                    </a:lnTo>
                    <a:lnTo>
                      <a:pt x="59" y="180"/>
                    </a:lnTo>
                    <a:lnTo>
                      <a:pt x="59" y="180"/>
                    </a:lnTo>
                    <a:lnTo>
                      <a:pt x="61" y="187"/>
                    </a:lnTo>
                    <a:lnTo>
                      <a:pt x="63" y="194"/>
                    </a:lnTo>
                    <a:lnTo>
                      <a:pt x="65" y="201"/>
                    </a:lnTo>
                    <a:lnTo>
                      <a:pt x="65" y="208"/>
                    </a:lnTo>
                    <a:lnTo>
                      <a:pt x="65" y="208"/>
                    </a:lnTo>
                    <a:lnTo>
                      <a:pt x="52" y="211"/>
                    </a:lnTo>
                    <a:lnTo>
                      <a:pt x="47" y="215"/>
                    </a:lnTo>
                    <a:lnTo>
                      <a:pt x="47" y="215"/>
                    </a:lnTo>
                    <a:lnTo>
                      <a:pt x="37" y="204"/>
                    </a:lnTo>
                    <a:lnTo>
                      <a:pt x="30" y="195"/>
                    </a:lnTo>
                    <a:lnTo>
                      <a:pt x="26" y="190"/>
                    </a:lnTo>
                    <a:lnTo>
                      <a:pt x="26" y="185"/>
                    </a:lnTo>
                    <a:lnTo>
                      <a:pt x="24" y="178"/>
                    </a:lnTo>
                    <a:lnTo>
                      <a:pt x="26" y="171"/>
                    </a:lnTo>
                    <a:lnTo>
                      <a:pt x="26" y="171"/>
                    </a:lnTo>
                    <a:lnTo>
                      <a:pt x="28" y="164"/>
                    </a:lnTo>
                    <a:lnTo>
                      <a:pt x="26" y="161"/>
                    </a:lnTo>
                    <a:lnTo>
                      <a:pt x="26" y="161"/>
                    </a:lnTo>
                    <a:lnTo>
                      <a:pt x="23" y="161"/>
                    </a:lnTo>
                    <a:lnTo>
                      <a:pt x="23" y="161"/>
                    </a:lnTo>
                    <a:lnTo>
                      <a:pt x="21" y="157"/>
                    </a:lnTo>
                    <a:lnTo>
                      <a:pt x="23" y="150"/>
                    </a:lnTo>
                    <a:lnTo>
                      <a:pt x="26" y="140"/>
                    </a:lnTo>
                    <a:lnTo>
                      <a:pt x="26" y="140"/>
                    </a:lnTo>
                    <a:lnTo>
                      <a:pt x="28" y="127"/>
                    </a:lnTo>
                    <a:lnTo>
                      <a:pt x="30" y="121"/>
                    </a:lnTo>
                    <a:lnTo>
                      <a:pt x="28" y="115"/>
                    </a:lnTo>
                    <a:lnTo>
                      <a:pt x="26" y="112"/>
                    </a:lnTo>
                    <a:lnTo>
                      <a:pt x="23" y="108"/>
                    </a:lnTo>
                    <a:lnTo>
                      <a:pt x="21" y="105"/>
                    </a:lnTo>
                    <a:lnTo>
                      <a:pt x="21" y="100"/>
                    </a:lnTo>
                    <a:lnTo>
                      <a:pt x="21" y="89"/>
                    </a:lnTo>
                    <a:lnTo>
                      <a:pt x="21" y="89"/>
                    </a:lnTo>
                    <a:lnTo>
                      <a:pt x="23" y="80"/>
                    </a:lnTo>
                    <a:lnTo>
                      <a:pt x="21" y="75"/>
                    </a:lnTo>
                    <a:lnTo>
                      <a:pt x="21" y="74"/>
                    </a:lnTo>
                    <a:lnTo>
                      <a:pt x="19" y="74"/>
                    </a:lnTo>
                    <a:lnTo>
                      <a:pt x="18" y="74"/>
                    </a:lnTo>
                    <a:lnTo>
                      <a:pt x="16" y="72"/>
                    </a:lnTo>
                    <a:lnTo>
                      <a:pt x="16" y="67"/>
                    </a:lnTo>
                    <a:lnTo>
                      <a:pt x="16" y="56"/>
                    </a:lnTo>
                    <a:lnTo>
                      <a:pt x="16" y="56"/>
                    </a:lnTo>
                    <a:lnTo>
                      <a:pt x="18" y="46"/>
                    </a:lnTo>
                    <a:lnTo>
                      <a:pt x="16" y="37"/>
                    </a:lnTo>
                    <a:lnTo>
                      <a:pt x="14" y="32"/>
                    </a:lnTo>
                    <a:lnTo>
                      <a:pt x="11" y="28"/>
                    </a:lnTo>
                    <a:lnTo>
                      <a:pt x="5" y="25"/>
                    </a:lnTo>
                    <a:lnTo>
                      <a:pt x="4" y="20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42"/>
              <p:cNvSpPr/>
              <p:nvPr/>
            </p:nvSpPr>
            <p:spPr>
              <a:xfrm>
                <a:off x="-2995750" y="5338303"/>
                <a:ext cx="256053" cy="319081"/>
              </a:xfrm>
              <a:custGeom>
                <a:rect b="b" l="l" r="r" t="t"/>
                <a:pathLst>
                  <a:path extrusionOk="0" h="177" w="145">
                    <a:moveTo>
                      <a:pt x="44" y="2"/>
                    </a:moveTo>
                    <a:lnTo>
                      <a:pt x="44" y="2"/>
                    </a:lnTo>
                    <a:lnTo>
                      <a:pt x="53" y="0"/>
                    </a:lnTo>
                    <a:lnTo>
                      <a:pt x="61" y="0"/>
                    </a:lnTo>
                    <a:lnTo>
                      <a:pt x="67" y="2"/>
                    </a:lnTo>
                    <a:lnTo>
                      <a:pt x="70" y="3"/>
                    </a:lnTo>
                    <a:lnTo>
                      <a:pt x="72" y="7"/>
                    </a:lnTo>
                    <a:lnTo>
                      <a:pt x="72" y="10"/>
                    </a:lnTo>
                    <a:lnTo>
                      <a:pt x="72" y="10"/>
                    </a:lnTo>
                    <a:lnTo>
                      <a:pt x="70" y="17"/>
                    </a:lnTo>
                    <a:lnTo>
                      <a:pt x="72" y="24"/>
                    </a:lnTo>
                    <a:lnTo>
                      <a:pt x="73" y="31"/>
                    </a:lnTo>
                    <a:lnTo>
                      <a:pt x="73" y="42"/>
                    </a:lnTo>
                    <a:lnTo>
                      <a:pt x="73" y="42"/>
                    </a:lnTo>
                    <a:lnTo>
                      <a:pt x="73" y="47"/>
                    </a:lnTo>
                    <a:lnTo>
                      <a:pt x="75" y="49"/>
                    </a:lnTo>
                    <a:lnTo>
                      <a:pt x="79" y="49"/>
                    </a:lnTo>
                    <a:lnTo>
                      <a:pt x="80" y="50"/>
                    </a:lnTo>
                    <a:lnTo>
                      <a:pt x="82" y="54"/>
                    </a:lnTo>
                    <a:lnTo>
                      <a:pt x="82" y="54"/>
                    </a:lnTo>
                    <a:lnTo>
                      <a:pt x="86" y="56"/>
                    </a:lnTo>
                    <a:lnTo>
                      <a:pt x="89" y="56"/>
                    </a:lnTo>
                    <a:lnTo>
                      <a:pt x="93" y="52"/>
                    </a:lnTo>
                    <a:lnTo>
                      <a:pt x="94" y="47"/>
                    </a:lnTo>
                    <a:lnTo>
                      <a:pt x="100" y="38"/>
                    </a:lnTo>
                    <a:lnTo>
                      <a:pt x="103" y="36"/>
                    </a:lnTo>
                    <a:lnTo>
                      <a:pt x="105" y="36"/>
                    </a:lnTo>
                    <a:lnTo>
                      <a:pt x="105" y="36"/>
                    </a:lnTo>
                    <a:lnTo>
                      <a:pt x="112" y="52"/>
                    </a:lnTo>
                    <a:lnTo>
                      <a:pt x="112" y="59"/>
                    </a:lnTo>
                    <a:lnTo>
                      <a:pt x="112" y="64"/>
                    </a:lnTo>
                    <a:lnTo>
                      <a:pt x="110" y="73"/>
                    </a:lnTo>
                    <a:lnTo>
                      <a:pt x="105" y="80"/>
                    </a:lnTo>
                    <a:lnTo>
                      <a:pt x="105" y="80"/>
                    </a:lnTo>
                    <a:lnTo>
                      <a:pt x="103" y="83"/>
                    </a:lnTo>
                    <a:lnTo>
                      <a:pt x="105" y="87"/>
                    </a:lnTo>
                    <a:lnTo>
                      <a:pt x="114" y="90"/>
                    </a:lnTo>
                    <a:lnTo>
                      <a:pt x="124" y="94"/>
                    </a:lnTo>
                    <a:lnTo>
                      <a:pt x="129" y="97"/>
                    </a:lnTo>
                    <a:lnTo>
                      <a:pt x="131" y="101"/>
                    </a:lnTo>
                    <a:lnTo>
                      <a:pt x="131" y="101"/>
                    </a:lnTo>
                    <a:lnTo>
                      <a:pt x="133" y="106"/>
                    </a:lnTo>
                    <a:lnTo>
                      <a:pt x="134" y="108"/>
                    </a:lnTo>
                    <a:lnTo>
                      <a:pt x="140" y="110"/>
                    </a:lnTo>
                    <a:lnTo>
                      <a:pt x="141" y="111"/>
                    </a:lnTo>
                    <a:lnTo>
                      <a:pt x="143" y="113"/>
                    </a:lnTo>
                    <a:lnTo>
                      <a:pt x="145" y="116"/>
                    </a:lnTo>
                    <a:lnTo>
                      <a:pt x="145" y="122"/>
                    </a:lnTo>
                    <a:lnTo>
                      <a:pt x="145" y="122"/>
                    </a:lnTo>
                    <a:lnTo>
                      <a:pt x="141" y="148"/>
                    </a:lnTo>
                    <a:lnTo>
                      <a:pt x="140" y="163"/>
                    </a:lnTo>
                    <a:lnTo>
                      <a:pt x="141" y="177"/>
                    </a:lnTo>
                    <a:lnTo>
                      <a:pt x="141" y="177"/>
                    </a:lnTo>
                    <a:lnTo>
                      <a:pt x="134" y="177"/>
                    </a:lnTo>
                    <a:lnTo>
                      <a:pt x="131" y="176"/>
                    </a:lnTo>
                    <a:lnTo>
                      <a:pt x="129" y="172"/>
                    </a:lnTo>
                    <a:lnTo>
                      <a:pt x="121" y="169"/>
                    </a:lnTo>
                    <a:lnTo>
                      <a:pt x="121" y="169"/>
                    </a:lnTo>
                    <a:lnTo>
                      <a:pt x="107" y="163"/>
                    </a:lnTo>
                    <a:lnTo>
                      <a:pt x="93" y="153"/>
                    </a:lnTo>
                    <a:lnTo>
                      <a:pt x="75" y="139"/>
                    </a:lnTo>
                    <a:lnTo>
                      <a:pt x="60" y="122"/>
                    </a:lnTo>
                    <a:lnTo>
                      <a:pt x="60" y="122"/>
                    </a:lnTo>
                    <a:lnTo>
                      <a:pt x="53" y="113"/>
                    </a:lnTo>
                    <a:lnTo>
                      <a:pt x="46" y="106"/>
                    </a:lnTo>
                    <a:lnTo>
                      <a:pt x="35" y="101"/>
                    </a:lnTo>
                    <a:lnTo>
                      <a:pt x="30" y="97"/>
                    </a:lnTo>
                    <a:lnTo>
                      <a:pt x="28" y="96"/>
                    </a:lnTo>
                    <a:lnTo>
                      <a:pt x="26" y="92"/>
                    </a:lnTo>
                    <a:lnTo>
                      <a:pt x="26" y="92"/>
                    </a:lnTo>
                    <a:lnTo>
                      <a:pt x="26" y="89"/>
                    </a:lnTo>
                    <a:lnTo>
                      <a:pt x="23" y="87"/>
                    </a:lnTo>
                    <a:lnTo>
                      <a:pt x="16" y="83"/>
                    </a:lnTo>
                    <a:lnTo>
                      <a:pt x="9" y="76"/>
                    </a:lnTo>
                    <a:lnTo>
                      <a:pt x="4" y="73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16" y="47"/>
                    </a:lnTo>
                    <a:lnTo>
                      <a:pt x="25" y="38"/>
                    </a:lnTo>
                    <a:lnTo>
                      <a:pt x="32" y="31"/>
                    </a:lnTo>
                    <a:lnTo>
                      <a:pt x="32" y="29"/>
                    </a:lnTo>
                    <a:lnTo>
                      <a:pt x="33" y="24"/>
                    </a:lnTo>
                    <a:lnTo>
                      <a:pt x="33" y="24"/>
                    </a:lnTo>
                    <a:lnTo>
                      <a:pt x="33" y="21"/>
                    </a:lnTo>
                    <a:lnTo>
                      <a:pt x="35" y="19"/>
                    </a:lnTo>
                    <a:lnTo>
                      <a:pt x="39" y="17"/>
                    </a:lnTo>
                    <a:lnTo>
                      <a:pt x="42" y="15"/>
                    </a:lnTo>
                    <a:lnTo>
                      <a:pt x="44" y="12"/>
                    </a:lnTo>
                    <a:lnTo>
                      <a:pt x="44" y="9"/>
                    </a:lnTo>
                    <a:lnTo>
                      <a:pt x="44" y="2"/>
                    </a:lnTo>
                    <a:lnTo>
                      <a:pt x="44" y="2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42"/>
              <p:cNvSpPr/>
              <p:nvPr/>
            </p:nvSpPr>
            <p:spPr>
              <a:xfrm>
                <a:off x="-3106051" y="5224062"/>
                <a:ext cx="189086" cy="236358"/>
              </a:xfrm>
              <a:custGeom>
                <a:rect b="b" l="l" r="r" t="t"/>
                <a:pathLst>
                  <a:path extrusionOk="0" h="133" w="106">
                    <a:moveTo>
                      <a:pt x="62" y="133"/>
                    </a:moveTo>
                    <a:lnTo>
                      <a:pt x="62" y="133"/>
                    </a:lnTo>
                    <a:lnTo>
                      <a:pt x="78" y="112"/>
                    </a:lnTo>
                    <a:lnTo>
                      <a:pt x="87" y="103"/>
                    </a:lnTo>
                    <a:lnTo>
                      <a:pt x="94" y="96"/>
                    </a:lnTo>
                    <a:lnTo>
                      <a:pt x="94" y="94"/>
                    </a:lnTo>
                    <a:lnTo>
                      <a:pt x="95" y="89"/>
                    </a:lnTo>
                    <a:lnTo>
                      <a:pt x="95" y="89"/>
                    </a:lnTo>
                    <a:lnTo>
                      <a:pt x="95" y="86"/>
                    </a:lnTo>
                    <a:lnTo>
                      <a:pt x="97" y="84"/>
                    </a:lnTo>
                    <a:lnTo>
                      <a:pt x="101" y="82"/>
                    </a:lnTo>
                    <a:lnTo>
                      <a:pt x="104" y="80"/>
                    </a:lnTo>
                    <a:lnTo>
                      <a:pt x="106" y="77"/>
                    </a:lnTo>
                    <a:lnTo>
                      <a:pt x="106" y="74"/>
                    </a:lnTo>
                    <a:lnTo>
                      <a:pt x="106" y="67"/>
                    </a:lnTo>
                    <a:lnTo>
                      <a:pt x="106" y="67"/>
                    </a:lnTo>
                    <a:lnTo>
                      <a:pt x="99" y="72"/>
                    </a:lnTo>
                    <a:lnTo>
                      <a:pt x="95" y="74"/>
                    </a:lnTo>
                    <a:lnTo>
                      <a:pt x="94" y="72"/>
                    </a:lnTo>
                    <a:lnTo>
                      <a:pt x="95" y="68"/>
                    </a:lnTo>
                    <a:lnTo>
                      <a:pt x="97" y="60"/>
                    </a:lnTo>
                    <a:lnTo>
                      <a:pt x="97" y="54"/>
                    </a:lnTo>
                    <a:lnTo>
                      <a:pt x="95" y="49"/>
                    </a:lnTo>
                    <a:lnTo>
                      <a:pt x="95" y="49"/>
                    </a:lnTo>
                    <a:lnTo>
                      <a:pt x="90" y="40"/>
                    </a:lnTo>
                    <a:lnTo>
                      <a:pt x="92" y="35"/>
                    </a:lnTo>
                    <a:lnTo>
                      <a:pt x="92" y="35"/>
                    </a:lnTo>
                    <a:lnTo>
                      <a:pt x="92" y="30"/>
                    </a:lnTo>
                    <a:lnTo>
                      <a:pt x="90" y="28"/>
                    </a:lnTo>
                    <a:lnTo>
                      <a:pt x="87" y="23"/>
                    </a:lnTo>
                    <a:lnTo>
                      <a:pt x="80" y="13"/>
                    </a:lnTo>
                    <a:lnTo>
                      <a:pt x="80" y="13"/>
                    </a:lnTo>
                    <a:lnTo>
                      <a:pt x="78" y="7"/>
                    </a:lnTo>
                    <a:lnTo>
                      <a:pt x="73" y="4"/>
                    </a:lnTo>
                    <a:lnTo>
                      <a:pt x="68" y="2"/>
                    </a:lnTo>
                    <a:lnTo>
                      <a:pt x="61" y="0"/>
                    </a:lnTo>
                    <a:lnTo>
                      <a:pt x="50" y="2"/>
                    </a:lnTo>
                    <a:lnTo>
                      <a:pt x="47" y="4"/>
                    </a:lnTo>
                    <a:lnTo>
                      <a:pt x="45" y="6"/>
                    </a:lnTo>
                    <a:lnTo>
                      <a:pt x="45" y="6"/>
                    </a:lnTo>
                    <a:lnTo>
                      <a:pt x="45" y="7"/>
                    </a:lnTo>
                    <a:lnTo>
                      <a:pt x="43" y="7"/>
                    </a:lnTo>
                    <a:lnTo>
                      <a:pt x="38" y="6"/>
                    </a:lnTo>
                    <a:lnTo>
                      <a:pt x="34" y="4"/>
                    </a:lnTo>
                    <a:lnTo>
                      <a:pt x="31" y="6"/>
                    </a:lnTo>
                    <a:lnTo>
                      <a:pt x="29" y="7"/>
                    </a:lnTo>
                    <a:lnTo>
                      <a:pt x="28" y="13"/>
                    </a:lnTo>
                    <a:lnTo>
                      <a:pt x="28" y="13"/>
                    </a:lnTo>
                    <a:lnTo>
                      <a:pt x="22" y="23"/>
                    </a:lnTo>
                    <a:lnTo>
                      <a:pt x="15" y="32"/>
                    </a:lnTo>
                    <a:lnTo>
                      <a:pt x="8" y="39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5" y="51"/>
                    </a:lnTo>
                    <a:lnTo>
                      <a:pt x="1" y="53"/>
                    </a:lnTo>
                    <a:lnTo>
                      <a:pt x="1" y="54"/>
                    </a:lnTo>
                    <a:lnTo>
                      <a:pt x="1" y="56"/>
                    </a:lnTo>
                    <a:lnTo>
                      <a:pt x="1" y="56"/>
                    </a:lnTo>
                    <a:lnTo>
                      <a:pt x="3" y="61"/>
                    </a:lnTo>
                    <a:lnTo>
                      <a:pt x="5" y="61"/>
                    </a:lnTo>
                    <a:lnTo>
                      <a:pt x="8" y="61"/>
                    </a:lnTo>
                    <a:lnTo>
                      <a:pt x="14" y="63"/>
                    </a:lnTo>
                    <a:lnTo>
                      <a:pt x="14" y="63"/>
                    </a:lnTo>
                    <a:lnTo>
                      <a:pt x="10" y="67"/>
                    </a:lnTo>
                    <a:lnTo>
                      <a:pt x="7" y="67"/>
                    </a:lnTo>
                    <a:lnTo>
                      <a:pt x="3" y="67"/>
                    </a:lnTo>
                    <a:lnTo>
                      <a:pt x="0" y="67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5" y="77"/>
                    </a:lnTo>
                    <a:lnTo>
                      <a:pt x="8" y="79"/>
                    </a:lnTo>
                    <a:lnTo>
                      <a:pt x="10" y="79"/>
                    </a:lnTo>
                    <a:lnTo>
                      <a:pt x="14" y="82"/>
                    </a:lnTo>
                    <a:lnTo>
                      <a:pt x="14" y="82"/>
                    </a:lnTo>
                    <a:lnTo>
                      <a:pt x="14" y="87"/>
                    </a:lnTo>
                    <a:lnTo>
                      <a:pt x="12" y="89"/>
                    </a:lnTo>
                    <a:lnTo>
                      <a:pt x="10" y="89"/>
                    </a:lnTo>
                    <a:lnTo>
                      <a:pt x="10" y="93"/>
                    </a:lnTo>
                    <a:lnTo>
                      <a:pt x="10" y="93"/>
                    </a:lnTo>
                    <a:lnTo>
                      <a:pt x="14" y="94"/>
                    </a:lnTo>
                    <a:lnTo>
                      <a:pt x="19" y="96"/>
                    </a:lnTo>
                    <a:lnTo>
                      <a:pt x="24" y="100"/>
                    </a:lnTo>
                    <a:lnTo>
                      <a:pt x="28" y="103"/>
                    </a:lnTo>
                    <a:lnTo>
                      <a:pt x="28" y="103"/>
                    </a:lnTo>
                    <a:lnTo>
                      <a:pt x="29" y="105"/>
                    </a:lnTo>
                    <a:lnTo>
                      <a:pt x="29" y="107"/>
                    </a:lnTo>
                    <a:lnTo>
                      <a:pt x="28" y="110"/>
                    </a:lnTo>
                    <a:lnTo>
                      <a:pt x="28" y="110"/>
                    </a:lnTo>
                    <a:lnTo>
                      <a:pt x="28" y="112"/>
                    </a:lnTo>
                    <a:lnTo>
                      <a:pt x="33" y="115"/>
                    </a:lnTo>
                    <a:lnTo>
                      <a:pt x="33" y="115"/>
                    </a:lnTo>
                    <a:lnTo>
                      <a:pt x="50" y="122"/>
                    </a:lnTo>
                    <a:lnTo>
                      <a:pt x="57" y="128"/>
                    </a:lnTo>
                    <a:lnTo>
                      <a:pt x="62" y="133"/>
                    </a:lnTo>
                    <a:lnTo>
                      <a:pt x="62" y="13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42"/>
              <p:cNvSpPr/>
              <p:nvPr/>
            </p:nvSpPr>
            <p:spPr>
              <a:xfrm>
                <a:off x="-3314834" y="5023159"/>
                <a:ext cx="185147" cy="133935"/>
              </a:xfrm>
              <a:custGeom>
                <a:rect b="b" l="l" r="r" t="t"/>
                <a:pathLst>
                  <a:path extrusionOk="0" h="75" w="102">
                    <a:moveTo>
                      <a:pt x="54" y="75"/>
                    </a:moveTo>
                    <a:lnTo>
                      <a:pt x="54" y="75"/>
                    </a:lnTo>
                    <a:lnTo>
                      <a:pt x="62" y="56"/>
                    </a:lnTo>
                    <a:lnTo>
                      <a:pt x="66" y="52"/>
                    </a:lnTo>
                    <a:lnTo>
                      <a:pt x="68" y="51"/>
                    </a:lnTo>
                    <a:lnTo>
                      <a:pt x="73" y="49"/>
                    </a:lnTo>
                    <a:lnTo>
                      <a:pt x="75" y="49"/>
                    </a:lnTo>
                    <a:lnTo>
                      <a:pt x="76" y="47"/>
                    </a:lnTo>
                    <a:lnTo>
                      <a:pt x="76" y="47"/>
                    </a:lnTo>
                    <a:lnTo>
                      <a:pt x="78" y="44"/>
                    </a:lnTo>
                    <a:lnTo>
                      <a:pt x="82" y="44"/>
                    </a:lnTo>
                    <a:lnTo>
                      <a:pt x="85" y="44"/>
                    </a:lnTo>
                    <a:lnTo>
                      <a:pt x="89" y="46"/>
                    </a:lnTo>
                    <a:lnTo>
                      <a:pt x="92" y="46"/>
                    </a:lnTo>
                    <a:lnTo>
                      <a:pt x="96" y="46"/>
                    </a:lnTo>
                    <a:lnTo>
                      <a:pt x="96" y="46"/>
                    </a:lnTo>
                    <a:lnTo>
                      <a:pt x="99" y="44"/>
                    </a:lnTo>
                    <a:lnTo>
                      <a:pt x="101" y="40"/>
                    </a:lnTo>
                    <a:lnTo>
                      <a:pt x="102" y="35"/>
                    </a:lnTo>
                    <a:lnTo>
                      <a:pt x="101" y="30"/>
                    </a:lnTo>
                    <a:lnTo>
                      <a:pt x="96" y="25"/>
                    </a:lnTo>
                    <a:lnTo>
                      <a:pt x="96" y="25"/>
                    </a:lnTo>
                    <a:lnTo>
                      <a:pt x="94" y="23"/>
                    </a:lnTo>
                    <a:lnTo>
                      <a:pt x="94" y="21"/>
                    </a:lnTo>
                    <a:lnTo>
                      <a:pt x="99" y="19"/>
                    </a:lnTo>
                    <a:lnTo>
                      <a:pt x="101" y="16"/>
                    </a:lnTo>
                    <a:lnTo>
                      <a:pt x="102" y="12"/>
                    </a:lnTo>
                    <a:lnTo>
                      <a:pt x="102" y="7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73" y="0"/>
                    </a:lnTo>
                    <a:lnTo>
                      <a:pt x="59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38" y="4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3" y="5"/>
                    </a:lnTo>
                    <a:lnTo>
                      <a:pt x="43" y="7"/>
                    </a:lnTo>
                    <a:lnTo>
                      <a:pt x="40" y="9"/>
                    </a:lnTo>
                    <a:lnTo>
                      <a:pt x="40" y="9"/>
                    </a:lnTo>
                    <a:lnTo>
                      <a:pt x="29" y="11"/>
                    </a:lnTo>
                    <a:lnTo>
                      <a:pt x="19" y="12"/>
                    </a:lnTo>
                    <a:lnTo>
                      <a:pt x="8" y="12"/>
                    </a:lnTo>
                    <a:lnTo>
                      <a:pt x="3" y="16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" y="19"/>
                    </a:lnTo>
                    <a:lnTo>
                      <a:pt x="3" y="21"/>
                    </a:lnTo>
                    <a:lnTo>
                      <a:pt x="8" y="19"/>
                    </a:lnTo>
                    <a:lnTo>
                      <a:pt x="12" y="19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8" y="30"/>
                    </a:lnTo>
                    <a:lnTo>
                      <a:pt x="8" y="32"/>
                    </a:lnTo>
                    <a:lnTo>
                      <a:pt x="10" y="33"/>
                    </a:lnTo>
                    <a:lnTo>
                      <a:pt x="14" y="33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22" y="32"/>
                    </a:lnTo>
                    <a:lnTo>
                      <a:pt x="24" y="33"/>
                    </a:lnTo>
                    <a:lnTo>
                      <a:pt x="22" y="39"/>
                    </a:lnTo>
                    <a:lnTo>
                      <a:pt x="22" y="44"/>
                    </a:lnTo>
                    <a:lnTo>
                      <a:pt x="24" y="44"/>
                    </a:lnTo>
                    <a:lnTo>
                      <a:pt x="28" y="40"/>
                    </a:lnTo>
                    <a:lnTo>
                      <a:pt x="28" y="40"/>
                    </a:lnTo>
                    <a:lnTo>
                      <a:pt x="36" y="35"/>
                    </a:lnTo>
                    <a:lnTo>
                      <a:pt x="42" y="33"/>
                    </a:lnTo>
                    <a:lnTo>
                      <a:pt x="43" y="33"/>
                    </a:lnTo>
                    <a:lnTo>
                      <a:pt x="43" y="33"/>
                    </a:lnTo>
                    <a:lnTo>
                      <a:pt x="40" y="37"/>
                    </a:lnTo>
                    <a:lnTo>
                      <a:pt x="40" y="37"/>
                    </a:lnTo>
                    <a:lnTo>
                      <a:pt x="36" y="39"/>
                    </a:lnTo>
                    <a:lnTo>
                      <a:pt x="36" y="40"/>
                    </a:lnTo>
                    <a:lnTo>
                      <a:pt x="36" y="44"/>
                    </a:lnTo>
                    <a:lnTo>
                      <a:pt x="40" y="49"/>
                    </a:lnTo>
                    <a:lnTo>
                      <a:pt x="40" y="51"/>
                    </a:lnTo>
                    <a:lnTo>
                      <a:pt x="38" y="52"/>
                    </a:lnTo>
                    <a:lnTo>
                      <a:pt x="38" y="52"/>
                    </a:lnTo>
                    <a:lnTo>
                      <a:pt x="38" y="56"/>
                    </a:lnTo>
                    <a:lnTo>
                      <a:pt x="38" y="58"/>
                    </a:lnTo>
                    <a:lnTo>
                      <a:pt x="40" y="58"/>
                    </a:lnTo>
                    <a:lnTo>
                      <a:pt x="42" y="61"/>
                    </a:lnTo>
                    <a:lnTo>
                      <a:pt x="42" y="61"/>
                    </a:lnTo>
                    <a:lnTo>
                      <a:pt x="42" y="65"/>
                    </a:lnTo>
                    <a:lnTo>
                      <a:pt x="43" y="65"/>
                    </a:lnTo>
                    <a:lnTo>
                      <a:pt x="45" y="66"/>
                    </a:lnTo>
                    <a:lnTo>
                      <a:pt x="47" y="70"/>
                    </a:lnTo>
                    <a:lnTo>
                      <a:pt x="47" y="70"/>
                    </a:lnTo>
                    <a:lnTo>
                      <a:pt x="47" y="72"/>
                    </a:lnTo>
                    <a:lnTo>
                      <a:pt x="49" y="72"/>
                    </a:lnTo>
                    <a:lnTo>
                      <a:pt x="54" y="65"/>
                    </a:lnTo>
                    <a:lnTo>
                      <a:pt x="54" y="65"/>
                    </a:lnTo>
                    <a:lnTo>
                      <a:pt x="52" y="72"/>
                    </a:lnTo>
                    <a:lnTo>
                      <a:pt x="54" y="75"/>
                    </a:lnTo>
                    <a:lnTo>
                      <a:pt x="54" y="75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42"/>
              <p:cNvSpPr/>
              <p:nvPr/>
            </p:nvSpPr>
            <p:spPr>
              <a:xfrm>
                <a:off x="-332787" y="7977631"/>
                <a:ext cx="78786" cy="129995"/>
              </a:xfrm>
              <a:custGeom>
                <a:rect b="b" l="l" r="r" t="t"/>
                <a:pathLst>
                  <a:path extrusionOk="0" h="72" w="47">
                    <a:moveTo>
                      <a:pt x="40" y="11"/>
                    </a:moveTo>
                    <a:lnTo>
                      <a:pt x="47" y="49"/>
                    </a:lnTo>
                    <a:lnTo>
                      <a:pt x="47" y="49"/>
                    </a:lnTo>
                    <a:lnTo>
                      <a:pt x="43" y="49"/>
                    </a:lnTo>
                    <a:lnTo>
                      <a:pt x="42" y="53"/>
                    </a:lnTo>
                    <a:lnTo>
                      <a:pt x="42" y="60"/>
                    </a:lnTo>
                    <a:lnTo>
                      <a:pt x="42" y="65"/>
                    </a:lnTo>
                    <a:lnTo>
                      <a:pt x="40" y="68"/>
                    </a:lnTo>
                    <a:lnTo>
                      <a:pt x="38" y="70"/>
                    </a:lnTo>
                    <a:lnTo>
                      <a:pt x="33" y="72"/>
                    </a:lnTo>
                    <a:lnTo>
                      <a:pt x="33" y="72"/>
                    </a:lnTo>
                    <a:lnTo>
                      <a:pt x="28" y="72"/>
                    </a:lnTo>
                    <a:lnTo>
                      <a:pt x="21" y="70"/>
                    </a:lnTo>
                    <a:lnTo>
                      <a:pt x="16" y="66"/>
                    </a:lnTo>
                    <a:lnTo>
                      <a:pt x="9" y="60"/>
                    </a:lnTo>
                    <a:lnTo>
                      <a:pt x="5" y="54"/>
                    </a:lnTo>
                    <a:lnTo>
                      <a:pt x="2" y="46"/>
                    </a:lnTo>
                    <a:lnTo>
                      <a:pt x="0" y="37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9" y="12"/>
                    </a:lnTo>
                    <a:lnTo>
                      <a:pt x="10" y="7"/>
                    </a:lnTo>
                    <a:lnTo>
                      <a:pt x="14" y="2"/>
                    </a:lnTo>
                    <a:lnTo>
                      <a:pt x="19" y="0"/>
                    </a:lnTo>
                    <a:lnTo>
                      <a:pt x="24" y="2"/>
                    </a:lnTo>
                    <a:lnTo>
                      <a:pt x="31" y="4"/>
                    </a:lnTo>
                    <a:lnTo>
                      <a:pt x="40" y="11"/>
                    </a:lnTo>
                    <a:lnTo>
                      <a:pt x="40" y="11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42"/>
              <p:cNvSpPr/>
              <p:nvPr/>
            </p:nvSpPr>
            <p:spPr>
              <a:xfrm>
                <a:off x="-569144" y="8206110"/>
                <a:ext cx="145752" cy="173328"/>
              </a:xfrm>
              <a:custGeom>
                <a:rect b="b" l="l" r="r" t="t"/>
                <a:pathLst>
                  <a:path extrusionOk="0" h="96" w="82">
                    <a:moveTo>
                      <a:pt x="25" y="93"/>
                    </a:moveTo>
                    <a:lnTo>
                      <a:pt x="25" y="93"/>
                    </a:lnTo>
                    <a:lnTo>
                      <a:pt x="12" y="79"/>
                    </a:lnTo>
                    <a:lnTo>
                      <a:pt x="4" y="65"/>
                    </a:lnTo>
                    <a:lnTo>
                      <a:pt x="2" y="58"/>
                    </a:lnTo>
                    <a:lnTo>
                      <a:pt x="0" y="53"/>
                    </a:lnTo>
                    <a:lnTo>
                      <a:pt x="2" y="46"/>
                    </a:lnTo>
                    <a:lnTo>
                      <a:pt x="6" y="39"/>
                    </a:lnTo>
                    <a:lnTo>
                      <a:pt x="6" y="39"/>
                    </a:lnTo>
                    <a:lnTo>
                      <a:pt x="19" y="23"/>
                    </a:lnTo>
                    <a:lnTo>
                      <a:pt x="35" y="9"/>
                    </a:lnTo>
                    <a:lnTo>
                      <a:pt x="42" y="4"/>
                    </a:lnTo>
                    <a:lnTo>
                      <a:pt x="49" y="0"/>
                    </a:lnTo>
                    <a:lnTo>
                      <a:pt x="56" y="0"/>
                    </a:lnTo>
                    <a:lnTo>
                      <a:pt x="59" y="4"/>
                    </a:lnTo>
                    <a:lnTo>
                      <a:pt x="59" y="4"/>
                    </a:lnTo>
                    <a:lnTo>
                      <a:pt x="68" y="13"/>
                    </a:lnTo>
                    <a:lnTo>
                      <a:pt x="77" y="20"/>
                    </a:lnTo>
                    <a:lnTo>
                      <a:pt x="80" y="23"/>
                    </a:lnTo>
                    <a:lnTo>
                      <a:pt x="82" y="30"/>
                    </a:lnTo>
                    <a:lnTo>
                      <a:pt x="82" y="35"/>
                    </a:lnTo>
                    <a:lnTo>
                      <a:pt x="79" y="44"/>
                    </a:lnTo>
                    <a:lnTo>
                      <a:pt x="79" y="44"/>
                    </a:lnTo>
                    <a:lnTo>
                      <a:pt x="75" y="53"/>
                    </a:lnTo>
                    <a:lnTo>
                      <a:pt x="70" y="60"/>
                    </a:lnTo>
                    <a:lnTo>
                      <a:pt x="65" y="65"/>
                    </a:lnTo>
                    <a:lnTo>
                      <a:pt x="58" y="68"/>
                    </a:lnTo>
                    <a:lnTo>
                      <a:pt x="47" y="75"/>
                    </a:lnTo>
                    <a:lnTo>
                      <a:pt x="44" y="79"/>
                    </a:lnTo>
                    <a:lnTo>
                      <a:pt x="39" y="84"/>
                    </a:lnTo>
                    <a:lnTo>
                      <a:pt x="39" y="84"/>
                    </a:lnTo>
                    <a:lnTo>
                      <a:pt x="35" y="91"/>
                    </a:lnTo>
                    <a:lnTo>
                      <a:pt x="32" y="96"/>
                    </a:lnTo>
                    <a:lnTo>
                      <a:pt x="28" y="96"/>
                    </a:lnTo>
                    <a:lnTo>
                      <a:pt x="25" y="93"/>
                    </a:lnTo>
                    <a:lnTo>
                      <a:pt x="25" y="93"/>
                    </a:lnTo>
                    <a:close/>
                  </a:path>
                </a:pathLst>
              </a:custGeom>
              <a:solidFill>
                <a:srgbClr val="0E2CCC"/>
              </a:solidFill>
              <a:ln cap="flat" cmpd="sng" w="9525">
                <a:solidFill>
                  <a:srgbClr val="2278F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4" name="Google Shape;674;p42"/>
            <p:cNvSpPr/>
            <p:nvPr/>
          </p:nvSpPr>
          <p:spPr>
            <a:xfrm>
              <a:off x="7585236" y="3009931"/>
              <a:ext cx="814818" cy="402939"/>
            </a:xfrm>
            <a:custGeom>
              <a:rect b="b" l="l" r="r" t="t"/>
              <a:pathLst>
                <a:path extrusionOk="0" h="12698" w="25587">
                  <a:moveTo>
                    <a:pt x="11534" y="2046"/>
                  </a:moveTo>
                  <a:cubicBezTo>
                    <a:pt x="11312" y="2027"/>
                    <a:pt x="11442" y="1934"/>
                    <a:pt x="11436" y="1841"/>
                  </a:cubicBezTo>
                  <a:cubicBezTo>
                    <a:pt x="11424" y="1689"/>
                    <a:pt x="11422" y="1825"/>
                    <a:pt x="11396" y="1740"/>
                  </a:cubicBezTo>
                  <a:cubicBezTo>
                    <a:pt x="11394" y="1735"/>
                    <a:pt x="11391" y="1725"/>
                    <a:pt x="11389" y="1719"/>
                  </a:cubicBezTo>
                  <a:lnTo>
                    <a:pt x="11338" y="1290"/>
                  </a:lnTo>
                  <a:cubicBezTo>
                    <a:pt x="11361" y="1055"/>
                    <a:pt x="11308" y="1059"/>
                    <a:pt x="11080" y="983"/>
                  </a:cubicBezTo>
                  <a:lnTo>
                    <a:pt x="10857" y="900"/>
                  </a:lnTo>
                  <a:cubicBezTo>
                    <a:pt x="10707" y="874"/>
                    <a:pt x="10833" y="964"/>
                    <a:pt x="10653" y="849"/>
                  </a:cubicBezTo>
                  <a:cubicBezTo>
                    <a:pt x="10564" y="793"/>
                    <a:pt x="10572" y="792"/>
                    <a:pt x="10472" y="745"/>
                  </a:cubicBezTo>
                  <a:cubicBezTo>
                    <a:pt x="10366" y="695"/>
                    <a:pt x="10366" y="683"/>
                    <a:pt x="10273" y="626"/>
                  </a:cubicBezTo>
                  <a:cubicBezTo>
                    <a:pt x="10105" y="522"/>
                    <a:pt x="9876" y="567"/>
                    <a:pt x="9779" y="537"/>
                  </a:cubicBezTo>
                  <a:cubicBezTo>
                    <a:pt x="9688" y="509"/>
                    <a:pt x="9685" y="433"/>
                    <a:pt x="9636" y="382"/>
                  </a:cubicBezTo>
                  <a:cubicBezTo>
                    <a:pt x="9487" y="228"/>
                    <a:pt x="9134" y="256"/>
                    <a:pt x="9065" y="0"/>
                  </a:cubicBezTo>
                  <a:cubicBezTo>
                    <a:pt x="8841" y="19"/>
                    <a:pt x="8938" y="245"/>
                    <a:pt x="8787" y="357"/>
                  </a:cubicBezTo>
                  <a:cubicBezTo>
                    <a:pt x="8708" y="416"/>
                    <a:pt x="8784" y="361"/>
                    <a:pt x="8717" y="392"/>
                  </a:cubicBezTo>
                  <a:lnTo>
                    <a:pt x="8511" y="505"/>
                  </a:lnTo>
                  <a:cubicBezTo>
                    <a:pt x="8451" y="561"/>
                    <a:pt x="8444" y="625"/>
                    <a:pt x="8409" y="690"/>
                  </a:cubicBezTo>
                  <a:cubicBezTo>
                    <a:pt x="8378" y="745"/>
                    <a:pt x="8356" y="694"/>
                    <a:pt x="8253" y="808"/>
                  </a:cubicBezTo>
                  <a:cubicBezTo>
                    <a:pt x="8185" y="884"/>
                    <a:pt x="8180" y="999"/>
                    <a:pt x="8133" y="1115"/>
                  </a:cubicBezTo>
                  <a:cubicBezTo>
                    <a:pt x="7988" y="1471"/>
                    <a:pt x="8106" y="1244"/>
                    <a:pt x="8132" y="1527"/>
                  </a:cubicBezTo>
                  <a:cubicBezTo>
                    <a:pt x="8148" y="1703"/>
                    <a:pt x="8201" y="1834"/>
                    <a:pt x="8360" y="1940"/>
                  </a:cubicBezTo>
                  <a:cubicBezTo>
                    <a:pt x="8286" y="2095"/>
                    <a:pt x="8256" y="2380"/>
                    <a:pt x="8044" y="2468"/>
                  </a:cubicBezTo>
                  <a:cubicBezTo>
                    <a:pt x="7888" y="2532"/>
                    <a:pt x="7881" y="2402"/>
                    <a:pt x="7716" y="2601"/>
                  </a:cubicBezTo>
                  <a:cubicBezTo>
                    <a:pt x="7660" y="2667"/>
                    <a:pt x="7572" y="2694"/>
                    <a:pt x="7478" y="2716"/>
                  </a:cubicBezTo>
                  <a:cubicBezTo>
                    <a:pt x="7455" y="2629"/>
                    <a:pt x="7403" y="2569"/>
                    <a:pt x="7318" y="2524"/>
                  </a:cubicBezTo>
                  <a:cubicBezTo>
                    <a:pt x="7266" y="2496"/>
                    <a:pt x="7110" y="2466"/>
                    <a:pt x="7038" y="2447"/>
                  </a:cubicBezTo>
                  <a:cubicBezTo>
                    <a:pt x="7031" y="2445"/>
                    <a:pt x="7021" y="2442"/>
                    <a:pt x="7015" y="2440"/>
                  </a:cubicBezTo>
                  <a:lnTo>
                    <a:pt x="6904" y="2438"/>
                  </a:lnTo>
                  <a:cubicBezTo>
                    <a:pt x="6766" y="2423"/>
                    <a:pt x="6636" y="2179"/>
                    <a:pt x="6354" y="2299"/>
                  </a:cubicBezTo>
                  <a:cubicBezTo>
                    <a:pt x="6347" y="2301"/>
                    <a:pt x="6323" y="2338"/>
                    <a:pt x="6241" y="2339"/>
                  </a:cubicBezTo>
                  <a:lnTo>
                    <a:pt x="5871" y="2207"/>
                  </a:lnTo>
                  <a:cubicBezTo>
                    <a:pt x="5788" y="2150"/>
                    <a:pt x="5827" y="2116"/>
                    <a:pt x="5573" y="2116"/>
                  </a:cubicBezTo>
                  <a:cubicBezTo>
                    <a:pt x="5489" y="1940"/>
                    <a:pt x="5433" y="1944"/>
                    <a:pt x="5431" y="1729"/>
                  </a:cubicBezTo>
                  <a:cubicBezTo>
                    <a:pt x="5427" y="1309"/>
                    <a:pt x="5313" y="1448"/>
                    <a:pt x="4982" y="1367"/>
                  </a:cubicBezTo>
                  <a:cubicBezTo>
                    <a:pt x="4905" y="1348"/>
                    <a:pt x="4848" y="1321"/>
                    <a:pt x="4756" y="1311"/>
                  </a:cubicBezTo>
                  <a:cubicBezTo>
                    <a:pt x="4396" y="1273"/>
                    <a:pt x="4508" y="1368"/>
                    <a:pt x="4515" y="1058"/>
                  </a:cubicBezTo>
                  <a:cubicBezTo>
                    <a:pt x="4323" y="1013"/>
                    <a:pt x="4252" y="1073"/>
                    <a:pt x="4136" y="982"/>
                  </a:cubicBezTo>
                  <a:cubicBezTo>
                    <a:pt x="4043" y="909"/>
                    <a:pt x="4099" y="894"/>
                    <a:pt x="3951" y="882"/>
                  </a:cubicBezTo>
                  <a:cubicBezTo>
                    <a:pt x="3929" y="975"/>
                    <a:pt x="3919" y="985"/>
                    <a:pt x="3880" y="1058"/>
                  </a:cubicBezTo>
                  <a:cubicBezTo>
                    <a:pt x="3528" y="1029"/>
                    <a:pt x="3722" y="887"/>
                    <a:pt x="3356" y="1098"/>
                  </a:cubicBezTo>
                  <a:cubicBezTo>
                    <a:pt x="3321" y="1118"/>
                    <a:pt x="3328" y="1114"/>
                    <a:pt x="3288" y="1137"/>
                  </a:cubicBezTo>
                  <a:lnTo>
                    <a:pt x="3138" y="1198"/>
                  </a:lnTo>
                  <a:cubicBezTo>
                    <a:pt x="2901" y="1229"/>
                    <a:pt x="2847" y="1193"/>
                    <a:pt x="2645" y="1340"/>
                  </a:cubicBezTo>
                  <a:cubicBezTo>
                    <a:pt x="2637" y="1345"/>
                    <a:pt x="2618" y="1362"/>
                    <a:pt x="2611" y="1366"/>
                  </a:cubicBezTo>
                  <a:lnTo>
                    <a:pt x="2322" y="1439"/>
                  </a:lnTo>
                  <a:cubicBezTo>
                    <a:pt x="2258" y="1464"/>
                    <a:pt x="2317" y="1447"/>
                    <a:pt x="2257" y="1461"/>
                  </a:cubicBezTo>
                  <a:cubicBezTo>
                    <a:pt x="2197" y="1476"/>
                    <a:pt x="2234" y="1436"/>
                    <a:pt x="2124" y="1489"/>
                  </a:cubicBezTo>
                  <a:cubicBezTo>
                    <a:pt x="2055" y="1523"/>
                    <a:pt x="2075" y="1545"/>
                    <a:pt x="1996" y="1572"/>
                  </a:cubicBezTo>
                  <a:cubicBezTo>
                    <a:pt x="1907" y="1602"/>
                    <a:pt x="1876" y="1574"/>
                    <a:pt x="1800" y="1590"/>
                  </a:cubicBezTo>
                  <a:cubicBezTo>
                    <a:pt x="1620" y="1626"/>
                    <a:pt x="1695" y="1725"/>
                    <a:pt x="1728" y="1869"/>
                  </a:cubicBezTo>
                  <a:cubicBezTo>
                    <a:pt x="1467" y="1869"/>
                    <a:pt x="1489" y="1999"/>
                    <a:pt x="1446" y="1869"/>
                  </a:cubicBezTo>
                  <a:lnTo>
                    <a:pt x="1305" y="1869"/>
                  </a:lnTo>
                  <a:lnTo>
                    <a:pt x="1305" y="2011"/>
                  </a:lnTo>
                  <a:lnTo>
                    <a:pt x="1164" y="2011"/>
                  </a:lnTo>
                  <a:cubicBezTo>
                    <a:pt x="1136" y="1904"/>
                    <a:pt x="1164" y="1933"/>
                    <a:pt x="1058" y="1905"/>
                  </a:cubicBezTo>
                  <a:cubicBezTo>
                    <a:pt x="1030" y="2011"/>
                    <a:pt x="1059" y="1982"/>
                    <a:pt x="952" y="2011"/>
                  </a:cubicBezTo>
                  <a:cubicBezTo>
                    <a:pt x="921" y="1895"/>
                    <a:pt x="870" y="1916"/>
                    <a:pt x="857" y="1913"/>
                  </a:cubicBezTo>
                  <a:lnTo>
                    <a:pt x="494" y="1905"/>
                  </a:lnTo>
                  <a:cubicBezTo>
                    <a:pt x="444" y="2090"/>
                    <a:pt x="428" y="2122"/>
                    <a:pt x="232" y="2167"/>
                  </a:cubicBezTo>
                  <a:cubicBezTo>
                    <a:pt x="33" y="2214"/>
                    <a:pt x="213" y="2327"/>
                    <a:pt x="61" y="2458"/>
                  </a:cubicBezTo>
                  <a:cubicBezTo>
                    <a:pt x="37" y="2479"/>
                    <a:pt x="15" y="2488"/>
                    <a:pt x="0" y="2504"/>
                  </a:cubicBezTo>
                  <a:cubicBezTo>
                    <a:pt x="32" y="2642"/>
                    <a:pt x="76" y="2715"/>
                    <a:pt x="212" y="2751"/>
                  </a:cubicBezTo>
                  <a:cubicBezTo>
                    <a:pt x="183" y="2858"/>
                    <a:pt x="212" y="2829"/>
                    <a:pt x="106" y="2857"/>
                  </a:cubicBezTo>
                  <a:cubicBezTo>
                    <a:pt x="116" y="2982"/>
                    <a:pt x="109" y="2953"/>
                    <a:pt x="186" y="3024"/>
                  </a:cubicBezTo>
                  <a:lnTo>
                    <a:pt x="269" y="3082"/>
                  </a:lnTo>
                  <a:cubicBezTo>
                    <a:pt x="350" y="3140"/>
                    <a:pt x="486" y="3250"/>
                    <a:pt x="503" y="3348"/>
                  </a:cubicBezTo>
                  <a:cubicBezTo>
                    <a:pt x="504" y="3354"/>
                    <a:pt x="503" y="3365"/>
                    <a:pt x="504" y="3371"/>
                  </a:cubicBezTo>
                  <a:cubicBezTo>
                    <a:pt x="524" y="3562"/>
                    <a:pt x="682" y="3630"/>
                    <a:pt x="787" y="3764"/>
                  </a:cubicBezTo>
                  <a:cubicBezTo>
                    <a:pt x="923" y="3938"/>
                    <a:pt x="952" y="3846"/>
                    <a:pt x="1091" y="3859"/>
                  </a:cubicBezTo>
                  <a:cubicBezTo>
                    <a:pt x="1277" y="3878"/>
                    <a:pt x="1244" y="4078"/>
                    <a:pt x="1393" y="4145"/>
                  </a:cubicBezTo>
                  <a:cubicBezTo>
                    <a:pt x="1493" y="4189"/>
                    <a:pt x="1509" y="4173"/>
                    <a:pt x="1586" y="4269"/>
                  </a:cubicBezTo>
                  <a:cubicBezTo>
                    <a:pt x="1676" y="4381"/>
                    <a:pt x="1759" y="4423"/>
                    <a:pt x="1780" y="4596"/>
                  </a:cubicBezTo>
                  <a:cubicBezTo>
                    <a:pt x="1817" y="4891"/>
                    <a:pt x="1785" y="5029"/>
                    <a:pt x="1990" y="5312"/>
                  </a:cubicBezTo>
                  <a:cubicBezTo>
                    <a:pt x="2225" y="5634"/>
                    <a:pt x="1903" y="6040"/>
                    <a:pt x="1850" y="6326"/>
                  </a:cubicBezTo>
                  <a:cubicBezTo>
                    <a:pt x="1818" y="6498"/>
                    <a:pt x="1935" y="6376"/>
                    <a:pt x="1776" y="6535"/>
                  </a:cubicBezTo>
                  <a:cubicBezTo>
                    <a:pt x="1418" y="6893"/>
                    <a:pt x="1531" y="6900"/>
                    <a:pt x="1617" y="7257"/>
                  </a:cubicBezTo>
                  <a:lnTo>
                    <a:pt x="1623" y="7407"/>
                  </a:lnTo>
                  <a:cubicBezTo>
                    <a:pt x="1911" y="7407"/>
                    <a:pt x="1784" y="7454"/>
                    <a:pt x="1982" y="7543"/>
                  </a:cubicBezTo>
                  <a:cubicBezTo>
                    <a:pt x="2088" y="7591"/>
                    <a:pt x="2088" y="7555"/>
                    <a:pt x="2167" y="7605"/>
                  </a:cubicBezTo>
                  <a:cubicBezTo>
                    <a:pt x="2284" y="7680"/>
                    <a:pt x="2094" y="7611"/>
                    <a:pt x="2276" y="7666"/>
                  </a:cubicBezTo>
                  <a:cubicBezTo>
                    <a:pt x="2362" y="7693"/>
                    <a:pt x="2398" y="7661"/>
                    <a:pt x="2534" y="7693"/>
                  </a:cubicBezTo>
                  <a:cubicBezTo>
                    <a:pt x="2695" y="7729"/>
                    <a:pt x="2797" y="7847"/>
                    <a:pt x="3035" y="7865"/>
                  </a:cubicBezTo>
                  <a:cubicBezTo>
                    <a:pt x="3383" y="7890"/>
                    <a:pt x="3730" y="7932"/>
                    <a:pt x="3972" y="8162"/>
                  </a:cubicBezTo>
                  <a:cubicBezTo>
                    <a:pt x="3975" y="8164"/>
                    <a:pt x="4026" y="8213"/>
                    <a:pt x="4027" y="8213"/>
                  </a:cubicBezTo>
                  <a:cubicBezTo>
                    <a:pt x="4422" y="8551"/>
                    <a:pt x="4345" y="8559"/>
                    <a:pt x="4534" y="8694"/>
                  </a:cubicBezTo>
                  <a:cubicBezTo>
                    <a:pt x="4872" y="8934"/>
                    <a:pt x="4733" y="9030"/>
                    <a:pt x="5256" y="9030"/>
                  </a:cubicBezTo>
                  <a:cubicBezTo>
                    <a:pt x="5212" y="9120"/>
                    <a:pt x="5193" y="9222"/>
                    <a:pt x="5150" y="9312"/>
                  </a:cubicBezTo>
                  <a:cubicBezTo>
                    <a:pt x="5515" y="9487"/>
                    <a:pt x="5346" y="9485"/>
                    <a:pt x="5504" y="9981"/>
                  </a:cubicBezTo>
                  <a:cubicBezTo>
                    <a:pt x="5539" y="10092"/>
                    <a:pt x="5523" y="10186"/>
                    <a:pt x="5557" y="10281"/>
                  </a:cubicBezTo>
                  <a:cubicBezTo>
                    <a:pt x="5568" y="10312"/>
                    <a:pt x="5681" y="10455"/>
                    <a:pt x="5706" y="10484"/>
                  </a:cubicBezTo>
                  <a:cubicBezTo>
                    <a:pt x="6210" y="11083"/>
                    <a:pt x="5502" y="10939"/>
                    <a:pt x="6603" y="10958"/>
                  </a:cubicBezTo>
                  <a:cubicBezTo>
                    <a:pt x="6664" y="10959"/>
                    <a:pt x="6758" y="10992"/>
                    <a:pt x="6864" y="11019"/>
                  </a:cubicBezTo>
                  <a:cubicBezTo>
                    <a:pt x="7064" y="11071"/>
                    <a:pt x="7245" y="11133"/>
                    <a:pt x="7416" y="11173"/>
                  </a:cubicBezTo>
                  <a:lnTo>
                    <a:pt x="8611" y="11381"/>
                  </a:lnTo>
                  <a:cubicBezTo>
                    <a:pt x="8683" y="11383"/>
                    <a:pt x="8832" y="11340"/>
                    <a:pt x="8897" y="11331"/>
                  </a:cubicBezTo>
                  <a:cubicBezTo>
                    <a:pt x="9148" y="11296"/>
                    <a:pt x="9611" y="11285"/>
                    <a:pt x="9855" y="11345"/>
                  </a:cubicBezTo>
                  <a:cubicBezTo>
                    <a:pt x="10054" y="11393"/>
                    <a:pt x="10204" y="11462"/>
                    <a:pt x="10394" y="11511"/>
                  </a:cubicBezTo>
                  <a:cubicBezTo>
                    <a:pt x="10750" y="11602"/>
                    <a:pt x="10576" y="11587"/>
                    <a:pt x="10787" y="11824"/>
                  </a:cubicBezTo>
                  <a:cubicBezTo>
                    <a:pt x="10847" y="11891"/>
                    <a:pt x="10920" y="11915"/>
                    <a:pt x="11013" y="11950"/>
                  </a:cubicBezTo>
                  <a:cubicBezTo>
                    <a:pt x="11231" y="12031"/>
                    <a:pt x="11311" y="11960"/>
                    <a:pt x="11570" y="12099"/>
                  </a:cubicBezTo>
                  <a:cubicBezTo>
                    <a:pt x="11978" y="12318"/>
                    <a:pt x="12487" y="12566"/>
                    <a:pt x="12945" y="12346"/>
                  </a:cubicBezTo>
                  <a:lnTo>
                    <a:pt x="12945" y="12593"/>
                  </a:lnTo>
                  <a:cubicBezTo>
                    <a:pt x="13068" y="12603"/>
                    <a:pt x="13050" y="12615"/>
                    <a:pt x="13195" y="12625"/>
                  </a:cubicBezTo>
                  <a:cubicBezTo>
                    <a:pt x="13382" y="12640"/>
                    <a:pt x="13321" y="12619"/>
                    <a:pt x="13439" y="12698"/>
                  </a:cubicBezTo>
                  <a:cubicBezTo>
                    <a:pt x="13474" y="12646"/>
                    <a:pt x="13501" y="12610"/>
                    <a:pt x="13552" y="12564"/>
                  </a:cubicBezTo>
                  <a:cubicBezTo>
                    <a:pt x="13653" y="12472"/>
                    <a:pt x="13610" y="12519"/>
                    <a:pt x="13730" y="12460"/>
                  </a:cubicBezTo>
                  <a:cubicBezTo>
                    <a:pt x="13877" y="12389"/>
                    <a:pt x="13922" y="12323"/>
                    <a:pt x="14089" y="12254"/>
                  </a:cubicBezTo>
                  <a:cubicBezTo>
                    <a:pt x="14372" y="12138"/>
                    <a:pt x="14599" y="11990"/>
                    <a:pt x="14854" y="11891"/>
                  </a:cubicBezTo>
                  <a:cubicBezTo>
                    <a:pt x="15015" y="11829"/>
                    <a:pt x="15167" y="11832"/>
                    <a:pt x="15306" y="11779"/>
                  </a:cubicBezTo>
                  <a:cubicBezTo>
                    <a:pt x="15585" y="11673"/>
                    <a:pt x="15322" y="11636"/>
                    <a:pt x="15697" y="11672"/>
                  </a:cubicBezTo>
                  <a:cubicBezTo>
                    <a:pt x="15956" y="11698"/>
                    <a:pt x="16102" y="11623"/>
                    <a:pt x="16410" y="11626"/>
                  </a:cubicBezTo>
                  <a:lnTo>
                    <a:pt x="16867" y="11608"/>
                  </a:lnTo>
                  <a:cubicBezTo>
                    <a:pt x="17184" y="11523"/>
                    <a:pt x="17156" y="11674"/>
                    <a:pt x="17476" y="11444"/>
                  </a:cubicBezTo>
                  <a:cubicBezTo>
                    <a:pt x="17780" y="11225"/>
                    <a:pt x="18075" y="11342"/>
                    <a:pt x="18317" y="10874"/>
                  </a:cubicBezTo>
                  <a:cubicBezTo>
                    <a:pt x="18378" y="10756"/>
                    <a:pt x="18339" y="10802"/>
                    <a:pt x="18417" y="10692"/>
                  </a:cubicBezTo>
                  <a:cubicBezTo>
                    <a:pt x="18562" y="10488"/>
                    <a:pt x="18703" y="10360"/>
                    <a:pt x="18928" y="10250"/>
                  </a:cubicBezTo>
                  <a:cubicBezTo>
                    <a:pt x="19289" y="10075"/>
                    <a:pt x="19007" y="10119"/>
                    <a:pt x="19365" y="9947"/>
                  </a:cubicBezTo>
                  <a:cubicBezTo>
                    <a:pt x="19365" y="9505"/>
                    <a:pt x="19153" y="9664"/>
                    <a:pt x="18950" y="9302"/>
                  </a:cubicBezTo>
                  <a:cubicBezTo>
                    <a:pt x="18896" y="9206"/>
                    <a:pt x="18860" y="9183"/>
                    <a:pt x="18894" y="9058"/>
                  </a:cubicBezTo>
                  <a:cubicBezTo>
                    <a:pt x="18938" y="8893"/>
                    <a:pt x="18979" y="8669"/>
                    <a:pt x="19057" y="8511"/>
                  </a:cubicBezTo>
                  <a:cubicBezTo>
                    <a:pt x="19136" y="8350"/>
                    <a:pt x="19347" y="8248"/>
                    <a:pt x="19597" y="8339"/>
                  </a:cubicBezTo>
                  <a:cubicBezTo>
                    <a:pt x="19831" y="8423"/>
                    <a:pt x="19597" y="8545"/>
                    <a:pt x="20425" y="8573"/>
                  </a:cubicBezTo>
                  <a:cubicBezTo>
                    <a:pt x="20682" y="8581"/>
                    <a:pt x="20643" y="8591"/>
                    <a:pt x="20792" y="8447"/>
                  </a:cubicBezTo>
                  <a:cubicBezTo>
                    <a:pt x="20799" y="8441"/>
                    <a:pt x="20888" y="8373"/>
                    <a:pt x="20892" y="8370"/>
                  </a:cubicBezTo>
                  <a:cubicBezTo>
                    <a:pt x="21098" y="8239"/>
                    <a:pt x="21340" y="7989"/>
                    <a:pt x="21340" y="7725"/>
                  </a:cubicBezTo>
                  <a:cubicBezTo>
                    <a:pt x="21634" y="7656"/>
                    <a:pt x="22084" y="7763"/>
                    <a:pt x="22354" y="7433"/>
                  </a:cubicBezTo>
                  <a:cubicBezTo>
                    <a:pt x="22664" y="7054"/>
                    <a:pt x="22693" y="7349"/>
                    <a:pt x="22691" y="6878"/>
                  </a:cubicBezTo>
                  <a:cubicBezTo>
                    <a:pt x="22690" y="6720"/>
                    <a:pt x="22802" y="6528"/>
                    <a:pt x="22908" y="6435"/>
                  </a:cubicBezTo>
                  <a:cubicBezTo>
                    <a:pt x="22915" y="6428"/>
                    <a:pt x="23060" y="6343"/>
                    <a:pt x="23062" y="6342"/>
                  </a:cubicBezTo>
                  <a:cubicBezTo>
                    <a:pt x="23141" y="6311"/>
                    <a:pt x="23397" y="6281"/>
                    <a:pt x="23492" y="6279"/>
                  </a:cubicBezTo>
                  <a:cubicBezTo>
                    <a:pt x="23492" y="6110"/>
                    <a:pt x="23516" y="6132"/>
                    <a:pt x="23527" y="5996"/>
                  </a:cubicBezTo>
                  <a:cubicBezTo>
                    <a:pt x="23840" y="6022"/>
                    <a:pt x="23694" y="6135"/>
                    <a:pt x="23932" y="5908"/>
                  </a:cubicBezTo>
                  <a:cubicBezTo>
                    <a:pt x="24164" y="5688"/>
                    <a:pt x="24194" y="5714"/>
                    <a:pt x="24586" y="5714"/>
                  </a:cubicBezTo>
                  <a:cubicBezTo>
                    <a:pt x="24600" y="5549"/>
                    <a:pt x="24624" y="5621"/>
                    <a:pt x="24763" y="5669"/>
                  </a:cubicBezTo>
                  <a:lnTo>
                    <a:pt x="25182" y="5671"/>
                  </a:lnTo>
                  <a:cubicBezTo>
                    <a:pt x="25291" y="5661"/>
                    <a:pt x="25368" y="5649"/>
                    <a:pt x="25453" y="5559"/>
                  </a:cubicBezTo>
                  <a:cubicBezTo>
                    <a:pt x="25587" y="5419"/>
                    <a:pt x="25435" y="5225"/>
                    <a:pt x="25368" y="5143"/>
                  </a:cubicBezTo>
                  <a:cubicBezTo>
                    <a:pt x="25110" y="4829"/>
                    <a:pt x="25404" y="5052"/>
                    <a:pt x="24975" y="4761"/>
                  </a:cubicBezTo>
                  <a:lnTo>
                    <a:pt x="24826" y="4628"/>
                  </a:lnTo>
                  <a:cubicBezTo>
                    <a:pt x="24779" y="4595"/>
                    <a:pt x="24771" y="4599"/>
                    <a:pt x="24757" y="4590"/>
                  </a:cubicBezTo>
                  <a:cubicBezTo>
                    <a:pt x="24699" y="4554"/>
                    <a:pt x="24724" y="4578"/>
                    <a:pt x="24677" y="4529"/>
                  </a:cubicBezTo>
                  <a:cubicBezTo>
                    <a:pt x="24601" y="4449"/>
                    <a:pt x="24735" y="4470"/>
                    <a:pt x="24517" y="4407"/>
                  </a:cubicBezTo>
                  <a:cubicBezTo>
                    <a:pt x="24246" y="4327"/>
                    <a:pt x="24371" y="4442"/>
                    <a:pt x="24204" y="4226"/>
                  </a:cubicBezTo>
                  <a:cubicBezTo>
                    <a:pt x="24108" y="4101"/>
                    <a:pt x="23862" y="4103"/>
                    <a:pt x="23697" y="4155"/>
                  </a:cubicBezTo>
                  <a:lnTo>
                    <a:pt x="23591" y="4191"/>
                  </a:lnTo>
                  <a:cubicBezTo>
                    <a:pt x="23445" y="4241"/>
                    <a:pt x="23521" y="4170"/>
                    <a:pt x="23426" y="4307"/>
                  </a:cubicBezTo>
                  <a:cubicBezTo>
                    <a:pt x="23356" y="4407"/>
                    <a:pt x="23275" y="4528"/>
                    <a:pt x="23245" y="4656"/>
                  </a:cubicBezTo>
                  <a:cubicBezTo>
                    <a:pt x="23014" y="4637"/>
                    <a:pt x="22945" y="4375"/>
                    <a:pt x="22610" y="4515"/>
                  </a:cubicBezTo>
                  <a:cubicBezTo>
                    <a:pt x="22397" y="4604"/>
                    <a:pt x="22187" y="4533"/>
                    <a:pt x="22116" y="4797"/>
                  </a:cubicBezTo>
                  <a:cubicBezTo>
                    <a:pt x="22022" y="4775"/>
                    <a:pt x="21930" y="4722"/>
                    <a:pt x="21861" y="4664"/>
                  </a:cubicBezTo>
                  <a:cubicBezTo>
                    <a:pt x="21747" y="4570"/>
                    <a:pt x="21764" y="4527"/>
                    <a:pt x="21728" y="4374"/>
                  </a:cubicBezTo>
                  <a:cubicBezTo>
                    <a:pt x="21837" y="4301"/>
                    <a:pt x="21807" y="4268"/>
                    <a:pt x="21940" y="4233"/>
                  </a:cubicBezTo>
                  <a:cubicBezTo>
                    <a:pt x="21918" y="3971"/>
                    <a:pt x="21808" y="3983"/>
                    <a:pt x="21939" y="3738"/>
                  </a:cubicBezTo>
                  <a:cubicBezTo>
                    <a:pt x="22046" y="3536"/>
                    <a:pt x="21997" y="3501"/>
                    <a:pt x="22059" y="3260"/>
                  </a:cubicBezTo>
                  <a:cubicBezTo>
                    <a:pt x="22130" y="2980"/>
                    <a:pt x="22322" y="2455"/>
                    <a:pt x="22328" y="2187"/>
                  </a:cubicBezTo>
                  <a:cubicBezTo>
                    <a:pt x="21754" y="1802"/>
                    <a:pt x="21779" y="2309"/>
                    <a:pt x="21345" y="2257"/>
                  </a:cubicBezTo>
                  <a:cubicBezTo>
                    <a:pt x="21068" y="2223"/>
                    <a:pt x="21027" y="1954"/>
                    <a:pt x="20739" y="1946"/>
                  </a:cubicBezTo>
                  <a:cubicBezTo>
                    <a:pt x="20712" y="1945"/>
                    <a:pt x="20380" y="1962"/>
                    <a:pt x="20376" y="1963"/>
                  </a:cubicBezTo>
                  <a:cubicBezTo>
                    <a:pt x="20281" y="1995"/>
                    <a:pt x="20099" y="2189"/>
                    <a:pt x="20011" y="2269"/>
                  </a:cubicBezTo>
                  <a:cubicBezTo>
                    <a:pt x="19846" y="2417"/>
                    <a:pt x="19644" y="2522"/>
                    <a:pt x="19568" y="2742"/>
                  </a:cubicBezTo>
                  <a:cubicBezTo>
                    <a:pt x="19478" y="3003"/>
                    <a:pt x="19407" y="2964"/>
                    <a:pt x="19126" y="3006"/>
                  </a:cubicBezTo>
                  <a:cubicBezTo>
                    <a:pt x="18935" y="3036"/>
                    <a:pt x="18847" y="3176"/>
                    <a:pt x="18658" y="3209"/>
                  </a:cubicBezTo>
                  <a:cubicBezTo>
                    <a:pt x="18470" y="3242"/>
                    <a:pt x="18314" y="3255"/>
                    <a:pt x="18168" y="3351"/>
                  </a:cubicBezTo>
                  <a:cubicBezTo>
                    <a:pt x="17925" y="3512"/>
                    <a:pt x="17882" y="3669"/>
                    <a:pt x="17566" y="3457"/>
                  </a:cubicBezTo>
                  <a:cubicBezTo>
                    <a:pt x="17347" y="3603"/>
                    <a:pt x="17418" y="3570"/>
                    <a:pt x="17002" y="3527"/>
                  </a:cubicBezTo>
                  <a:cubicBezTo>
                    <a:pt x="16737" y="3499"/>
                    <a:pt x="16892" y="3378"/>
                    <a:pt x="16471" y="3419"/>
                  </a:cubicBezTo>
                  <a:cubicBezTo>
                    <a:pt x="16107" y="3455"/>
                    <a:pt x="16173" y="3425"/>
                    <a:pt x="15948" y="3241"/>
                  </a:cubicBezTo>
                  <a:cubicBezTo>
                    <a:pt x="15666" y="3010"/>
                    <a:pt x="15697" y="3169"/>
                    <a:pt x="15697" y="2751"/>
                  </a:cubicBezTo>
                  <a:cubicBezTo>
                    <a:pt x="15000" y="2693"/>
                    <a:pt x="15134" y="2725"/>
                    <a:pt x="14926" y="2463"/>
                  </a:cubicBezTo>
                  <a:cubicBezTo>
                    <a:pt x="14731" y="2218"/>
                    <a:pt x="14567" y="2338"/>
                    <a:pt x="14385" y="2341"/>
                  </a:cubicBezTo>
                  <a:cubicBezTo>
                    <a:pt x="14266" y="2343"/>
                    <a:pt x="14309" y="2307"/>
                    <a:pt x="14219" y="2254"/>
                  </a:cubicBezTo>
                  <a:cubicBezTo>
                    <a:pt x="14076" y="2170"/>
                    <a:pt x="13974" y="2214"/>
                    <a:pt x="13822" y="2191"/>
                  </a:cubicBezTo>
                  <a:cubicBezTo>
                    <a:pt x="13481" y="2141"/>
                    <a:pt x="13713" y="2194"/>
                    <a:pt x="13436" y="2254"/>
                  </a:cubicBezTo>
                  <a:lnTo>
                    <a:pt x="13039" y="2346"/>
                  </a:lnTo>
                  <a:cubicBezTo>
                    <a:pt x="13018" y="2351"/>
                    <a:pt x="13036" y="2337"/>
                    <a:pt x="12976" y="2362"/>
                  </a:cubicBezTo>
                  <a:cubicBezTo>
                    <a:pt x="12875" y="2403"/>
                    <a:pt x="12816" y="2485"/>
                    <a:pt x="12734" y="2540"/>
                  </a:cubicBezTo>
                  <a:cubicBezTo>
                    <a:pt x="12385" y="2458"/>
                    <a:pt x="12447" y="2533"/>
                    <a:pt x="12319" y="2501"/>
                  </a:cubicBezTo>
                  <a:cubicBezTo>
                    <a:pt x="12156" y="2460"/>
                    <a:pt x="12182" y="2502"/>
                    <a:pt x="12099" y="2328"/>
                  </a:cubicBezTo>
                  <a:cubicBezTo>
                    <a:pt x="11904" y="2328"/>
                    <a:pt x="11855" y="2335"/>
                    <a:pt x="11741" y="2263"/>
                  </a:cubicBezTo>
                  <a:lnTo>
                    <a:pt x="11534" y="2046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2"/>
            <p:cNvSpPr/>
            <p:nvPr/>
          </p:nvSpPr>
          <p:spPr>
            <a:xfrm>
              <a:off x="6092762" y="1929676"/>
              <a:ext cx="4016438" cy="1473781"/>
            </a:xfrm>
            <a:custGeom>
              <a:rect b="b" l="l" r="r" t="t"/>
              <a:pathLst>
                <a:path extrusionOk="0" h="1473781" w="4016438">
                  <a:moveTo>
                    <a:pt x="1897024" y="0"/>
                  </a:moveTo>
                  <a:lnTo>
                    <a:pt x="1905496" y="0"/>
                  </a:lnTo>
                  <a:lnTo>
                    <a:pt x="1921028" y="0"/>
                  </a:lnTo>
                  <a:lnTo>
                    <a:pt x="1935148" y="2826"/>
                  </a:lnTo>
                  <a:lnTo>
                    <a:pt x="1945032" y="6359"/>
                  </a:lnTo>
                  <a:lnTo>
                    <a:pt x="1948562" y="8478"/>
                  </a:lnTo>
                  <a:lnTo>
                    <a:pt x="1950680" y="11304"/>
                  </a:lnTo>
                  <a:lnTo>
                    <a:pt x="1950680" y="13424"/>
                  </a:lnTo>
                  <a:lnTo>
                    <a:pt x="1950680" y="14837"/>
                  </a:lnTo>
                  <a:lnTo>
                    <a:pt x="1948562" y="17663"/>
                  </a:lnTo>
                  <a:lnTo>
                    <a:pt x="1945032" y="18369"/>
                  </a:lnTo>
                  <a:lnTo>
                    <a:pt x="1927382" y="22608"/>
                  </a:lnTo>
                  <a:lnTo>
                    <a:pt x="1922440" y="24728"/>
                  </a:lnTo>
                  <a:lnTo>
                    <a:pt x="1920322" y="27554"/>
                  </a:lnTo>
                  <a:lnTo>
                    <a:pt x="1921028" y="28260"/>
                  </a:lnTo>
                  <a:lnTo>
                    <a:pt x="1928794" y="31087"/>
                  </a:lnTo>
                  <a:lnTo>
                    <a:pt x="1940090" y="32500"/>
                  </a:lnTo>
                  <a:lnTo>
                    <a:pt x="1958446" y="33206"/>
                  </a:lnTo>
                  <a:lnTo>
                    <a:pt x="1968330" y="34619"/>
                  </a:lnTo>
                  <a:lnTo>
                    <a:pt x="1973978" y="36032"/>
                  </a:lnTo>
                  <a:lnTo>
                    <a:pt x="1978214" y="36739"/>
                  </a:lnTo>
                  <a:lnTo>
                    <a:pt x="1978920" y="39565"/>
                  </a:lnTo>
                  <a:lnTo>
                    <a:pt x="1978920" y="41684"/>
                  </a:lnTo>
                  <a:lnTo>
                    <a:pt x="1976802" y="44510"/>
                  </a:lnTo>
                  <a:lnTo>
                    <a:pt x="1970448" y="49456"/>
                  </a:lnTo>
                  <a:lnTo>
                    <a:pt x="1964094" y="54401"/>
                  </a:lnTo>
                  <a:lnTo>
                    <a:pt x="1960564" y="57934"/>
                  </a:lnTo>
                  <a:lnTo>
                    <a:pt x="1960564" y="59347"/>
                  </a:lnTo>
                  <a:lnTo>
                    <a:pt x="1963388" y="59347"/>
                  </a:lnTo>
                  <a:lnTo>
                    <a:pt x="1976802" y="57934"/>
                  </a:lnTo>
                  <a:lnTo>
                    <a:pt x="1986686" y="56521"/>
                  </a:lnTo>
                  <a:lnTo>
                    <a:pt x="1993746" y="54401"/>
                  </a:lnTo>
                  <a:lnTo>
                    <a:pt x="1998688" y="51575"/>
                  </a:lnTo>
                  <a:lnTo>
                    <a:pt x="2001512" y="49456"/>
                  </a:lnTo>
                  <a:lnTo>
                    <a:pt x="2005042" y="46630"/>
                  </a:lnTo>
                  <a:lnTo>
                    <a:pt x="2008572" y="45923"/>
                  </a:lnTo>
                  <a:lnTo>
                    <a:pt x="2013514" y="45923"/>
                  </a:lnTo>
                  <a:lnTo>
                    <a:pt x="2021986" y="46630"/>
                  </a:lnTo>
                  <a:lnTo>
                    <a:pt x="2031870" y="48043"/>
                  </a:lnTo>
                  <a:lnTo>
                    <a:pt x="2041754" y="48043"/>
                  </a:lnTo>
                  <a:lnTo>
                    <a:pt x="2060110" y="46630"/>
                  </a:lnTo>
                  <a:lnTo>
                    <a:pt x="2067876" y="46630"/>
                  </a:lnTo>
                  <a:lnTo>
                    <a:pt x="2076348" y="46630"/>
                  </a:lnTo>
                  <a:lnTo>
                    <a:pt x="2083408" y="50869"/>
                  </a:lnTo>
                  <a:lnTo>
                    <a:pt x="2092586" y="55814"/>
                  </a:lnTo>
                  <a:lnTo>
                    <a:pt x="2099646" y="61466"/>
                  </a:lnTo>
                  <a:lnTo>
                    <a:pt x="2106000" y="64293"/>
                  </a:lnTo>
                  <a:lnTo>
                    <a:pt x="2118002" y="67825"/>
                  </a:lnTo>
                  <a:lnTo>
                    <a:pt x="2122944" y="69945"/>
                  </a:lnTo>
                  <a:lnTo>
                    <a:pt x="2127886" y="71358"/>
                  </a:lnTo>
                  <a:lnTo>
                    <a:pt x="2132828" y="74890"/>
                  </a:lnTo>
                  <a:lnTo>
                    <a:pt x="2136358" y="79836"/>
                  </a:lnTo>
                  <a:lnTo>
                    <a:pt x="2139888" y="86194"/>
                  </a:lnTo>
                  <a:lnTo>
                    <a:pt x="2141300" y="94672"/>
                  </a:lnTo>
                  <a:lnTo>
                    <a:pt x="2141300" y="102444"/>
                  </a:lnTo>
                  <a:lnTo>
                    <a:pt x="2139888" y="110922"/>
                  </a:lnTo>
                  <a:lnTo>
                    <a:pt x="2134946" y="117987"/>
                  </a:lnTo>
                  <a:lnTo>
                    <a:pt x="2131416" y="122933"/>
                  </a:lnTo>
                  <a:lnTo>
                    <a:pt x="2126474" y="127172"/>
                  </a:lnTo>
                  <a:lnTo>
                    <a:pt x="2114472" y="134237"/>
                  </a:lnTo>
                  <a:lnTo>
                    <a:pt x="2096822" y="140596"/>
                  </a:lnTo>
                  <a:lnTo>
                    <a:pt x="2081290" y="145541"/>
                  </a:lnTo>
                  <a:lnTo>
                    <a:pt x="2068582" y="150487"/>
                  </a:lnTo>
                  <a:lnTo>
                    <a:pt x="2060110" y="155432"/>
                  </a:lnTo>
                  <a:lnTo>
                    <a:pt x="2051638" y="160378"/>
                  </a:lnTo>
                  <a:lnTo>
                    <a:pt x="2034694" y="172389"/>
                  </a:lnTo>
                  <a:lnTo>
                    <a:pt x="2021280" y="178747"/>
                  </a:lnTo>
                  <a:lnTo>
                    <a:pt x="2002218" y="187225"/>
                  </a:lnTo>
                  <a:lnTo>
                    <a:pt x="1983862" y="195704"/>
                  </a:lnTo>
                  <a:lnTo>
                    <a:pt x="1970448" y="202062"/>
                  </a:lnTo>
                  <a:lnTo>
                    <a:pt x="1963388" y="207714"/>
                  </a:lnTo>
                  <a:lnTo>
                    <a:pt x="1960564" y="209127"/>
                  </a:lnTo>
                  <a:lnTo>
                    <a:pt x="1960564" y="211953"/>
                  </a:lnTo>
                  <a:lnTo>
                    <a:pt x="1961976" y="212660"/>
                  </a:lnTo>
                  <a:lnTo>
                    <a:pt x="1963388" y="214073"/>
                  </a:lnTo>
                  <a:lnTo>
                    <a:pt x="1971860" y="215486"/>
                  </a:lnTo>
                  <a:lnTo>
                    <a:pt x="1986686" y="214073"/>
                  </a:lnTo>
                  <a:lnTo>
                    <a:pt x="2006454" y="211953"/>
                  </a:lnTo>
                  <a:lnTo>
                    <a:pt x="2024810" y="207714"/>
                  </a:lnTo>
                  <a:lnTo>
                    <a:pt x="2035400" y="204182"/>
                  </a:lnTo>
                  <a:lnTo>
                    <a:pt x="2041754" y="199236"/>
                  </a:lnTo>
                  <a:lnTo>
                    <a:pt x="2044578" y="194291"/>
                  </a:lnTo>
                  <a:lnTo>
                    <a:pt x="2045284" y="190758"/>
                  </a:lnTo>
                  <a:lnTo>
                    <a:pt x="2048108" y="185812"/>
                  </a:lnTo>
                  <a:lnTo>
                    <a:pt x="2051638" y="182280"/>
                  </a:lnTo>
                  <a:lnTo>
                    <a:pt x="2061522" y="179454"/>
                  </a:lnTo>
                  <a:lnTo>
                    <a:pt x="2071406" y="178747"/>
                  </a:lnTo>
                  <a:lnTo>
                    <a:pt x="2079878" y="178747"/>
                  </a:lnTo>
                  <a:lnTo>
                    <a:pt x="2084820" y="180867"/>
                  </a:lnTo>
                  <a:lnTo>
                    <a:pt x="2089762" y="184399"/>
                  </a:lnTo>
                  <a:lnTo>
                    <a:pt x="2094704" y="187225"/>
                  </a:lnTo>
                  <a:lnTo>
                    <a:pt x="2099646" y="188638"/>
                  </a:lnTo>
                  <a:lnTo>
                    <a:pt x="2106000" y="188638"/>
                  </a:lnTo>
                  <a:lnTo>
                    <a:pt x="2114472" y="184399"/>
                  </a:lnTo>
                  <a:lnTo>
                    <a:pt x="2121532" y="180867"/>
                  </a:lnTo>
                  <a:lnTo>
                    <a:pt x="2124356" y="180867"/>
                  </a:lnTo>
                  <a:lnTo>
                    <a:pt x="2125768" y="180867"/>
                  </a:lnTo>
                  <a:lnTo>
                    <a:pt x="2127886" y="184399"/>
                  </a:lnTo>
                  <a:lnTo>
                    <a:pt x="2129298" y="188638"/>
                  </a:lnTo>
                  <a:lnTo>
                    <a:pt x="2131416" y="193584"/>
                  </a:lnTo>
                  <a:lnTo>
                    <a:pt x="2134946" y="197117"/>
                  </a:lnTo>
                  <a:lnTo>
                    <a:pt x="2137770" y="198530"/>
                  </a:lnTo>
                  <a:lnTo>
                    <a:pt x="2141300" y="198530"/>
                  </a:lnTo>
                  <a:lnTo>
                    <a:pt x="2146242" y="198530"/>
                  </a:lnTo>
                  <a:lnTo>
                    <a:pt x="2151184" y="197117"/>
                  </a:lnTo>
                  <a:lnTo>
                    <a:pt x="2164598" y="195704"/>
                  </a:lnTo>
                  <a:lnTo>
                    <a:pt x="2177306" y="194291"/>
                  </a:lnTo>
                  <a:lnTo>
                    <a:pt x="2201310" y="194291"/>
                  </a:lnTo>
                  <a:lnTo>
                    <a:pt x="2227432" y="195704"/>
                  </a:lnTo>
                  <a:lnTo>
                    <a:pt x="2255672" y="198530"/>
                  </a:lnTo>
                  <a:lnTo>
                    <a:pt x="2262026" y="198530"/>
                  </a:lnTo>
                  <a:lnTo>
                    <a:pt x="2265556" y="199236"/>
                  </a:lnTo>
                  <a:lnTo>
                    <a:pt x="2265556" y="200649"/>
                  </a:lnTo>
                  <a:lnTo>
                    <a:pt x="2265556" y="203475"/>
                  </a:lnTo>
                  <a:lnTo>
                    <a:pt x="2262026" y="207008"/>
                  </a:lnTo>
                  <a:lnTo>
                    <a:pt x="2257084" y="210540"/>
                  </a:lnTo>
                  <a:lnTo>
                    <a:pt x="2255672" y="212660"/>
                  </a:lnTo>
                  <a:lnTo>
                    <a:pt x="2255672" y="215486"/>
                  </a:lnTo>
                  <a:lnTo>
                    <a:pt x="2257084" y="216899"/>
                  </a:lnTo>
                  <a:lnTo>
                    <a:pt x="2262026" y="219018"/>
                  </a:lnTo>
                  <a:lnTo>
                    <a:pt x="2268380" y="221844"/>
                  </a:lnTo>
                  <a:lnTo>
                    <a:pt x="2278970" y="222551"/>
                  </a:lnTo>
                  <a:lnTo>
                    <a:pt x="2310740" y="226790"/>
                  </a:lnTo>
                  <a:lnTo>
                    <a:pt x="2339686" y="228910"/>
                  </a:lnTo>
                  <a:lnTo>
                    <a:pt x="2365102" y="232442"/>
                  </a:lnTo>
                  <a:lnTo>
                    <a:pt x="2388400" y="237388"/>
                  </a:lnTo>
                  <a:lnTo>
                    <a:pt x="2409580" y="243746"/>
                  </a:lnTo>
                  <a:lnTo>
                    <a:pt x="2426524" y="250105"/>
                  </a:lnTo>
                  <a:lnTo>
                    <a:pt x="2442762" y="255757"/>
                  </a:lnTo>
                  <a:lnTo>
                    <a:pt x="2456176" y="263529"/>
                  </a:lnTo>
                  <a:lnTo>
                    <a:pt x="2467472" y="270594"/>
                  </a:lnTo>
                  <a:lnTo>
                    <a:pt x="2473120" y="275539"/>
                  </a:lnTo>
                  <a:lnTo>
                    <a:pt x="2475944" y="276952"/>
                  </a:lnTo>
                  <a:lnTo>
                    <a:pt x="2475944" y="275539"/>
                  </a:lnTo>
                  <a:lnTo>
                    <a:pt x="2474532" y="273420"/>
                  </a:lnTo>
                  <a:lnTo>
                    <a:pt x="2472414" y="267061"/>
                  </a:lnTo>
                  <a:lnTo>
                    <a:pt x="2469590" y="260703"/>
                  </a:lnTo>
                  <a:lnTo>
                    <a:pt x="2468178" y="255757"/>
                  </a:lnTo>
                  <a:lnTo>
                    <a:pt x="2468178" y="255050"/>
                  </a:lnTo>
                  <a:lnTo>
                    <a:pt x="2471002" y="253637"/>
                  </a:lnTo>
                  <a:lnTo>
                    <a:pt x="2473120" y="253637"/>
                  </a:lnTo>
                  <a:lnTo>
                    <a:pt x="2478062" y="255050"/>
                  </a:lnTo>
                  <a:lnTo>
                    <a:pt x="2486534" y="258583"/>
                  </a:lnTo>
                  <a:lnTo>
                    <a:pt x="2494300" y="263529"/>
                  </a:lnTo>
                  <a:lnTo>
                    <a:pt x="2500654" y="268474"/>
                  </a:lnTo>
                  <a:lnTo>
                    <a:pt x="2507714" y="274126"/>
                  </a:lnTo>
                  <a:lnTo>
                    <a:pt x="2523952" y="291789"/>
                  </a:lnTo>
                  <a:lnTo>
                    <a:pt x="2549368" y="316517"/>
                  </a:lnTo>
                  <a:lnTo>
                    <a:pt x="2557134" y="322169"/>
                  </a:lnTo>
                  <a:lnTo>
                    <a:pt x="2562782" y="326408"/>
                  </a:lnTo>
                  <a:lnTo>
                    <a:pt x="2569136" y="326408"/>
                  </a:lnTo>
                  <a:lnTo>
                    <a:pt x="2572666" y="324995"/>
                  </a:lnTo>
                  <a:lnTo>
                    <a:pt x="2577608" y="322169"/>
                  </a:lnTo>
                  <a:lnTo>
                    <a:pt x="2580432" y="317223"/>
                  </a:lnTo>
                  <a:lnTo>
                    <a:pt x="2586080" y="306626"/>
                  </a:lnTo>
                  <a:lnTo>
                    <a:pt x="2592434" y="295322"/>
                  </a:lnTo>
                  <a:lnTo>
                    <a:pt x="2595964" y="290376"/>
                  </a:lnTo>
                  <a:lnTo>
                    <a:pt x="2600200" y="286843"/>
                  </a:lnTo>
                  <a:lnTo>
                    <a:pt x="2603730" y="284017"/>
                  </a:lnTo>
                  <a:lnTo>
                    <a:pt x="2608672" y="284017"/>
                  </a:lnTo>
                  <a:lnTo>
                    <a:pt x="2615026" y="285430"/>
                  </a:lnTo>
                  <a:lnTo>
                    <a:pt x="2620674" y="288963"/>
                  </a:lnTo>
                  <a:lnTo>
                    <a:pt x="2628440" y="293909"/>
                  </a:lnTo>
                  <a:lnTo>
                    <a:pt x="2634088" y="298148"/>
                  </a:lnTo>
                  <a:lnTo>
                    <a:pt x="2639031" y="298854"/>
                  </a:lnTo>
                  <a:lnTo>
                    <a:pt x="2643973" y="300267"/>
                  </a:lnTo>
                  <a:lnTo>
                    <a:pt x="2648915" y="300267"/>
                  </a:lnTo>
                  <a:lnTo>
                    <a:pt x="2653151" y="300267"/>
                  </a:lnTo>
                  <a:lnTo>
                    <a:pt x="2660211" y="296735"/>
                  </a:lnTo>
                  <a:lnTo>
                    <a:pt x="2668683" y="293202"/>
                  </a:lnTo>
                  <a:lnTo>
                    <a:pt x="2677155" y="290376"/>
                  </a:lnTo>
                  <a:lnTo>
                    <a:pt x="2682097" y="288963"/>
                  </a:lnTo>
                  <a:lnTo>
                    <a:pt x="2687039" y="288963"/>
                  </a:lnTo>
                  <a:lnTo>
                    <a:pt x="2693393" y="288963"/>
                  </a:lnTo>
                  <a:lnTo>
                    <a:pt x="2700453" y="290376"/>
                  </a:lnTo>
                  <a:lnTo>
                    <a:pt x="2713161" y="293202"/>
                  </a:lnTo>
                  <a:lnTo>
                    <a:pt x="2723045" y="293202"/>
                  </a:lnTo>
                  <a:lnTo>
                    <a:pt x="2728693" y="291789"/>
                  </a:lnTo>
                  <a:lnTo>
                    <a:pt x="2733635" y="290376"/>
                  </a:lnTo>
                  <a:lnTo>
                    <a:pt x="2739989" y="288963"/>
                  </a:lnTo>
                  <a:lnTo>
                    <a:pt x="2747755" y="288256"/>
                  </a:lnTo>
                  <a:lnTo>
                    <a:pt x="2758345" y="288963"/>
                  </a:lnTo>
                  <a:lnTo>
                    <a:pt x="2774583" y="293202"/>
                  </a:lnTo>
                  <a:lnTo>
                    <a:pt x="2781643" y="293909"/>
                  </a:lnTo>
                  <a:lnTo>
                    <a:pt x="2786585" y="293909"/>
                  </a:lnTo>
                  <a:lnTo>
                    <a:pt x="2789409" y="293202"/>
                  </a:lnTo>
                  <a:lnTo>
                    <a:pt x="2790821" y="291789"/>
                  </a:lnTo>
                  <a:lnTo>
                    <a:pt x="2789409" y="288256"/>
                  </a:lnTo>
                  <a:lnTo>
                    <a:pt x="2786585" y="284017"/>
                  </a:lnTo>
                  <a:lnTo>
                    <a:pt x="2780937" y="276952"/>
                  </a:lnTo>
                  <a:lnTo>
                    <a:pt x="2774583" y="267061"/>
                  </a:lnTo>
                  <a:lnTo>
                    <a:pt x="2771759" y="262116"/>
                  </a:lnTo>
                  <a:lnTo>
                    <a:pt x="2771053" y="258583"/>
                  </a:lnTo>
                  <a:lnTo>
                    <a:pt x="2771759" y="255050"/>
                  </a:lnTo>
                  <a:lnTo>
                    <a:pt x="2773171" y="252224"/>
                  </a:lnTo>
                  <a:lnTo>
                    <a:pt x="2778113" y="250105"/>
                  </a:lnTo>
                  <a:lnTo>
                    <a:pt x="2785879" y="250105"/>
                  </a:lnTo>
                  <a:lnTo>
                    <a:pt x="2799293" y="247279"/>
                  </a:lnTo>
                  <a:lnTo>
                    <a:pt x="2804235" y="245866"/>
                  </a:lnTo>
                  <a:lnTo>
                    <a:pt x="2806353" y="245159"/>
                  </a:lnTo>
                  <a:lnTo>
                    <a:pt x="2807765" y="242333"/>
                  </a:lnTo>
                  <a:lnTo>
                    <a:pt x="2809177" y="240920"/>
                  </a:lnTo>
                  <a:lnTo>
                    <a:pt x="2809177" y="237388"/>
                  </a:lnTo>
                  <a:lnTo>
                    <a:pt x="2807765" y="233855"/>
                  </a:lnTo>
                  <a:lnTo>
                    <a:pt x="2809177" y="232442"/>
                  </a:lnTo>
                  <a:lnTo>
                    <a:pt x="2809883" y="231736"/>
                  </a:lnTo>
                  <a:lnTo>
                    <a:pt x="2814825" y="231736"/>
                  </a:lnTo>
                  <a:lnTo>
                    <a:pt x="2827533" y="233855"/>
                  </a:lnTo>
                  <a:lnTo>
                    <a:pt x="2840947" y="237388"/>
                  </a:lnTo>
                  <a:lnTo>
                    <a:pt x="2854361" y="238801"/>
                  </a:lnTo>
                  <a:lnTo>
                    <a:pt x="2876247" y="240920"/>
                  </a:lnTo>
                  <a:lnTo>
                    <a:pt x="2902369" y="243746"/>
                  </a:lnTo>
                  <a:lnTo>
                    <a:pt x="2918607" y="245866"/>
                  </a:lnTo>
                  <a:lnTo>
                    <a:pt x="2936963" y="250105"/>
                  </a:lnTo>
                  <a:lnTo>
                    <a:pt x="2955319" y="253637"/>
                  </a:lnTo>
                  <a:lnTo>
                    <a:pt x="2970145" y="255757"/>
                  </a:lnTo>
                  <a:lnTo>
                    <a:pt x="2990619" y="257170"/>
                  </a:lnTo>
                  <a:lnTo>
                    <a:pt x="3006857" y="258583"/>
                  </a:lnTo>
                  <a:lnTo>
                    <a:pt x="3015329" y="260703"/>
                  </a:lnTo>
                  <a:lnTo>
                    <a:pt x="3028037" y="264942"/>
                  </a:lnTo>
                  <a:lnTo>
                    <a:pt x="3032979" y="267061"/>
                  </a:lnTo>
                  <a:lnTo>
                    <a:pt x="3037921" y="270594"/>
                  </a:lnTo>
                  <a:lnTo>
                    <a:pt x="3047099" y="280485"/>
                  </a:lnTo>
                  <a:lnTo>
                    <a:pt x="3054865" y="291789"/>
                  </a:lnTo>
                  <a:lnTo>
                    <a:pt x="3064749" y="301680"/>
                  </a:lnTo>
                  <a:lnTo>
                    <a:pt x="3071103" y="308039"/>
                  </a:lnTo>
                  <a:lnTo>
                    <a:pt x="3078163" y="311571"/>
                  </a:lnTo>
                  <a:lnTo>
                    <a:pt x="3085223" y="315104"/>
                  </a:lnTo>
                  <a:lnTo>
                    <a:pt x="3095107" y="318636"/>
                  </a:lnTo>
                  <a:lnTo>
                    <a:pt x="3106403" y="320049"/>
                  </a:lnTo>
                  <a:lnTo>
                    <a:pt x="3118405" y="320049"/>
                  </a:lnTo>
                  <a:lnTo>
                    <a:pt x="3133231" y="320049"/>
                  </a:lnTo>
                  <a:lnTo>
                    <a:pt x="3150881" y="317223"/>
                  </a:lnTo>
                  <a:lnTo>
                    <a:pt x="3167825" y="313691"/>
                  </a:lnTo>
                  <a:lnTo>
                    <a:pt x="3184769" y="312278"/>
                  </a:lnTo>
                  <a:lnTo>
                    <a:pt x="3199595" y="312278"/>
                  </a:lnTo>
                  <a:lnTo>
                    <a:pt x="3214421" y="312278"/>
                  </a:lnTo>
                  <a:lnTo>
                    <a:pt x="3227129" y="313691"/>
                  </a:lnTo>
                  <a:lnTo>
                    <a:pt x="3239131" y="316517"/>
                  </a:lnTo>
                  <a:lnTo>
                    <a:pt x="3249015" y="318636"/>
                  </a:lnTo>
                  <a:lnTo>
                    <a:pt x="3258899" y="322169"/>
                  </a:lnTo>
                  <a:lnTo>
                    <a:pt x="3265959" y="326408"/>
                  </a:lnTo>
                  <a:lnTo>
                    <a:pt x="3273725" y="329941"/>
                  </a:lnTo>
                  <a:lnTo>
                    <a:pt x="3278667" y="334886"/>
                  </a:lnTo>
                  <a:lnTo>
                    <a:pt x="3283609" y="338419"/>
                  </a:lnTo>
                  <a:lnTo>
                    <a:pt x="3285727" y="341951"/>
                  </a:lnTo>
                  <a:lnTo>
                    <a:pt x="3287139" y="346897"/>
                  </a:lnTo>
                  <a:lnTo>
                    <a:pt x="3287139" y="350429"/>
                  </a:lnTo>
                  <a:lnTo>
                    <a:pt x="3285727" y="353255"/>
                  </a:lnTo>
                  <a:lnTo>
                    <a:pt x="3283609" y="360321"/>
                  </a:lnTo>
                  <a:lnTo>
                    <a:pt x="3283609" y="366679"/>
                  </a:lnTo>
                  <a:lnTo>
                    <a:pt x="3284315" y="371625"/>
                  </a:lnTo>
                  <a:lnTo>
                    <a:pt x="3287139" y="374451"/>
                  </a:lnTo>
                  <a:lnTo>
                    <a:pt x="3289257" y="376570"/>
                  </a:lnTo>
                  <a:lnTo>
                    <a:pt x="3297023" y="378690"/>
                  </a:lnTo>
                  <a:lnTo>
                    <a:pt x="3309025" y="380103"/>
                  </a:lnTo>
                  <a:lnTo>
                    <a:pt x="3325263" y="378690"/>
                  </a:lnTo>
                  <a:lnTo>
                    <a:pt x="3346443" y="375157"/>
                  </a:lnTo>
                  <a:lnTo>
                    <a:pt x="3357033" y="374451"/>
                  </a:lnTo>
                  <a:lnTo>
                    <a:pt x="3366917" y="373038"/>
                  </a:lnTo>
                  <a:lnTo>
                    <a:pt x="3376801" y="371625"/>
                  </a:lnTo>
                  <a:lnTo>
                    <a:pt x="3384567" y="373038"/>
                  </a:lnTo>
                  <a:lnTo>
                    <a:pt x="3398688" y="375157"/>
                  </a:lnTo>
                  <a:lnTo>
                    <a:pt x="3409984" y="377983"/>
                  </a:lnTo>
                  <a:lnTo>
                    <a:pt x="3422692" y="381516"/>
                  </a:lnTo>
                  <a:lnTo>
                    <a:pt x="3433282" y="382929"/>
                  </a:lnTo>
                  <a:lnTo>
                    <a:pt x="3441048" y="383635"/>
                  </a:lnTo>
                  <a:lnTo>
                    <a:pt x="3448108" y="382929"/>
                  </a:lnTo>
                  <a:lnTo>
                    <a:pt x="3455874" y="381516"/>
                  </a:lnTo>
                  <a:lnTo>
                    <a:pt x="3464346" y="378690"/>
                  </a:lnTo>
                  <a:lnTo>
                    <a:pt x="3479172" y="374451"/>
                  </a:lnTo>
                  <a:lnTo>
                    <a:pt x="3482702" y="374451"/>
                  </a:lnTo>
                  <a:lnTo>
                    <a:pt x="3486232" y="375157"/>
                  </a:lnTo>
                  <a:lnTo>
                    <a:pt x="3489056" y="375157"/>
                  </a:lnTo>
                  <a:lnTo>
                    <a:pt x="3489762" y="377983"/>
                  </a:lnTo>
                  <a:lnTo>
                    <a:pt x="3489762" y="382929"/>
                  </a:lnTo>
                  <a:lnTo>
                    <a:pt x="3489762" y="387874"/>
                  </a:lnTo>
                  <a:lnTo>
                    <a:pt x="3491174" y="392820"/>
                  </a:lnTo>
                  <a:lnTo>
                    <a:pt x="3492586" y="394940"/>
                  </a:lnTo>
                  <a:lnTo>
                    <a:pt x="3493998" y="396353"/>
                  </a:lnTo>
                  <a:lnTo>
                    <a:pt x="3497528" y="397766"/>
                  </a:lnTo>
                  <a:lnTo>
                    <a:pt x="3502470" y="397766"/>
                  </a:lnTo>
                  <a:lnTo>
                    <a:pt x="3507412" y="397766"/>
                  </a:lnTo>
                  <a:lnTo>
                    <a:pt x="3510942" y="398472"/>
                  </a:lnTo>
                  <a:lnTo>
                    <a:pt x="3514472" y="399885"/>
                  </a:lnTo>
                  <a:lnTo>
                    <a:pt x="3518002" y="402711"/>
                  </a:lnTo>
                  <a:lnTo>
                    <a:pt x="3522238" y="408363"/>
                  </a:lnTo>
                  <a:lnTo>
                    <a:pt x="3525768" y="413309"/>
                  </a:lnTo>
                  <a:lnTo>
                    <a:pt x="3529298" y="416841"/>
                  </a:lnTo>
                  <a:lnTo>
                    <a:pt x="3531416" y="418254"/>
                  </a:lnTo>
                  <a:lnTo>
                    <a:pt x="3534240" y="418254"/>
                  </a:lnTo>
                  <a:lnTo>
                    <a:pt x="3537770" y="418254"/>
                  </a:lnTo>
                  <a:lnTo>
                    <a:pt x="3541300" y="416135"/>
                  </a:lnTo>
                  <a:lnTo>
                    <a:pt x="3551184" y="408363"/>
                  </a:lnTo>
                  <a:lnTo>
                    <a:pt x="3557538" y="403418"/>
                  </a:lnTo>
                  <a:lnTo>
                    <a:pt x="3560362" y="398472"/>
                  </a:lnTo>
                  <a:lnTo>
                    <a:pt x="3561068" y="396353"/>
                  </a:lnTo>
                  <a:lnTo>
                    <a:pt x="3561068" y="393527"/>
                  </a:lnTo>
                  <a:lnTo>
                    <a:pt x="3560362" y="391407"/>
                  </a:lnTo>
                  <a:lnTo>
                    <a:pt x="3557538" y="389994"/>
                  </a:lnTo>
                  <a:lnTo>
                    <a:pt x="3551184" y="387874"/>
                  </a:lnTo>
                  <a:lnTo>
                    <a:pt x="3544124" y="385048"/>
                  </a:lnTo>
                  <a:lnTo>
                    <a:pt x="3541300" y="382929"/>
                  </a:lnTo>
                  <a:lnTo>
                    <a:pt x="3539182" y="381516"/>
                  </a:lnTo>
                  <a:lnTo>
                    <a:pt x="3537770" y="377983"/>
                  </a:lnTo>
                  <a:lnTo>
                    <a:pt x="3537770" y="375157"/>
                  </a:lnTo>
                  <a:lnTo>
                    <a:pt x="3539182" y="370212"/>
                  </a:lnTo>
                  <a:lnTo>
                    <a:pt x="3542712" y="365266"/>
                  </a:lnTo>
                  <a:lnTo>
                    <a:pt x="3549066" y="355375"/>
                  </a:lnTo>
                  <a:lnTo>
                    <a:pt x="3554008" y="350429"/>
                  </a:lnTo>
                  <a:lnTo>
                    <a:pt x="3556126" y="349723"/>
                  </a:lnTo>
                  <a:lnTo>
                    <a:pt x="3561068" y="350429"/>
                  </a:lnTo>
                  <a:lnTo>
                    <a:pt x="3567422" y="353255"/>
                  </a:lnTo>
                  <a:lnTo>
                    <a:pt x="3578718" y="356788"/>
                  </a:lnTo>
                  <a:lnTo>
                    <a:pt x="3594250" y="360321"/>
                  </a:lnTo>
                  <a:lnTo>
                    <a:pt x="3618960" y="363147"/>
                  </a:lnTo>
                  <a:lnTo>
                    <a:pt x="3655672" y="365266"/>
                  </a:lnTo>
                  <a:lnTo>
                    <a:pt x="3670498" y="368092"/>
                  </a:lnTo>
                  <a:lnTo>
                    <a:pt x="3681794" y="370212"/>
                  </a:lnTo>
                  <a:lnTo>
                    <a:pt x="3708622" y="377983"/>
                  </a:lnTo>
                  <a:lnTo>
                    <a:pt x="3728390" y="382929"/>
                  </a:lnTo>
                  <a:lnTo>
                    <a:pt x="3746746" y="388581"/>
                  </a:lnTo>
                  <a:lnTo>
                    <a:pt x="3765102" y="397766"/>
                  </a:lnTo>
                  <a:lnTo>
                    <a:pt x="3783458" y="406244"/>
                  </a:lnTo>
                  <a:lnTo>
                    <a:pt x="3783458" y="409776"/>
                  </a:lnTo>
                  <a:lnTo>
                    <a:pt x="3825818" y="430972"/>
                  </a:lnTo>
                  <a:lnTo>
                    <a:pt x="3847704" y="441569"/>
                  </a:lnTo>
                  <a:lnTo>
                    <a:pt x="3869590" y="452873"/>
                  </a:lnTo>
                  <a:lnTo>
                    <a:pt x="3879474" y="457819"/>
                  </a:lnTo>
                  <a:lnTo>
                    <a:pt x="3887240" y="462765"/>
                  </a:lnTo>
                  <a:lnTo>
                    <a:pt x="3892888" y="466297"/>
                  </a:lnTo>
                  <a:lnTo>
                    <a:pt x="3897124" y="471243"/>
                  </a:lnTo>
                  <a:lnTo>
                    <a:pt x="3897830" y="474775"/>
                  </a:lnTo>
                  <a:lnTo>
                    <a:pt x="3899242" y="479014"/>
                  </a:lnTo>
                  <a:lnTo>
                    <a:pt x="3899242" y="486079"/>
                  </a:lnTo>
                  <a:lnTo>
                    <a:pt x="3897830" y="493145"/>
                  </a:lnTo>
                  <a:lnTo>
                    <a:pt x="3897830" y="500916"/>
                  </a:lnTo>
                  <a:lnTo>
                    <a:pt x="3899242" y="504449"/>
                  </a:lnTo>
                  <a:lnTo>
                    <a:pt x="3902066" y="507275"/>
                  </a:lnTo>
                  <a:lnTo>
                    <a:pt x="3905596" y="510807"/>
                  </a:lnTo>
                  <a:lnTo>
                    <a:pt x="3910538" y="514340"/>
                  </a:lnTo>
                  <a:lnTo>
                    <a:pt x="3920422" y="519285"/>
                  </a:lnTo>
                  <a:lnTo>
                    <a:pt x="3922540" y="519285"/>
                  </a:lnTo>
                  <a:lnTo>
                    <a:pt x="3922540" y="517872"/>
                  </a:lnTo>
                  <a:lnTo>
                    <a:pt x="3921128" y="512927"/>
                  </a:lnTo>
                  <a:lnTo>
                    <a:pt x="3917598" y="507275"/>
                  </a:lnTo>
                  <a:lnTo>
                    <a:pt x="3914068" y="499503"/>
                  </a:lnTo>
                  <a:lnTo>
                    <a:pt x="3911950" y="492438"/>
                  </a:lnTo>
                  <a:lnTo>
                    <a:pt x="3911950" y="488199"/>
                  </a:lnTo>
                  <a:lnTo>
                    <a:pt x="3912656" y="487492"/>
                  </a:lnTo>
                  <a:lnTo>
                    <a:pt x="3915480" y="484666"/>
                  </a:lnTo>
                  <a:lnTo>
                    <a:pt x="3920422" y="484666"/>
                  </a:lnTo>
                  <a:lnTo>
                    <a:pt x="3940190" y="486079"/>
                  </a:lnTo>
                  <a:lnTo>
                    <a:pt x="3957134" y="487492"/>
                  </a:lnTo>
                  <a:lnTo>
                    <a:pt x="3964194" y="489612"/>
                  </a:lnTo>
                  <a:lnTo>
                    <a:pt x="3970548" y="492438"/>
                  </a:lnTo>
                  <a:lnTo>
                    <a:pt x="3976902" y="497384"/>
                  </a:lnTo>
                  <a:lnTo>
                    <a:pt x="3981844" y="503036"/>
                  </a:lnTo>
                  <a:lnTo>
                    <a:pt x="3983962" y="507981"/>
                  </a:lnTo>
                  <a:lnTo>
                    <a:pt x="3987492" y="512220"/>
                  </a:lnTo>
                  <a:lnTo>
                    <a:pt x="3992434" y="514340"/>
                  </a:lnTo>
                  <a:lnTo>
                    <a:pt x="3996670" y="516459"/>
                  </a:lnTo>
                  <a:lnTo>
                    <a:pt x="4003730" y="519285"/>
                  </a:lnTo>
                  <a:lnTo>
                    <a:pt x="4010084" y="519285"/>
                  </a:lnTo>
                  <a:lnTo>
                    <a:pt x="4015026" y="520698"/>
                  </a:lnTo>
                  <a:lnTo>
                    <a:pt x="4016438" y="521405"/>
                  </a:lnTo>
                  <a:lnTo>
                    <a:pt x="4015026" y="526351"/>
                  </a:lnTo>
                  <a:lnTo>
                    <a:pt x="4008672" y="532709"/>
                  </a:lnTo>
                  <a:lnTo>
                    <a:pt x="4003730" y="537655"/>
                  </a:lnTo>
                  <a:lnTo>
                    <a:pt x="4000200" y="540481"/>
                  </a:lnTo>
                  <a:lnTo>
                    <a:pt x="3991728" y="545426"/>
                  </a:lnTo>
                  <a:lnTo>
                    <a:pt x="3983256" y="546133"/>
                  </a:lnTo>
                  <a:lnTo>
                    <a:pt x="3976902" y="547546"/>
                  </a:lnTo>
                  <a:lnTo>
                    <a:pt x="3970548" y="548959"/>
                  </a:lnTo>
                  <a:lnTo>
                    <a:pt x="3965606" y="551078"/>
                  </a:lnTo>
                  <a:lnTo>
                    <a:pt x="3963488" y="553904"/>
                  </a:lnTo>
                  <a:lnTo>
                    <a:pt x="3962076" y="556024"/>
                  </a:lnTo>
                  <a:lnTo>
                    <a:pt x="3960664" y="564502"/>
                  </a:lnTo>
                  <a:lnTo>
                    <a:pt x="3959252" y="575806"/>
                  </a:lnTo>
                  <a:lnTo>
                    <a:pt x="3955722" y="584284"/>
                  </a:lnTo>
                  <a:lnTo>
                    <a:pt x="3949368" y="590643"/>
                  </a:lnTo>
                  <a:lnTo>
                    <a:pt x="3943720" y="595589"/>
                  </a:lnTo>
                  <a:lnTo>
                    <a:pt x="3935954" y="599121"/>
                  </a:lnTo>
                  <a:lnTo>
                    <a:pt x="3930306" y="599121"/>
                  </a:lnTo>
                  <a:lnTo>
                    <a:pt x="3926070" y="597708"/>
                  </a:lnTo>
                  <a:lnTo>
                    <a:pt x="3923952" y="597002"/>
                  </a:lnTo>
                  <a:lnTo>
                    <a:pt x="3920422" y="594176"/>
                  </a:lnTo>
                  <a:lnTo>
                    <a:pt x="3919010" y="592056"/>
                  </a:lnTo>
                  <a:lnTo>
                    <a:pt x="3914068" y="587110"/>
                  </a:lnTo>
                  <a:lnTo>
                    <a:pt x="3909126" y="584284"/>
                  </a:lnTo>
                  <a:lnTo>
                    <a:pt x="3904184" y="583578"/>
                  </a:lnTo>
                  <a:lnTo>
                    <a:pt x="3899242" y="583578"/>
                  </a:lnTo>
                  <a:lnTo>
                    <a:pt x="3892888" y="582165"/>
                  </a:lnTo>
                  <a:lnTo>
                    <a:pt x="3887946" y="578632"/>
                  </a:lnTo>
                  <a:lnTo>
                    <a:pt x="3882298" y="572274"/>
                  </a:lnTo>
                  <a:lnTo>
                    <a:pt x="3875944" y="560970"/>
                  </a:lnTo>
                  <a:lnTo>
                    <a:pt x="3873826" y="556024"/>
                  </a:lnTo>
                  <a:lnTo>
                    <a:pt x="3869590" y="552491"/>
                  </a:lnTo>
                  <a:lnTo>
                    <a:pt x="3866060" y="548959"/>
                  </a:lnTo>
                  <a:lnTo>
                    <a:pt x="3861118" y="547546"/>
                  </a:lnTo>
                  <a:lnTo>
                    <a:pt x="3856176" y="547546"/>
                  </a:lnTo>
                  <a:lnTo>
                    <a:pt x="3851234" y="547546"/>
                  </a:lnTo>
                  <a:lnTo>
                    <a:pt x="3841350" y="548959"/>
                  </a:lnTo>
                  <a:lnTo>
                    <a:pt x="3832878" y="551078"/>
                  </a:lnTo>
                  <a:lnTo>
                    <a:pt x="3822994" y="552491"/>
                  </a:lnTo>
                  <a:lnTo>
                    <a:pt x="3819464" y="551078"/>
                  </a:lnTo>
                  <a:lnTo>
                    <a:pt x="3815934" y="549665"/>
                  </a:lnTo>
                  <a:lnTo>
                    <a:pt x="3813110" y="546133"/>
                  </a:lnTo>
                  <a:lnTo>
                    <a:pt x="3810992" y="542600"/>
                  </a:lnTo>
                  <a:lnTo>
                    <a:pt x="3807462" y="536242"/>
                  </a:lnTo>
                  <a:lnTo>
                    <a:pt x="3803226" y="530590"/>
                  </a:lnTo>
                  <a:lnTo>
                    <a:pt x="3799696" y="526351"/>
                  </a:lnTo>
                  <a:lnTo>
                    <a:pt x="3794754" y="524231"/>
                  </a:lnTo>
                  <a:lnTo>
                    <a:pt x="3791224" y="522818"/>
                  </a:lnTo>
                  <a:lnTo>
                    <a:pt x="3788400" y="522818"/>
                  </a:lnTo>
                  <a:lnTo>
                    <a:pt x="3784870" y="524231"/>
                  </a:lnTo>
                  <a:lnTo>
                    <a:pt x="3783458" y="525644"/>
                  </a:lnTo>
                  <a:lnTo>
                    <a:pt x="3783458" y="532709"/>
                  </a:lnTo>
                  <a:lnTo>
                    <a:pt x="3784870" y="536242"/>
                  </a:lnTo>
                  <a:lnTo>
                    <a:pt x="3789812" y="544013"/>
                  </a:lnTo>
                  <a:lnTo>
                    <a:pt x="3791224" y="546133"/>
                  </a:lnTo>
                  <a:lnTo>
                    <a:pt x="3791224" y="547546"/>
                  </a:lnTo>
                  <a:lnTo>
                    <a:pt x="3791224" y="549665"/>
                  </a:lnTo>
                  <a:lnTo>
                    <a:pt x="3789812" y="552491"/>
                  </a:lnTo>
                  <a:lnTo>
                    <a:pt x="3783458" y="559557"/>
                  </a:lnTo>
                  <a:lnTo>
                    <a:pt x="3783458" y="568741"/>
                  </a:lnTo>
                  <a:lnTo>
                    <a:pt x="3773574" y="579339"/>
                  </a:lnTo>
                  <a:lnTo>
                    <a:pt x="3770044" y="584284"/>
                  </a:lnTo>
                  <a:lnTo>
                    <a:pt x="3765102" y="587817"/>
                  </a:lnTo>
                  <a:lnTo>
                    <a:pt x="3760160" y="590643"/>
                  </a:lnTo>
                  <a:lnTo>
                    <a:pt x="3755218" y="592056"/>
                  </a:lnTo>
                  <a:lnTo>
                    <a:pt x="3744628" y="592763"/>
                  </a:lnTo>
                  <a:lnTo>
                    <a:pt x="3736156" y="592056"/>
                  </a:lnTo>
                  <a:lnTo>
                    <a:pt x="3726978" y="590643"/>
                  </a:lnTo>
                  <a:lnTo>
                    <a:pt x="3721330" y="590643"/>
                  </a:lnTo>
                  <a:lnTo>
                    <a:pt x="3718506" y="592056"/>
                  </a:lnTo>
                  <a:lnTo>
                    <a:pt x="3717094" y="592763"/>
                  </a:lnTo>
                  <a:lnTo>
                    <a:pt x="3716388" y="595589"/>
                  </a:lnTo>
                  <a:lnTo>
                    <a:pt x="3717094" y="597708"/>
                  </a:lnTo>
                  <a:lnTo>
                    <a:pt x="3719918" y="606893"/>
                  </a:lnTo>
                  <a:lnTo>
                    <a:pt x="3721330" y="607599"/>
                  </a:lnTo>
                  <a:lnTo>
                    <a:pt x="3723448" y="609012"/>
                  </a:lnTo>
                  <a:lnTo>
                    <a:pt x="3726272" y="609012"/>
                  </a:lnTo>
                  <a:lnTo>
                    <a:pt x="3729802" y="607599"/>
                  </a:lnTo>
                  <a:lnTo>
                    <a:pt x="3733332" y="607599"/>
                  </a:lnTo>
                  <a:lnTo>
                    <a:pt x="3736156" y="607599"/>
                  </a:lnTo>
                  <a:lnTo>
                    <a:pt x="3738274" y="609012"/>
                  </a:lnTo>
                  <a:lnTo>
                    <a:pt x="3743216" y="615371"/>
                  </a:lnTo>
                  <a:lnTo>
                    <a:pt x="3748158" y="627382"/>
                  </a:lnTo>
                  <a:lnTo>
                    <a:pt x="3753100" y="638686"/>
                  </a:lnTo>
                  <a:lnTo>
                    <a:pt x="3758042" y="647164"/>
                  </a:lnTo>
                  <a:lnTo>
                    <a:pt x="3767926" y="660588"/>
                  </a:lnTo>
                  <a:lnTo>
                    <a:pt x="3770044" y="665533"/>
                  </a:lnTo>
                  <a:lnTo>
                    <a:pt x="3771456" y="671892"/>
                  </a:lnTo>
                  <a:lnTo>
                    <a:pt x="3770044" y="676837"/>
                  </a:lnTo>
                  <a:lnTo>
                    <a:pt x="3765102" y="683196"/>
                  </a:lnTo>
                  <a:lnTo>
                    <a:pt x="3759454" y="686728"/>
                  </a:lnTo>
                  <a:lnTo>
                    <a:pt x="3756630" y="688141"/>
                  </a:lnTo>
                  <a:lnTo>
                    <a:pt x="3754512" y="688141"/>
                  </a:lnTo>
                  <a:lnTo>
                    <a:pt x="3749570" y="685315"/>
                  </a:lnTo>
                  <a:lnTo>
                    <a:pt x="3741804" y="683196"/>
                  </a:lnTo>
                  <a:lnTo>
                    <a:pt x="3733332" y="680370"/>
                  </a:lnTo>
                  <a:lnTo>
                    <a:pt x="3721330" y="680370"/>
                  </a:lnTo>
                  <a:lnTo>
                    <a:pt x="3712152" y="680370"/>
                  </a:lnTo>
                  <a:lnTo>
                    <a:pt x="3703680" y="681783"/>
                  </a:lnTo>
                  <a:lnTo>
                    <a:pt x="3693090" y="683902"/>
                  </a:lnTo>
                  <a:lnTo>
                    <a:pt x="3681794" y="688141"/>
                  </a:lnTo>
                  <a:lnTo>
                    <a:pt x="3668380" y="692380"/>
                  </a:lnTo>
                  <a:lnTo>
                    <a:pt x="3657084" y="698739"/>
                  </a:lnTo>
                  <a:lnTo>
                    <a:pt x="3645788" y="705098"/>
                  </a:lnTo>
                  <a:lnTo>
                    <a:pt x="3635198" y="712163"/>
                  </a:lnTo>
                  <a:lnTo>
                    <a:pt x="3614018" y="727000"/>
                  </a:lnTo>
                  <a:lnTo>
                    <a:pt x="3604134" y="734771"/>
                  </a:lnTo>
                  <a:lnTo>
                    <a:pt x="3593544" y="740423"/>
                  </a:lnTo>
                  <a:lnTo>
                    <a:pt x="3580836" y="746782"/>
                  </a:lnTo>
                  <a:lnTo>
                    <a:pt x="3570952" y="753140"/>
                  </a:lnTo>
                  <a:lnTo>
                    <a:pt x="3562480" y="758792"/>
                  </a:lnTo>
                  <a:lnTo>
                    <a:pt x="3556126" y="765151"/>
                  </a:lnTo>
                  <a:lnTo>
                    <a:pt x="3547654" y="775042"/>
                  </a:lnTo>
                  <a:lnTo>
                    <a:pt x="3544124" y="782814"/>
                  </a:lnTo>
                  <a:lnTo>
                    <a:pt x="3541300" y="787759"/>
                  </a:lnTo>
                  <a:lnTo>
                    <a:pt x="3541300" y="788466"/>
                  </a:lnTo>
                  <a:lnTo>
                    <a:pt x="3539182" y="786346"/>
                  </a:lnTo>
                  <a:lnTo>
                    <a:pt x="3534240" y="781401"/>
                  </a:lnTo>
                  <a:lnTo>
                    <a:pt x="3527180" y="773629"/>
                  </a:lnTo>
                  <a:lnTo>
                    <a:pt x="3519414" y="766564"/>
                  </a:lnTo>
                  <a:lnTo>
                    <a:pt x="3510942" y="763032"/>
                  </a:lnTo>
                  <a:lnTo>
                    <a:pt x="3501058" y="760206"/>
                  </a:lnTo>
                  <a:lnTo>
                    <a:pt x="3489762" y="760206"/>
                  </a:lnTo>
                  <a:lnTo>
                    <a:pt x="3484114" y="761619"/>
                  </a:lnTo>
                  <a:lnTo>
                    <a:pt x="3477760" y="763032"/>
                  </a:lnTo>
                  <a:lnTo>
                    <a:pt x="3464346" y="770097"/>
                  </a:lnTo>
                  <a:lnTo>
                    <a:pt x="3450932" y="781401"/>
                  </a:lnTo>
                  <a:lnTo>
                    <a:pt x="3439636" y="788466"/>
                  </a:lnTo>
                  <a:lnTo>
                    <a:pt x="3436106" y="789879"/>
                  </a:lnTo>
                  <a:lnTo>
                    <a:pt x="3434694" y="789879"/>
                  </a:lnTo>
                  <a:lnTo>
                    <a:pt x="3434694" y="787759"/>
                  </a:lnTo>
                  <a:lnTo>
                    <a:pt x="3434694" y="784933"/>
                  </a:lnTo>
                  <a:lnTo>
                    <a:pt x="3436812" y="777868"/>
                  </a:lnTo>
                  <a:lnTo>
                    <a:pt x="3439636" y="770097"/>
                  </a:lnTo>
                  <a:lnTo>
                    <a:pt x="3439636" y="767977"/>
                  </a:lnTo>
                  <a:lnTo>
                    <a:pt x="3438224" y="765151"/>
                  </a:lnTo>
                  <a:lnTo>
                    <a:pt x="3436812" y="763738"/>
                  </a:lnTo>
                  <a:lnTo>
                    <a:pt x="3433282" y="765151"/>
                  </a:lnTo>
                  <a:lnTo>
                    <a:pt x="3428340" y="767977"/>
                  </a:lnTo>
                  <a:lnTo>
                    <a:pt x="3421280" y="772923"/>
                  </a:lnTo>
                  <a:lnTo>
                    <a:pt x="3411396" y="779988"/>
                  </a:lnTo>
                  <a:lnTo>
                    <a:pt x="3405042" y="783520"/>
                  </a:lnTo>
                  <a:lnTo>
                    <a:pt x="3401512" y="784933"/>
                  </a:lnTo>
                  <a:lnTo>
                    <a:pt x="3400100" y="783520"/>
                  </a:lnTo>
                  <a:lnTo>
                    <a:pt x="3398688" y="782814"/>
                  </a:lnTo>
                  <a:lnTo>
                    <a:pt x="3396570" y="781401"/>
                  </a:lnTo>
                  <a:lnTo>
                    <a:pt x="3391628" y="781401"/>
                  </a:lnTo>
                  <a:lnTo>
                    <a:pt x="3384567" y="782814"/>
                  </a:lnTo>
                  <a:lnTo>
                    <a:pt x="3376801" y="786346"/>
                  </a:lnTo>
                  <a:lnTo>
                    <a:pt x="3373271" y="791292"/>
                  </a:lnTo>
                  <a:lnTo>
                    <a:pt x="3370447" y="796238"/>
                  </a:lnTo>
                  <a:lnTo>
                    <a:pt x="3369741" y="801890"/>
                  </a:lnTo>
                  <a:lnTo>
                    <a:pt x="3368329" y="809661"/>
                  </a:lnTo>
                  <a:lnTo>
                    <a:pt x="3363387" y="818139"/>
                  </a:lnTo>
                  <a:lnTo>
                    <a:pt x="3355621" y="828031"/>
                  </a:lnTo>
                  <a:lnTo>
                    <a:pt x="3343619" y="839335"/>
                  </a:lnTo>
                  <a:lnTo>
                    <a:pt x="3338677" y="844280"/>
                  </a:lnTo>
                  <a:lnTo>
                    <a:pt x="3335147" y="847813"/>
                  </a:lnTo>
                  <a:lnTo>
                    <a:pt x="3333735" y="851345"/>
                  </a:lnTo>
                  <a:lnTo>
                    <a:pt x="3333735" y="854171"/>
                  </a:lnTo>
                  <a:lnTo>
                    <a:pt x="3336559" y="856291"/>
                  </a:lnTo>
                  <a:lnTo>
                    <a:pt x="3340089" y="857704"/>
                  </a:lnTo>
                  <a:lnTo>
                    <a:pt x="3347149" y="861237"/>
                  </a:lnTo>
                  <a:lnTo>
                    <a:pt x="3355621" y="863356"/>
                  </a:lnTo>
                  <a:lnTo>
                    <a:pt x="3359857" y="866182"/>
                  </a:lnTo>
                  <a:lnTo>
                    <a:pt x="3363387" y="868302"/>
                  </a:lnTo>
                  <a:lnTo>
                    <a:pt x="3364799" y="871128"/>
                  </a:lnTo>
                  <a:lnTo>
                    <a:pt x="3363387" y="876073"/>
                  </a:lnTo>
                  <a:lnTo>
                    <a:pt x="3360563" y="881019"/>
                  </a:lnTo>
                  <a:lnTo>
                    <a:pt x="3357033" y="885964"/>
                  </a:lnTo>
                  <a:lnTo>
                    <a:pt x="3351385" y="894443"/>
                  </a:lnTo>
                  <a:lnTo>
                    <a:pt x="3349973" y="896562"/>
                  </a:lnTo>
                  <a:lnTo>
                    <a:pt x="3349973" y="899388"/>
                  </a:lnTo>
                  <a:lnTo>
                    <a:pt x="3351385" y="901508"/>
                  </a:lnTo>
                  <a:lnTo>
                    <a:pt x="3352091" y="902921"/>
                  </a:lnTo>
                  <a:lnTo>
                    <a:pt x="3355621" y="906453"/>
                  </a:lnTo>
                  <a:lnTo>
                    <a:pt x="3360563" y="910692"/>
                  </a:lnTo>
                  <a:lnTo>
                    <a:pt x="3364799" y="914225"/>
                  </a:lnTo>
                  <a:lnTo>
                    <a:pt x="3365505" y="917757"/>
                  </a:lnTo>
                  <a:lnTo>
                    <a:pt x="3366917" y="921290"/>
                  </a:lnTo>
                  <a:lnTo>
                    <a:pt x="3368329" y="925529"/>
                  </a:lnTo>
                  <a:lnTo>
                    <a:pt x="3366917" y="929768"/>
                  </a:lnTo>
                  <a:lnTo>
                    <a:pt x="3364799" y="936127"/>
                  </a:lnTo>
                  <a:lnTo>
                    <a:pt x="3363387" y="938953"/>
                  </a:lnTo>
                  <a:lnTo>
                    <a:pt x="3361975" y="938953"/>
                  </a:lnTo>
                  <a:lnTo>
                    <a:pt x="3358445" y="937540"/>
                  </a:lnTo>
                  <a:lnTo>
                    <a:pt x="3353503" y="934714"/>
                  </a:lnTo>
                  <a:lnTo>
                    <a:pt x="3348561" y="934007"/>
                  </a:lnTo>
                  <a:lnTo>
                    <a:pt x="3343619" y="932594"/>
                  </a:lnTo>
                  <a:lnTo>
                    <a:pt x="3340089" y="934007"/>
                  </a:lnTo>
                  <a:lnTo>
                    <a:pt x="3337265" y="934714"/>
                  </a:lnTo>
                  <a:lnTo>
                    <a:pt x="3335147" y="938953"/>
                  </a:lnTo>
                  <a:lnTo>
                    <a:pt x="3332323" y="942485"/>
                  </a:lnTo>
                  <a:lnTo>
                    <a:pt x="3330205" y="947431"/>
                  </a:lnTo>
                  <a:lnTo>
                    <a:pt x="3330205" y="952376"/>
                  </a:lnTo>
                  <a:lnTo>
                    <a:pt x="3330205" y="957322"/>
                  </a:lnTo>
                  <a:lnTo>
                    <a:pt x="3330205" y="960854"/>
                  </a:lnTo>
                  <a:lnTo>
                    <a:pt x="3332323" y="969333"/>
                  </a:lnTo>
                  <a:lnTo>
                    <a:pt x="3335147" y="977811"/>
                  </a:lnTo>
                  <a:lnTo>
                    <a:pt x="3336559" y="980637"/>
                  </a:lnTo>
                  <a:lnTo>
                    <a:pt x="3336559" y="984169"/>
                  </a:lnTo>
                  <a:lnTo>
                    <a:pt x="3335147" y="986995"/>
                  </a:lnTo>
                  <a:lnTo>
                    <a:pt x="3333735" y="989115"/>
                  </a:lnTo>
                  <a:lnTo>
                    <a:pt x="3330205" y="991941"/>
                  </a:lnTo>
                  <a:lnTo>
                    <a:pt x="3325263" y="992647"/>
                  </a:lnTo>
                  <a:lnTo>
                    <a:pt x="3309025" y="995474"/>
                  </a:lnTo>
                  <a:lnTo>
                    <a:pt x="3301965" y="996887"/>
                  </a:lnTo>
                  <a:lnTo>
                    <a:pt x="3297023" y="999006"/>
                  </a:lnTo>
                  <a:lnTo>
                    <a:pt x="3293493" y="1001126"/>
                  </a:lnTo>
                  <a:lnTo>
                    <a:pt x="3290669" y="1005365"/>
                  </a:lnTo>
                  <a:lnTo>
                    <a:pt x="3288551" y="1008897"/>
                  </a:lnTo>
                  <a:lnTo>
                    <a:pt x="3288551" y="1012430"/>
                  </a:lnTo>
                  <a:lnTo>
                    <a:pt x="3287139" y="1022321"/>
                  </a:lnTo>
                  <a:lnTo>
                    <a:pt x="3287139" y="1030799"/>
                  </a:lnTo>
                  <a:lnTo>
                    <a:pt x="3285727" y="1038571"/>
                  </a:lnTo>
                  <a:lnTo>
                    <a:pt x="3283609" y="1042103"/>
                  </a:lnTo>
                  <a:lnTo>
                    <a:pt x="3280785" y="1044223"/>
                  </a:lnTo>
                  <a:lnTo>
                    <a:pt x="3277255" y="1045636"/>
                  </a:lnTo>
                  <a:lnTo>
                    <a:pt x="3270901" y="1045636"/>
                  </a:lnTo>
                  <a:lnTo>
                    <a:pt x="3261017" y="1047049"/>
                  </a:lnTo>
                  <a:lnTo>
                    <a:pt x="3255369" y="1049168"/>
                  </a:lnTo>
                  <a:lnTo>
                    <a:pt x="3252545" y="1050581"/>
                  </a:lnTo>
                  <a:lnTo>
                    <a:pt x="3252545" y="1051994"/>
                  </a:lnTo>
                  <a:lnTo>
                    <a:pt x="3251133" y="1058353"/>
                  </a:lnTo>
                  <a:lnTo>
                    <a:pt x="3250427" y="1065418"/>
                  </a:lnTo>
                  <a:lnTo>
                    <a:pt x="3249015" y="1073896"/>
                  </a:lnTo>
                  <a:lnTo>
                    <a:pt x="3245485" y="1085200"/>
                  </a:lnTo>
                  <a:lnTo>
                    <a:pt x="3241955" y="1092265"/>
                  </a:lnTo>
                  <a:lnTo>
                    <a:pt x="3237013" y="1100037"/>
                  </a:lnTo>
                  <a:lnTo>
                    <a:pt x="3229247" y="1109928"/>
                  </a:lnTo>
                  <a:lnTo>
                    <a:pt x="3222187" y="1116993"/>
                  </a:lnTo>
                  <a:lnTo>
                    <a:pt x="3217245" y="1121939"/>
                  </a:lnTo>
                  <a:lnTo>
                    <a:pt x="3212303" y="1124765"/>
                  </a:lnTo>
                  <a:lnTo>
                    <a:pt x="3208773" y="1125471"/>
                  </a:lnTo>
                  <a:lnTo>
                    <a:pt x="3205949" y="1124765"/>
                  </a:lnTo>
                  <a:lnTo>
                    <a:pt x="3203831" y="1121939"/>
                  </a:lnTo>
                  <a:lnTo>
                    <a:pt x="3201007" y="1118406"/>
                  </a:lnTo>
                  <a:lnTo>
                    <a:pt x="3198889" y="1108515"/>
                  </a:lnTo>
                  <a:lnTo>
                    <a:pt x="3197477" y="1096505"/>
                  </a:lnTo>
                  <a:lnTo>
                    <a:pt x="3194653" y="1083787"/>
                  </a:lnTo>
                  <a:lnTo>
                    <a:pt x="3193947" y="1072483"/>
                  </a:lnTo>
                  <a:lnTo>
                    <a:pt x="3189005" y="1045636"/>
                  </a:lnTo>
                  <a:lnTo>
                    <a:pt x="3184063" y="1018788"/>
                  </a:lnTo>
                  <a:lnTo>
                    <a:pt x="3179827" y="992647"/>
                  </a:lnTo>
                  <a:lnTo>
                    <a:pt x="3179121" y="967920"/>
                  </a:lnTo>
                  <a:lnTo>
                    <a:pt x="3179121" y="944605"/>
                  </a:lnTo>
                  <a:lnTo>
                    <a:pt x="3179827" y="934714"/>
                  </a:lnTo>
                  <a:lnTo>
                    <a:pt x="3181239" y="926235"/>
                  </a:lnTo>
                  <a:lnTo>
                    <a:pt x="3184063" y="917757"/>
                  </a:lnTo>
                  <a:lnTo>
                    <a:pt x="3187593" y="910692"/>
                  </a:lnTo>
                  <a:lnTo>
                    <a:pt x="3191123" y="905747"/>
                  </a:lnTo>
                  <a:lnTo>
                    <a:pt x="3194653" y="900801"/>
                  </a:lnTo>
                  <a:lnTo>
                    <a:pt x="3203831" y="893029"/>
                  </a:lnTo>
                  <a:lnTo>
                    <a:pt x="3207361" y="888084"/>
                  </a:lnTo>
                  <a:lnTo>
                    <a:pt x="3208773" y="882432"/>
                  </a:lnTo>
                  <a:lnTo>
                    <a:pt x="3209479" y="878193"/>
                  </a:lnTo>
                  <a:lnTo>
                    <a:pt x="3209479" y="874660"/>
                  </a:lnTo>
                  <a:lnTo>
                    <a:pt x="3212303" y="871128"/>
                  </a:lnTo>
                  <a:lnTo>
                    <a:pt x="3215833" y="868302"/>
                  </a:lnTo>
                  <a:lnTo>
                    <a:pt x="3224305" y="866182"/>
                  </a:lnTo>
                  <a:lnTo>
                    <a:pt x="3234189" y="862650"/>
                  </a:lnTo>
                  <a:lnTo>
                    <a:pt x="3244073" y="859117"/>
                  </a:lnTo>
                  <a:lnTo>
                    <a:pt x="3252545" y="852758"/>
                  </a:lnTo>
                  <a:lnTo>
                    <a:pt x="3262429" y="844280"/>
                  </a:lnTo>
                  <a:lnTo>
                    <a:pt x="3272313" y="834389"/>
                  </a:lnTo>
                  <a:lnTo>
                    <a:pt x="3283609" y="823085"/>
                  </a:lnTo>
                  <a:lnTo>
                    <a:pt x="3309025" y="791998"/>
                  </a:lnTo>
                  <a:lnTo>
                    <a:pt x="3315379" y="783520"/>
                  </a:lnTo>
                  <a:lnTo>
                    <a:pt x="3322439" y="776455"/>
                  </a:lnTo>
                  <a:lnTo>
                    <a:pt x="3335147" y="766564"/>
                  </a:lnTo>
                  <a:lnTo>
                    <a:pt x="3346443" y="758792"/>
                  </a:lnTo>
                  <a:lnTo>
                    <a:pt x="3357033" y="753140"/>
                  </a:lnTo>
                  <a:lnTo>
                    <a:pt x="3365505" y="746782"/>
                  </a:lnTo>
                  <a:lnTo>
                    <a:pt x="3373271" y="740423"/>
                  </a:lnTo>
                  <a:lnTo>
                    <a:pt x="3375389" y="735478"/>
                  </a:lnTo>
                  <a:lnTo>
                    <a:pt x="3378213" y="730532"/>
                  </a:lnTo>
                  <a:lnTo>
                    <a:pt x="3380331" y="723467"/>
                  </a:lnTo>
                  <a:lnTo>
                    <a:pt x="3381743" y="716402"/>
                  </a:lnTo>
                  <a:lnTo>
                    <a:pt x="3384567" y="708630"/>
                  </a:lnTo>
                  <a:lnTo>
                    <a:pt x="3385273" y="701565"/>
                  </a:lnTo>
                  <a:lnTo>
                    <a:pt x="3391628" y="691674"/>
                  </a:lnTo>
                  <a:lnTo>
                    <a:pt x="3396570" y="683902"/>
                  </a:lnTo>
                  <a:lnTo>
                    <a:pt x="3400100" y="678957"/>
                  </a:lnTo>
                  <a:lnTo>
                    <a:pt x="3402924" y="676837"/>
                  </a:lnTo>
                  <a:lnTo>
                    <a:pt x="3402924" y="675424"/>
                  </a:lnTo>
                  <a:lnTo>
                    <a:pt x="3400100" y="675424"/>
                  </a:lnTo>
                  <a:lnTo>
                    <a:pt x="3381743" y="674011"/>
                  </a:lnTo>
                  <a:lnTo>
                    <a:pt x="3374683" y="675424"/>
                  </a:lnTo>
                  <a:lnTo>
                    <a:pt x="3369741" y="676837"/>
                  </a:lnTo>
                  <a:lnTo>
                    <a:pt x="3364799" y="678957"/>
                  </a:lnTo>
                  <a:lnTo>
                    <a:pt x="3361975" y="683196"/>
                  </a:lnTo>
                  <a:lnTo>
                    <a:pt x="3360563" y="686728"/>
                  </a:lnTo>
                  <a:lnTo>
                    <a:pt x="3359857" y="690261"/>
                  </a:lnTo>
                  <a:lnTo>
                    <a:pt x="3360563" y="700152"/>
                  </a:lnTo>
                  <a:lnTo>
                    <a:pt x="3361975" y="708630"/>
                  </a:lnTo>
                  <a:lnTo>
                    <a:pt x="3361975" y="716402"/>
                  </a:lnTo>
                  <a:lnTo>
                    <a:pt x="3360563" y="719934"/>
                  </a:lnTo>
                  <a:lnTo>
                    <a:pt x="3359857" y="721347"/>
                  </a:lnTo>
                  <a:lnTo>
                    <a:pt x="3357033" y="721347"/>
                  </a:lnTo>
                  <a:lnTo>
                    <a:pt x="3353503" y="721347"/>
                  </a:lnTo>
                  <a:lnTo>
                    <a:pt x="3346443" y="719934"/>
                  </a:lnTo>
                  <a:lnTo>
                    <a:pt x="3341501" y="721347"/>
                  </a:lnTo>
                  <a:lnTo>
                    <a:pt x="3337265" y="723467"/>
                  </a:lnTo>
                  <a:lnTo>
                    <a:pt x="3333735" y="727000"/>
                  </a:lnTo>
                  <a:lnTo>
                    <a:pt x="3328793" y="733358"/>
                  </a:lnTo>
                  <a:lnTo>
                    <a:pt x="3323851" y="739717"/>
                  </a:lnTo>
                  <a:lnTo>
                    <a:pt x="3315379" y="746782"/>
                  </a:lnTo>
                  <a:lnTo>
                    <a:pt x="3301965" y="754553"/>
                  </a:lnTo>
                  <a:lnTo>
                    <a:pt x="3295611" y="756673"/>
                  </a:lnTo>
                  <a:lnTo>
                    <a:pt x="3290669" y="756673"/>
                  </a:lnTo>
                  <a:lnTo>
                    <a:pt x="3288551" y="756673"/>
                  </a:lnTo>
                  <a:lnTo>
                    <a:pt x="3285727" y="754553"/>
                  </a:lnTo>
                  <a:lnTo>
                    <a:pt x="3284315" y="750314"/>
                  </a:lnTo>
                  <a:lnTo>
                    <a:pt x="3284315" y="746782"/>
                  </a:lnTo>
                  <a:lnTo>
                    <a:pt x="3284315" y="736891"/>
                  </a:lnTo>
                  <a:lnTo>
                    <a:pt x="3283609" y="725586"/>
                  </a:lnTo>
                  <a:lnTo>
                    <a:pt x="3282197" y="721347"/>
                  </a:lnTo>
                  <a:lnTo>
                    <a:pt x="3280079" y="716402"/>
                  </a:lnTo>
                  <a:lnTo>
                    <a:pt x="3275843" y="712163"/>
                  </a:lnTo>
                  <a:lnTo>
                    <a:pt x="3270195" y="710043"/>
                  </a:lnTo>
                  <a:lnTo>
                    <a:pt x="3263841" y="710043"/>
                  </a:lnTo>
                  <a:lnTo>
                    <a:pt x="3253957" y="710043"/>
                  </a:lnTo>
                  <a:lnTo>
                    <a:pt x="3234189" y="713576"/>
                  </a:lnTo>
                  <a:lnTo>
                    <a:pt x="3220775" y="717108"/>
                  </a:lnTo>
                  <a:lnTo>
                    <a:pt x="3210891" y="721347"/>
                  </a:lnTo>
                  <a:lnTo>
                    <a:pt x="3204537" y="727000"/>
                  </a:lnTo>
                  <a:lnTo>
                    <a:pt x="3191123" y="743249"/>
                  </a:lnTo>
                  <a:lnTo>
                    <a:pt x="3179827" y="753140"/>
                  </a:lnTo>
                  <a:lnTo>
                    <a:pt x="3164295" y="765151"/>
                  </a:lnTo>
                  <a:lnTo>
                    <a:pt x="3155823" y="771510"/>
                  </a:lnTo>
                  <a:lnTo>
                    <a:pt x="3149469" y="776455"/>
                  </a:lnTo>
                  <a:lnTo>
                    <a:pt x="3145939" y="781401"/>
                  </a:lnTo>
                  <a:lnTo>
                    <a:pt x="3144527" y="786346"/>
                  </a:lnTo>
                  <a:lnTo>
                    <a:pt x="3144527" y="788466"/>
                  </a:lnTo>
                  <a:lnTo>
                    <a:pt x="3145939" y="791998"/>
                  </a:lnTo>
                  <a:lnTo>
                    <a:pt x="3148057" y="794825"/>
                  </a:lnTo>
                  <a:lnTo>
                    <a:pt x="3150881" y="796944"/>
                  </a:lnTo>
                  <a:lnTo>
                    <a:pt x="3156529" y="801890"/>
                  </a:lnTo>
                  <a:lnTo>
                    <a:pt x="3161471" y="806835"/>
                  </a:lnTo>
                  <a:lnTo>
                    <a:pt x="3162883" y="808248"/>
                  </a:lnTo>
                  <a:lnTo>
                    <a:pt x="3162883" y="811074"/>
                  </a:lnTo>
                  <a:lnTo>
                    <a:pt x="3161471" y="813194"/>
                  </a:lnTo>
                  <a:lnTo>
                    <a:pt x="3159353" y="816726"/>
                  </a:lnTo>
                  <a:lnTo>
                    <a:pt x="3155823" y="819552"/>
                  </a:lnTo>
                  <a:lnTo>
                    <a:pt x="3150881" y="820965"/>
                  </a:lnTo>
                  <a:lnTo>
                    <a:pt x="3144527" y="821672"/>
                  </a:lnTo>
                  <a:lnTo>
                    <a:pt x="3138173" y="820965"/>
                  </a:lnTo>
                  <a:lnTo>
                    <a:pt x="3132525" y="818139"/>
                  </a:lnTo>
                  <a:lnTo>
                    <a:pt x="3127583" y="814607"/>
                  </a:lnTo>
                  <a:lnTo>
                    <a:pt x="3123347" y="813194"/>
                  </a:lnTo>
                  <a:lnTo>
                    <a:pt x="3119817" y="813194"/>
                  </a:lnTo>
                  <a:lnTo>
                    <a:pt x="3117699" y="816726"/>
                  </a:lnTo>
                  <a:lnTo>
                    <a:pt x="3113463" y="819552"/>
                  </a:lnTo>
                  <a:lnTo>
                    <a:pt x="3104991" y="821672"/>
                  </a:lnTo>
                  <a:lnTo>
                    <a:pt x="3095107" y="824498"/>
                  </a:lnTo>
                  <a:lnTo>
                    <a:pt x="3084517" y="825911"/>
                  </a:lnTo>
                  <a:lnTo>
                    <a:pt x="3075339" y="825911"/>
                  </a:lnTo>
                  <a:lnTo>
                    <a:pt x="3068279" y="825911"/>
                  </a:lnTo>
                  <a:lnTo>
                    <a:pt x="3066867" y="824498"/>
                  </a:lnTo>
                  <a:lnTo>
                    <a:pt x="3066867" y="821672"/>
                  </a:lnTo>
                  <a:lnTo>
                    <a:pt x="3068279" y="820965"/>
                  </a:lnTo>
                  <a:lnTo>
                    <a:pt x="3071809" y="816726"/>
                  </a:lnTo>
                  <a:lnTo>
                    <a:pt x="3076751" y="813194"/>
                  </a:lnTo>
                  <a:lnTo>
                    <a:pt x="3079575" y="809661"/>
                  </a:lnTo>
                  <a:lnTo>
                    <a:pt x="3078163" y="806835"/>
                  </a:lnTo>
                  <a:lnTo>
                    <a:pt x="3076751" y="803303"/>
                  </a:lnTo>
                  <a:lnTo>
                    <a:pt x="3073221" y="801890"/>
                  </a:lnTo>
                  <a:lnTo>
                    <a:pt x="3068279" y="799770"/>
                  </a:lnTo>
                  <a:lnTo>
                    <a:pt x="3056277" y="796944"/>
                  </a:lnTo>
                  <a:lnTo>
                    <a:pt x="3042157" y="796238"/>
                  </a:lnTo>
                  <a:lnTo>
                    <a:pt x="3030155" y="796238"/>
                  </a:lnTo>
                  <a:lnTo>
                    <a:pt x="3020271" y="796944"/>
                  </a:lnTo>
                  <a:lnTo>
                    <a:pt x="3016741" y="798357"/>
                  </a:lnTo>
                  <a:lnTo>
                    <a:pt x="3015329" y="799770"/>
                  </a:lnTo>
                  <a:lnTo>
                    <a:pt x="3013211" y="806129"/>
                  </a:lnTo>
                  <a:lnTo>
                    <a:pt x="3010387" y="811074"/>
                  </a:lnTo>
                  <a:lnTo>
                    <a:pt x="3008269" y="813194"/>
                  </a:lnTo>
                  <a:lnTo>
                    <a:pt x="3003327" y="813194"/>
                  </a:lnTo>
                  <a:lnTo>
                    <a:pt x="2998385" y="813194"/>
                  </a:lnTo>
                  <a:lnTo>
                    <a:pt x="2990619" y="811781"/>
                  </a:lnTo>
                  <a:lnTo>
                    <a:pt x="2970145" y="806835"/>
                  </a:lnTo>
                  <a:lnTo>
                    <a:pt x="2958849" y="806129"/>
                  </a:lnTo>
                  <a:lnTo>
                    <a:pt x="2951789" y="806129"/>
                  </a:lnTo>
                  <a:lnTo>
                    <a:pt x="2947553" y="808248"/>
                  </a:lnTo>
                  <a:lnTo>
                    <a:pt x="2945435" y="811074"/>
                  </a:lnTo>
                  <a:lnTo>
                    <a:pt x="2942611" y="813194"/>
                  </a:lnTo>
                  <a:lnTo>
                    <a:pt x="2941905" y="814607"/>
                  </a:lnTo>
                  <a:lnTo>
                    <a:pt x="2940493" y="814607"/>
                  </a:lnTo>
                  <a:lnTo>
                    <a:pt x="2935551" y="813194"/>
                  </a:lnTo>
                  <a:lnTo>
                    <a:pt x="2930609" y="811074"/>
                  </a:lnTo>
                  <a:lnTo>
                    <a:pt x="2925667" y="809661"/>
                  </a:lnTo>
                  <a:lnTo>
                    <a:pt x="2917195" y="809661"/>
                  </a:lnTo>
                  <a:lnTo>
                    <a:pt x="2904487" y="811074"/>
                  </a:lnTo>
                  <a:lnTo>
                    <a:pt x="2898839" y="809661"/>
                  </a:lnTo>
                  <a:lnTo>
                    <a:pt x="2888955" y="808248"/>
                  </a:lnTo>
                  <a:lnTo>
                    <a:pt x="2884013" y="806835"/>
                  </a:lnTo>
                  <a:lnTo>
                    <a:pt x="2879071" y="806835"/>
                  </a:lnTo>
                  <a:lnTo>
                    <a:pt x="2866363" y="809661"/>
                  </a:lnTo>
                  <a:lnTo>
                    <a:pt x="2854361" y="813194"/>
                  </a:lnTo>
                  <a:lnTo>
                    <a:pt x="2842359" y="820965"/>
                  </a:lnTo>
                  <a:lnTo>
                    <a:pt x="2829651" y="829444"/>
                  </a:lnTo>
                  <a:lnTo>
                    <a:pt x="2819061" y="839335"/>
                  </a:lnTo>
                  <a:lnTo>
                    <a:pt x="2809883" y="849226"/>
                  </a:lnTo>
                  <a:lnTo>
                    <a:pt x="2804941" y="859117"/>
                  </a:lnTo>
                  <a:lnTo>
                    <a:pt x="2802823" y="863356"/>
                  </a:lnTo>
                  <a:lnTo>
                    <a:pt x="2799999" y="868302"/>
                  </a:lnTo>
                  <a:lnTo>
                    <a:pt x="2792939" y="876073"/>
                  </a:lnTo>
                  <a:lnTo>
                    <a:pt x="2785879" y="882432"/>
                  </a:lnTo>
                  <a:lnTo>
                    <a:pt x="2776701" y="887377"/>
                  </a:lnTo>
                  <a:lnTo>
                    <a:pt x="2768229" y="892323"/>
                  </a:lnTo>
                  <a:lnTo>
                    <a:pt x="2759757" y="897975"/>
                  </a:lnTo>
                  <a:lnTo>
                    <a:pt x="2753403" y="904334"/>
                  </a:lnTo>
                  <a:lnTo>
                    <a:pt x="2748461" y="911399"/>
                  </a:lnTo>
                  <a:lnTo>
                    <a:pt x="2744931" y="919170"/>
                  </a:lnTo>
                  <a:lnTo>
                    <a:pt x="2742813" y="925529"/>
                  </a:lnTo>
                  <a:lnTo>
                    <a:pt x="2738577" y="929768"/>
                  </a:lnTo>
                  <a:lnTo>
                    <a:pt x="2733635" y="934714"/>
                  </a:lnTo>
                  <a:lnTo>
                    <a:pt x="2719515" y="946018"/>
                  </a:lnTo>
                  <a:lnTo>
                    <a:pt x="2694805" y="962268"/>
                  </a:lnTo>
                  <a:lnTo>
                    <a:pt x="2682097" y="970746"/>
                  </a:lnTo>
                  <a:lnTo>
                    <a:pt x="2675037" y="977811"/>
                  </a:lnTo>
                  <a:lnTo>
                    <a:pt x="2671507" y="984169"/>
                  </a:lnTo>
                  <a:lnTo>
                    <a:pt x="2670095" y="985582"/>
                  </a:lnTo>
                  <a:lnTo>
                    <a:pt x="2671507" y="987702"/>
                  </a:lnTo>
                  <a:lnTo>
                    <a:pt x="2673625" y="990528"/>
                  </a:lnTo>
                  <a:lnTo>
                    <a:pt x="2679979" y="991941"/>
                  </a:lnTo>
                  <a:lnTo>
                    <a:pt x="2688451" y="991941"/>
                  </a:lnTo>
                  <a:lnTo>
                    <a:pt x="2699747" y="991941"/>
                  </a:lnTo>
                  <a:lnTo>
                    <a:pt x="2704689" y="991941"/>
                  </a:lnTo>
                  <a:lnTo>
                    <a:pt x="2708219" y="992647"/>
                  </a:lnTo>
                  <a:lnTo>
                    <a:pt x="2710337" y="994060"/>
                  </a:lnTo>
                  <a:lnTo>
                    <a:pt x="2711749" y="996887"/>
                  </a:lnTo>
                  <a:lnTo>
                    <a:pt x="2713161" y="999006"/>
                  </a:lnTo>
                  <a:lnTo>
                    <a:pt x="2713161" y="1001126"/>
                  </a:lnTo>
                  <a:lnTo>
                    <a:pt x="2711749" y="1007484"/>
                  </a:lnTo>
                  <a:lnTo>
                    <a:pt x="2709631" y="1012430"/>
                  </a:lnTo>
                  <a:lnTo>
                    <a:pt x="2708219" y="1017375"/>
                  </a:lnTo>
                  <a:lnTo>
                    <a:pt x="2708219" y="1018788"/>
                  </a:lnTo>
                  <a:lnTo>
                    <a:pt x="2709631" y="1020908"/>
                  </a:lnTo>
                  <a:lnTo>
                    <a:pt x="2711749" y="1020908"/>
                  </a:lnTo>
                  <a:lnTo>
                    <a:pt x="2714573" y="1020908"/>
                  </a:lnTo>
                  <a:lnTo>
                    <a:pt x="2719515" y="1020201"/>
                  </a:lnTo>
                  <a:lnTo>
                    <a:pt x="2721633" y="1018788"/>
                  </a:lnTo>
                  <a:lnTo>
                    <a:pt x="2721633" y="1017375"/>
                  </a:lnTo>
                  <a:lnTo>
                    <a:pt x="2720221" y="1015256"/>
                  </a:lnTo>
                  <a:lnTo>
                    <a:pt x="2719515" y="1012430"/>
                  </a:lnTo>
                  <a:lnTo>
                    <a:pt x="2719515" y="1010310"/>
                  </a:lnTo>
                  <a:lnTo>
                    <a:pt x="2721633" y="1007484"/>
                  </a:lnTo>
                  <a:lnTo>
                    <a:pt x="2727987" y="1005365"/>
                  </a:lnTo>
                  <a:lnTo>
                    <a:pt x="2731517" y="1003952"/>
                  </a:lnTo>
                  <a:lnTo>
                    <a:pt x="2733635" y="1003952"/>
                  </a:lnTo>
                  <a:lnTo>
                    <a:pt x="2735047" y="1005365"/>
                  </a:lnTo>
                  <a:lnTo>
                    <a:pt x="2735047" y="1006071"/>
                  </a:lnTo>
                  <a:lnTo>
                    <a:pt x="2733635" y="1011017"/>
                  </a:lnTo>
                  <a:lnTo>
                    <a:pt x="2731517" y="1017375"/>
                  </a:lnTo>
                  <a:lnTo>
                    <a:pt x="2728693" y="1023734"/>
                  </a:lnTo>
                  <a:lnTo>
                    <a:pt x="2728693" y="1025853"/>
                  </a:lnTo>
                  <a:lnTo>
                    <a:pt x="2728693" y="1028680"/>
                  </a:lnTo>
                  <a:lnTo>
                    <a:pt x="2730105" y="1030799"/>
                  </a:lnTo>
                  <a:lnTo>
                    <a:pt x="2732929" y="1030799"/>
                  </a:lnTo>
                  <a:lnTo>
                    <a:pt x="2735047" y="1030799"/>
                  </a:lnTo>
                  <a:lnTo>
                    <a:pt x="2741401" y="1030093"/>
                  </a:lnTo>
                  <a:lnTo>
                    <a:pt x="2747755" y="1027266"/>
                  </a:lnTo>
                  <a:lnTo>
                    <a:pt x="2752697" y="1022321"/>
                  </a:lnTo>
                  <a:lnTo>
                    <a:pt x="2754815" y="1018788"/>
                  </a:lnTo>
                  <a:lnTo>
                    <a:pt x="2757639" y="1013843"/>
                  </a:lnTo>
                  <a:lnTo>
                    <a:pt x="2759757" y="1006071"/>
                  </a:lnTo>
                  <a:lnTo>
                    <a:pt x="2761169" y="1005365"/>
                  </a:lnTo>
                  <a:lnTo>
                    <a:pt x="2764699" y="1005365"/>
                  </a:lnTo>
                  <a:lnTo>
                    <a:pt x="2768229" y="1007484"/>
                  </a:lnTo>
                  <a:lnTo>
                    <a:pt x="2771759" y="1007484"/>
                  </a:lnTo>
                  <a:lnTo>
                    <a:pt x="2779525" y="1006071"/>
                  </a:lnTo>
                  <a:lnTo>
                    <a:pt x="2785879" y="1006071"/>
                  </a:lnTo>
                  <a:lnTo>
                    <a:pt x="2787997" y="1007484"/>
                  </a:lnTo>
                  <a:lnTo>
                    <a:pt x="2791527" y="1008897"/>
                  </a:lnTo>
                  <a:lnTo>
                    <a:pt x="2801411" y="1020908"/>
                  </a:lnTo>
                  <a:lnTo>
                    <a:pt x="2809177" y="1028680"/>
                  </a:lnTo>
                  <a:lnTo>
                    <a:pt x="2819767" y="1037158"/>
                  </a:lnTo>
                  <a:lnTo>
                    <a:pt x="2824709" y="1040690"/>
                  </a:lnTo>
                  <a:lnTo>
                    <a:pt x="2826121" y="1044223"/>
                  </a:lnTo>
                  <a:lnTo>
                    <a:pt x="2824709" y="1047049"/>
                  </a:lnTo>
                  <a:lnTo>
                    <a:pt x="2824003" y="1048462"/>
                  </a:lnTo>
                  <a:lnTo>
                    <a:pt x="2817649" y="1051994"/>
                  </a:lnTo>
                  <a:lnTo>
                    <a:pt x="2816237" y="1054114"/>
                  </a:lnTo>
                  <a:lnTo>
                    <a:pt x="2817649" y="1056940"/>
                  </a:lnTo>
                  <a:lnTo>
                    <a:pt x="2819767" y="1060473"/>
                  </a:lnTo>
                  <a:lnTo>
                    <a:pt x="2819767" y="1063299"/>
                  </a:lnTo>
                  <a:lnTo>
                    <a:pt x="2819767" y="1067538"/>
                  </a:lnTo>
                  <a:lnTo>
                    <a:pt x="2819061" y="1070364"/>
                  </a:lnTo>
                  <a:lnTo>
                    <a:pt x="2819767" y="1072483"/>
                  </a:lnTo>
                  <a:lnTo>
                    <a:pt x="2821179" y="1076722"/>
                  </a:lnTo>
                  <a:lnTo>
                    <a:pt x="2824003" y="1080255"/>
                  </a:lnTo>
                  <a:lnTo>
                    <a:pt x="2827533" y="1083787"/>
                  </a:lnTo>
                  <a:lnTo>
                    <a:pt x="2827533" y="1087320"/>
                  </a:lnTo>
                  <a:lnTo>
                    <a:pt x="2826121" y="1091559"/>
                  </a:lnTo>
                  <a:lnTo>
                    <a:pt x="2824003" y="1095092"/>
                  </a:lnTo>
                  <a:lnTo>
                    <a:pt x="2816237" y="1103570"/>
                  </a:lnTo>
                  <a:lnTo>
                    <a:pt x="2814119" y="1108515"/>
                  </a:lnTo>
                  <a:lnTo>
                    <a:pt x="2811295" y="1114874"/>
                  </a:lnTo>
                  <a:lnTo>
                    <a:pt x="2809177" y="1120526"/>
                  </a:lnTo>
                  <a:lnTo>
                    <a:pt x="2807765" y="1124765"/>
                  </a:lnTo>
                  <a:lnTo>
                    <a:pt x="2802823" y="1131830"/>
                  </a:lnTo>
                  <a:lnTo>
                    <a:pt x="2801411" y="1134656"/>
                  </a:lnTo>
                  <a:lnTo>
                    <a:pt x="2801411" y="1138189"/>
                  </a:lnTo>
                  <a:lnTo>
                    <a:pt x="2801411" y="1141721"/>
                  </a:lnTo>
                  <a:lnTo>
                    <a:pt x="2801411" y="1146667"/>
                  </a:lnTo>
                  <a:lnTo>
                    <a:pt x="2802823" y="1153025"/>
                  </a:lnTo>
                  <a:lnTo>
                    <a:pt x="2804235" y="1162917"/>
                  </a:lnTo>
                  <a:lnTo>
                    <a:pt x="2804235" y="1173514"/>
                  </a:lnTo>
                  <a:lnTo>
                    <a:pt x="2804235" y="1186231"/>
                  </a:lnTo>
                  <a:lnTo>
                    <a:pt x="2801411" y="1198242"/>
                  </a:lnTo>
                  <a:lnTo>
                    <a:pt x="2797881" y="1210253"/>
                  </a:lnTo>
                  <a:lnTo>
                    <a:pt x="2792939" y="1220144"/>
                  </a:lnTo>
                  <a:lnTo>
                    <a:pt x="2789409" y="1225089"/>
                  </a:lnTo>
                  <a:lnTo>
                    <a:pt x="2785879" y="1229329"/>
                  </a:lnTo>
                  <a:lnTo>
                    <a:pt x="2779525" y="1234981"/>
                  </a:lnTo>
                  <a:lnTo>
                    <a:pt x="2775995" y="1239926"/>
                  </a:lnTo>
                  <a:lnTo>
                    <a:pt x="2773171" y="1244872"/>
                  </a:lnTo>
                  <a:lnTo>
                    <a:pt x="2771759" y="1247698"/>
                  </a:lnTo>
                  <a:lnTo>
                    <a:pt x="2769641" y="1253350"/>
                  </a:lnTo>
                  <a:lnTo>
                    <a:pt x="2766817" y="1257589"/>
                  </a:lnTo>
                  <a:lnTo>
                    <a:pt x="2761875" y="1262535"/>
                  </a:lnTo>
                  <a:lnTo>
                    <a:pt x="2757639" y="1267480"/>
                  </a:lnTo>
                  <a:lnTo>
                    <a:pt x="2754815" y="1272426"/>
                  </a:lnTo>
                  <a:lnTo>
                    <a:pt x="2749873" y="1285849"/>
                  </a:lnTo>
                  <a:lnTo>
                    <a:pt x="2746343" y="1294328"/>
                  </a:lnTo>
                  <a:lnTo>
                    <a:pt x="2739989" y="1304219"/>
                  </a:lnTo>
                  <a:lnTo>
                    <a:pt x="2732929" y="1314816"/>
                  </a:lnTo>
                  <a:lnTo>
                    <a:pt x="2721633" y="1328947"/>
                  </a:lnTo>
                  <a:lnTo>
                    <a:pt x="2708219" y="1340957"/>
                  </a:lnTo>
                  <a:lnTo>
                    <a:pt x="2698335" y="1352968"/>
                  </a:lnTo>
                  <a:lnTo>
                    <a:pt x="2682097" y="1375576"/>
                  </a:lnTo>
                  <a:lnTo>
                    <a:pt x="2670095" y="1391119"/>
                  </a:lnTo>
                  <a:lnTo>
                    <a:pt x="2665153" y="1397478"/>
                  </a:lnTo>
                  <a:lnTo>
                    <a:pt x="2658799" y="1402424"/>
                  </a:lnTo>
                  <a:lnTo>
                    <a:pt x="2648915" y="1407369"/>
                  </a:lnTo>
                  <a:lnTo>
                    <a:pt x="2643973" y="1412315"/>
                  </a:lnTo>
                  <a:lnTo>
                    <a:pt x="2640443" y="1414434"/>
                  </a:lnTo>
                  <a:lnTo>
                    <a:pt x="2634088" y="1417260"/>
                  </a:lnTo>
                  <a:lnTo>
                    <a:pt x="2628440" y="1418673"/>
                  </a:lnTo>
                  <a:lnTo>
                    <a:pt x="2623498" y="1420793"/>
                  </a:lnTo>
                  <a:lnTo>
                    <a:pt x="2620674" y="1422206"/>
                  </a:lnTo>
                  <a:lnTo>
                    <a:pt x="2617144" y="1422206"/>
                  </a:lnTo>
                  <a:lnTo>
                    <a:pt x="2610790" y="1418673"/>
                  </a:lnTo>
                  <a:lnTo>
                    <a:pt x="2602318" y="1415847"/>
                  </a:lnTo>
                  <a:lnTo>
                    <a:pt x="2600906" y="1414434"/>
                  </a:lnTo>
                  <a:lnTo>
                    <a:pt x="2600200" y="1412315"/>
                  </a:lnTo>
                  <a:lnTo>
                    <a:pt x="2600200" y="1407369"/>
                  </a:lnTo>
                  <a:lnTo>
                    <a:pt x="2600200" y="1405956"/>
                  </a:lnTo>
                  <a:lnTo>
                    <a:pt x="2598788" y="1405250"/>
                  </a:lnTo>
                  <a:lnTo>
                    <a:pt x="2597376" y="1405250"/>
                  </a:lnTo>
                  <a:lnTo>
                    <a:pt x="2593846" y="1407369"/>
                  </a:lnTo>
                  <a:lnTo>
                    <a:pt x="2591022" y="1408782"/>
                  </a:lnTo>
                  <a:lnTo>
                    <a:pt x="2590316" y="1408782"/>
                  </a:lnTo>
                  <a:lnTo>
                    <a:pt x="2588904" y="1407369"/>
                  </a:lnTo>
                  <a:lnTo>
                    <a:pt x="2590316" y="1405956"/>
                  </a:lnTo>
                  <a:lnTo>
                    <a:pt x="2590316" y="1402424"/>
                  </a:lnTo>
                  <a:lnTo>
                    <a:pt x="2590316" y="1401011"/>
                  </a:lnTo>
                  <a:lnTo>
                    <a:pt x="2587492" y="1401011"/>
                  </a:lnTo>
                  <a:lnTo>
                    <a:pt x="2585374" y="1401011"/>
                  </a:lnTo>
                  <a:lnTo>
                    <a:pt x="2583962" y="1402424"/>
                  </a:lnTo>
                  <a:lnTo>
                    <a:pt x="2583962" y="1405250"/>
                  </a:lnTo>
                  <a:lnTo>
                    <a:pt x="2582550" y="1410195"/>
                  </a:lnTo>
                  <a:lnTo>
                    <a:pt x="2580432" y="1414434"/>
                  </a:lnTo>
                  <a:lnTo>
                    <a:pt x="2576902" y="1420793"/>
                  </a:lnTo>
                  <a:lnTo>
                    <a:pt x="2574078" y="1423619"/>
                  </a:lnTo>
                  <a:lnTo>
                    <a:pt x="2572666" y="1425738"/>
                  </a:lnTo>
                  <a:lnTo>
                    <a:pt x="2567018" y="1424325"/>
                  </a:lnTo>
                  <a:lnTo>
                    <a:pt x="2562782" y="1423619"/>
                  </a:lnTo>
                  <a:lnTo>
                    <a:pt x="2562782" y="1425738"/>
                  </a:lnTo>
                  <a:lnTo>
                    <a:pt x="2564194" y="1429271"/>
                  </a:lnTo>
                  <a:lnTo>
                    <a:pt x="2562782" y="1433510"/>
                  </a:lnTo>
                  <a:lnTo>
                    <a:pt x="2560664" y="1435630"/>
                  </a:lnTo>
                  <a:lnTo>
                    <a:pt x="2554310" y="1425738"/>
                  </a:lnTo>
                  <a:lnTo>
                    <a:pt x="2557134" y="1419380"/>
                  </a:lnTo>
                  <a:lnTo>
                    <a:pt x="2557840" y="1417260"/>
                  </a:lnTo>
                  <a:lnTo>
                    <a:pt x="2559252" y="1415847"/>
                  </a:lnTo>
                  <a:lnTo>
                    <a:pt x="2562076" y="1415847"/>
                  </a:lnTo>
                  <a:lnTo>
                    <a:pt x="2564194" y="1415847"/>
                  </a:lnTo>
                  <a:lnTo>
                    <a:pt x="2567018" y="1414434"/>
                  </a:lnTo>
                  <a:lnTo>
                    <a:pt x="2569136" y="1412315"/>
                  </a:lnTo>
                  <a:lnTo>
                    <a:pt x="2571960" y="1408782"/>
                  </a:lnTo>
                  <a:lnTo>
                    <a:pt x="2574078" y="1402424"/>
                  </a:lnTo>
                  <a:lnTo>
                    <a:pt x="2575490" y="1396065"/>
                  </a:lnTo>
                  <a:lnTo>
                    <a:pt x="2575490" y="1389000"/>
                  </a:lnTo>
                  <a:lnTo>
                    <a:pt x="2574078" y="1382641"/>
                  </a:lnTo>
                  <a:lnTo>
                    <a:pt x="2571960" y="1367805"/>
                  </a:lnTo>
                  <a:lnTo>
                    <a:pt x="2567724" y="1354381"/>
                  </a:lnTo>
                  <a:lnTo>
                    <a:pt x="2567018" y="1349435"/>
                  </a:lnTo>
                  <a:lnTo>
                    <a:pt x="2567018" y="1345903"/>
                  </a:lnTo>
                  <a:lnTo>
                    <a:pt x="2567724" y="1344490"/>
                  </a:lnTo>
                  <a:lnTo>
                    <a:pt x="2571960" y="1343783"/>
                  </a:lnTo>
                  <a:lnTo>
                    <a:pt x="2577608" y="1342370"/>
                  </a:lnTo>
                  <a:lnTo>
                    <a:pt x="2581844" y="1340957"/>
                  </a:lnTo>
                  <a:lnTo>
                    <a:pt x="2583962" y="1337425"/>
                  </a:lnTo>
                  <a:lnTo>
                    <a:pt x="2585374" y="1333892"/>
                  </a:lnTo>
                  <a:lnTo>
                    <a:pt x="2587492" y="1331066"/>
                  </a:lnTo>
                  <a:lnTo>
                    <a:pt x="2590316" y="1331066"/>
                  </a:lnTo>
                  <a:lnTo>
                    <a:pt x="2592434" y="1331066"/>
                  </a:lnTo>
                  <a:lnTo>
                    <a:pt x="2600906" y="1334599"/>
                  </a:lnTo>
                  <a:lnTo>
                    <a:pt x="2612202" y="1339544"/>
                  </a:lnTo>
                  <a:lnTo>
                    <a:pt x="2615026" y="1340957"/>
                  </a:lnTo>
                  <a:lnTo>
                    <a:pt x="2618556" y="1339544"/>
                  </a:lnTo>
                  <a:lnTo>
                    <a:pt x="2620674" y="1337425"/>
                  </a:lnTo>
                  <a:lnTo>
                    <a:pt x="2623498" y="1332479"/>
                  </a:lnTo>
                  <a:lnTo>
                    <a:pt x="2629146" y="1322588"/>
                  </a:lnTo>
                  <a:lnTo>
                    <a:pt x="2634088" y="1307751"/>
                  </a:lnTo>
                  <a:lnTo>
                    <a:pt x="2643973" y="1278078"/>
                  </a:lnTo>
                  <a:lnTo>
                    <a:pt x="2648915" y="1264654"/>
                  </a:lnTo>
                  <a:lnTo>
                    <a:pt x="2655269" y="1254763"/>
                  </a:lnTo>
                  <a:lnTo>
                    <a:pt x="2658799" y="1246285"/>
                  </a:lnTo>
                  <a:lnTo>
                    <a:pt x="2661623" y="1239220"/>
                  </a:lnTo>
                  <a:lnTo>
                    <a:pt x="2661623" y="1232861"/>
                  </a:lnTo>
                  <a:lnTo>
                    <a:pt x="2658799" y="1226502"/>
                  </a:lnTo>
                  <a:lnTo>
                    <a:pt x="2656681" y="1222970"/>
                  </a:lnTo>
                  <a:lnTo>
                    <a:pt x="2651739" y="1220144"/>
                  </a:lnTo>
                  <a:lnTo>
                    <a:pt x="2646797" y="1221557"/>
                  </a:lnTo>
                  <a:lnTo>
                    <a:pt x="2640443" y="1225089"/>
                  </a:lnTo>
                  <a:lnTo>
                    <a:pt x="2635500" y="1229329"/>
                  </a:lnTo>
                  <a:lnTo>
                    <a:pt x="2631970" y="1231448"/>
                  </a:lnTo>
                  <a:lnTo>
                    <a:pt x="2629146" y="1231448"/>
                  </a:lnTo>
                  <a:lnTo>
                    <a:pt x="2627028" y="1231448"/>
                  </a:lnTo>
                  <a:lnTo>
                    <a:pt x="2623498" y="1231448"/>
                  </a:lnTo>
                  <a:lnTo>
                    <a:pt x="2620674" y="1231448"/>
                  </a:lnTo>
                  <a:lnTo>
                    <a:pt x="2617144" y="1234274"/>
                  </a:lnTo>
                  <a:lnTo>
                    <a:pt x="2612202" y="1237807"/>
                  </a:lnTo>
                  <a:lnTo>
                    <a:pt x="2605848" y="1242752"/>
                  </a:lnTo>
                  <a:lnTo>
                    <a:pt x="2600200" y="1244872"/>
                  </a:lnTo>
                  <a:lnTo>
                    <a:pt x="2595258" y="1247698"/>
                  </a:lnTo>
                  <a:lnTo>
                    <a:pt x="2588904" y="1248404"/>
                  </a:lnTo>
                  <a:lnTo>
                    <a:pt x="2582550" y="1248404"/>
                  </a:lnTo>
                  <a:lnTo>
                    <a:pt x="2576902" y="1246285"/>
                  </a:lnTo>
                  <a:lnTo>
                    <a:pt x="2570548" y="1243459"/>
                  </a:lnTo>
                  <a:lnTo>
                    <a:pt x="2565606" y="1239926"/>
                  </a:lnTo>
                  <a:lnTo>
                    <a:pt x="2560664" y="1236394"/>
                  </a:lnTo>
                  <a:lnTo>
                    <a:pt x="2559252" y="1234274"/>
                  </a:lnTo>
                  <a:lnTo>
                    <a:pt x="2559252" y="1231448"/>
                  </a:lnTo>
                  <a:lnTo>
                    <a:pt x="2560664" y="1229329"/>
                  </a:lnTo>
                  <a:lnTo>
                    <a:pt x="2562782" y="1225089"/>
                  </a:lnTo>
                  <a:lnTo>
                    <a:pt x="2562782" y="1222970"/>
                  </a:lnTo>
                  <a:lnTo>
                    <a:pt x="2560664" y="1220144"/>
                  </a:lnTo>
                  <a:lnTo>
                    <a:pt x="2557840" y="1218024"/>
                  </a:lnTo>
                  <a:lnTo>
                    <a:pt x="2557134" y="1215198"/>
                  </a:lnTo>
                  <a:lnTo>
                    <a:pt x="2557840" y="1210253"/>
                  </a:lnTo>
                  <a:lnTo>
                    <a:pt x="2557840" y="1208133"/>
                  </a:lnTo>
                  <a:lnTo>
                    <a:pt x="2557840" y="1205307"/>
                  </a:lnTo>
                  <a:lnTo>
                    <a:pt x="2557134" y="1204601"/>
                  </a:lnTo>
                  <a:lnTo>
                    <a:pt x="2552898" y="1204601"/>
                  </a:lnTo>
                  <a:lnTo>
                    <a:pt x="2548662" y="1203188"/>
                  </a:lnTo>
                  <a:lnTo>
                    <a:pt x="2545838" y="1201068"/>
                  </a:lnTo>
                  <a:lnTo>
                    <a:pt x="2540896" y="1194710"/>
                  </a:lnTo>
                  <a:lnTo>
                    <a:pt x="2538778" y="1191177"/>
                  </a:lnTo>
                  <a:lnTo>
                    <a:pt x="2533836" y="1186938"/>
                  </a:lnTo>
                  <a:lnTo>
                    <a:pt x="2527482" y="1184818"/>
                  </a:lnTo>
                  <a:lnTo>
                    <a:pt x="2519010" y="1183405"/>
                  </a:lnTo>
                  <a:lnTo>
                    <a:pt x="2500654" y="1179873"/>
                  </a:lnTo>
                  <a:lnTo>
                    <a:pt x="2494300" y="1178460"/>
                  </a:lnTo>
                  <a:lnTo>
                    <a:pt x="2487946" y="1174927"/>
                  </a:lnTo>
                  <a:lnTo>
                    <a:pt x="2483004" y="1168569"/>
                  </a:lnTo>
                  <a:lnTo>
                    <a:pt x="2479474" y="1160091"/>
                  </a:lnTo>
                  <a:lnTo>
                    <a:pt x="2475944" y="1148080"/>
                  </a:lnTo>
                  <a:lnTo>
                    <a:pt x="2473120" y="1131830"/>
                  </a:lnTo>
                  <a:lnTo>
                    <a:pt x="2468178" y="1114874"/>
                  </a:lnTo>
                  <a:lnTo>
                    <a:pt x="2463236" y="1098624"/>
                  </a:lnTo>
                  <a:lnTo>
                    <a:pt x="2457588" y="1083787"/>
                  </a:lnTo>
                  <a:lnTo>
                    <a:pt x="2449822" y="1070364"/>
                  </a:lnTo>
                  <a:lnTo>
                    <a:pt x="2442762" y="1060473"/>
                  </a:lnTo>
                  <a:lnTo>
                    <a:pt x="2434996" y="1051994"/>
                  </a:lnTo>
                  <a:lnTo>
                    <a:pt x="2429348" y="1047049"/>
                  </a:lnTo>
                  <a:lnTo>
                    <a:pt x="2425112" y="1045636"/>
                  </a:lnTo>
                  <a:lnTo>
                    <a:pt x="2422994" y="1045636"/>
                  </a:lnTo>
                  <a:lnTo>
                    <a:pt x="2416640" y="1044223"/>
                  </a:lnTo>
                  <a:lnTo>
                    <a:pt x="2411698" y="1043516"/>
                  </a:lnTo>
                  <a:lnTo>
                    <a:pt x="2396872" y="1037158"/>
                  </a:lnTo>
                  <a:lnTo>
                    <a:pt x="2388400" y="1034332"/>
                  </a:lnTo>
                  <a:lnTo>
                    <a:pt x="2377104" y="1033625"/>
                  </a:lnTo>
                  <a:lnTo>
                    <a:pt x="2365102" y="1033625"/>
                  </a:lnTo>
                  <a:lnTo>
                    <a:pt x="2348864" y="1034332"/>
                  </a:lnTo>
                  <a:lnTo>
                    <a:pt x="2333332" y="1038571"/>
                  </a:lnTo>
                  <a:lnTo>
                    <a:pt x="2319918" y="1043516"/>
                  </a:lnTo>
                  <a:lnTo>
                    <a:pt x="2310034" y="1048462"/>
                  </a:lnTo>
                  <a:lnTo>
                    <a:pt x="2301562" y="1054114"/>
                  </a:lnTo>
                  <a:lnTo>
                    <a:pt x="2296620" y="1060473"/>
                  </a:lnTo>
                  <a:lnTo>
                    <a:pt x="2295208" y="1064005"/>
                  </a:lnTo>
                  <a:lnTo>
                    <a:pt x="2295208" y="1066831"/>
                  </a:lnTo>
                  <a:lnTo>
                    <a:pt x="2295208" y="1067538"/>
                  </a:lnTo>
                  <a:lnTo>
                    <a:pt x="2296620" y="1068951"/>
                  </a:lnTo>
                  <a:lnTo>
                    <a:pt x="2298738" y="1068951"/>
                  </a:lnTo>
                  <a:lnTo>
                    <a:pt x="2303680" y="1068951"/>
                  </a:lnTo>
                  <a:lnTo>
                    <a:pt x="2307210" y="1070364"/>
                  </a:lnTo>
                  <a:lnTo>
                    <a:pt x="2310740" y="1072483"/>
                  </a:lnTo>
                  <a:lnTo>
                    <a:pt x="2313564" y="1076722"/>
                  </a:lnTo>
                  <a:lnTo>
                    <a:pt x="2313564" y="1081668"/>
                  </a:lnTo>
                  <a:lnTo>
                    <a:pt x="2312152" y="1087320"/>
                  </a:lnTo>
                  <a:lnTo>
                    <a:pt x="2308622" y="1095092"/>
                  </a:lnTo>
                  <a:lnTo>
                    <a:pt x="2301562" y="1104983"/>
                  </a:lnTo>
                  <a:lnTo>
                    <a:pt x="2295208" y="1113461"/>
                  </a:lnTo>
                  <a:lnTo>
                    <a:pt x="2290266" y="1121939"/>
                  </a:lnTo>
                  <a:lnTo>
                    <a:pt x="2282500" y="1138189"/>
                  </a:lnTo>
                  <a:lnTo>
                    <a:pt x="2276852" y="1151612"/>
                  </a:lnTo>
                  <a:lnTo>
                    <a:pt x="2271910" y="1157971"/>
                  </a:lnTo>
                  <a:lnTo>
                    <a:pt x="2265556" y="1163623"/>
                  </a:lnTo>
                  <a:lnTo>
                    <a:pt x="2259202" y="1169982"/>
                  </a:lnTo>
                  <a:lnTo>
                    <a:pt x="2254260" y="1174927"/>
                  </a:lnTo>
                  <a:lnTo>
                    <a:pt x="2248612" y="1177047"/>
                  </a:lnTo>
                  <a:lnTo>
                    <a:pt x="2242258" y="1178460"/>
                  </a:lnTo>
                  <a:lnTo>
                    <a:pt x="2235904" y="1178460"/>
                  </a:lnTo>
                  <a:lnTo>
                    <a:pt x="2230256" y="1177047"/>
                  </a:lnTo>
                  <a:lnTo>
                    <a:pt x="2222490" y="1173514"/>
                  </a:lnTo>
                  <a:lnTo>
                    <a:pt x="2214018" y="1168569"/>
                  </a:lnTo>
                  <a:lnTo>
                    <a:pt x="2207664" y="1165036"/>
                  </a:lnTo>
                  <a:lnTo>
                    <a:pt x="2202722" y="1163623"/>
                  </a:lnTo>
                  <a:lnTo>
                    <a:pt x="2200683" y="1163215"/>
                  </a:lnTo>
                  <a:lnTo>
                    <a:pt x="2203501" y="1149653"/>
                  </a:lnTo>
                  <a:cubicBezTo>
                    <a:pt x="2185222" y="1137436"/>
                    <a:pt x="2186018" y="1153524"/>
                    <a:pt x="2172197" y="1151874"/>
                  </a:cubicBezTo>
                  <a:cubicBezTo>
                    <a:pt x="2163376" y="1150795"/>
                    <a:pt x="2162071" y="1142259"/>
                    <a:pt x="2152900" y="1142005"/>
                  </a:cubicBezTo>
                  <a:cubicBezTo>
                    <a:pt x="2152040" y="1141974"/>
                    <a:pt x="2141467" y="1142513"/>
                    <a:pt x="2141340" y="1142545"/>
                  </a:cubicBezTo>
                  <a:cubicBezTo>
                    <a:pt x="2138315" y="1143560"/>
                    <a:pt x="2132519" y="1149716"/>
                    <a:pt x="2129717" y="1152255"/>
                  </a:cubicBezTo>
                  <a:cubicBezTo>
                    <a:pt x="2124462" y="1156951"/>
                    <a:pt x="2118030" y="1160283"/>
                    <a:pt x="2115610" y="1167264"/>
                  </a:cubicBezTo>
                  <a:cubicBezTo>
                    <a:pt x="2112744" y="1175546"/>
                    <a:pt x="2110483" y="1174308"/>
                    <a:pt x="2101534" y="1175641"/>
                  </a:cubicBezTo>
                  <a:cubicBezTo>
                    <a:pt x="2095452" y="1176593"/>
                    <a:pt x="2092650" y="1181035"/>
                    <a:pt x="2086631" y="1182083"/>
                  </a:cubicBezTo>
                  <a:cubicBezTo>
                    <a:pt x="2080644" y="1183130"/>
                    <a:pt x="2075676" y="1183542"/>
                    <a:pt x="2071027" y="1186589"/>
                  </a:cubicBezTo>
                  <a:cubicBezTo>
                    <a:pt x="2063289" y="1191697"/>
                    <a:pt x="2061920" y="1196679"/>
                    <a:pt x="2051857" y="1189952"/>
                  </a:cubicBezTo>
                  <a:cubicBezTo>
                    <a:pt x="2044883" y="1194585"/>
                    <a:pt x="2047144" y="1193538"/>
                    <a:pt x="2033896" y="1192173"/>
                  </a:cubicBezTo>
                  <a:cubicBezTo>
                    <a:pt x="2025457" y="1191285"/>
                    <a:pt x="2030393" y="1187445"/>
                    <a:pt x="2016987" y="1188746"/>
                  </a:cubicBezTo>
                  <a:cubicBezTo>
                    <a:pt x="2005395" y="1189889"/>
                    <a:pt x="2007497" y="1188937"/>
                    <a:pt x="2000332" y="1183098"/>
                  </a:cubicBezTo>
                  <a:cubicBezTo>
                    <a:pt x="1991352" y="1175768"/>
                    <a:pt x="1992339" y="1180813"/>
                    <a:pt x="1992339" y="1167549"/>
                  </a:cubicBezTo>
                  <a:cubicBezTo>
                    <a:pt x="1970143" y="1165709"/>
                    <a:pt x="1974411" y="1166724"/>
                    <a:pt x="1967787" y="1158411"/>
                  </a:cubicBezTo>
                  <a:cubicBezTo>
                    <a:pt x="1961577" y="1150636"/>
                    <a:pt x="1956355" y="1154444"/>
                    <a:pt x="1950559" y="1154539"/>
                  </a:cubicBezTo>
                  <a:cubicBezTo>
                    <a:pt x="1946769" y="1154603"/>
                    <a:pt x="1948139" y="1153461"/>
                    <a:pt x="1945273" y="1151779"/>
                  </a:cubicBezTo>
                  <a:cubicBezTo>
                    <a:pt x="1940719" y="1149113"/>
                    <a:pt x="1937471" y="1150509"/>
                    <a:pt x="1932630" y="1149780"/>
                  </a:cubicBezTo>
                  <a:cubicBezTo>
                    <a:pt x="1921771" y="1148193"/>
                    <a:pt x="1929159" y="1149875"/>
                    <a:pt x="1920338" y="1151779"/>
                  </a:cubicBezTo>
                  <a:lnTo>
                    <a:pt x="1907696" y="1154698"/>
                  </a:lnTo>
                  <a:cubicBezTo>
                    <a:pt x="1907027" y="1154857"/>
                    <a:pt x="1907601" y="1154412"/>
                    <a:pt x="1905690" y="1155206"/>
                  </a:cubicBezTo>
                  <a:cubicBezTo>
                    <a:pt x="1902474" y="1156507"/>
                    <a:pt x="1900595" y="1159109"/>
                    <a:pt x="1897983" y="1160854"/>
                  </a:cubicBezTo>
                  <a:cubicBezTo>
                    <a:pt x="1886870" y="1158252"/>
                    <a:pt x="1888844" y="1160632"/>
                    <a:pt x="1884768" y="1159616"/>
                  </a:cubicBezTo>
                  <a:cubicBezTo>
                    <a:pt x="1879577" y="1158315"/>
                    <a:pt x="1880405" y="1159648"/>
                    <a:pt x="1877762" y="1154127"/>
                  </a:cubicBezTo>
                  <a:cubicBezTo>
                    <a:pt x="1871552" y="1154127"/>
                    <a:pt x="1869992" y="1154349"/>
                    <a:pt x="1866362" y="1152064"/>
                  </a:cubicBezTo>
                  <a:lnTo>
                    <a:pt x="1859770" y="1145178"/>
                  </a:lnTo>
                  <a:cubicBezTo>
                    <a:pt x="1852700" y="1144576"/>
                    <a:pt x="1856840" y="1141625"/>
                    <a:pt x="1856649" y="1138673"/>
                  </a:cubicBezTo>
                  <a:cubicBezTo>
                    <a:pt x="1856267" y="1133850"/>
                    <a:pt x="1856203" y="1138166"/>
                    <a:pt x="1855375" y="1135469"/>
                  </a:cubicBezTo>
                  <a:cubicBezTo>
                    <a:pt x="1855312" y="1135310"/>
                    <a:pt x="1855216" y="1134993"/>
                    <a:pt x="1855152" y="1134802"/>
                  </a:cubicBezTo>
                  <a:lnTo>
                    <a:pt x="1853528" y="1121189"/>
                  </a:lnTo>
                  <a:cubicBezTo>
                    <a:pt x="1854261" y="1113732"/>
                    <a:pt x="1852573" y="1113859"/>
                    <a:pt x="1845312" y="1111448"/>
                  </a:cubicBezTo>
                  <a:lnTo>
                    <a:pt x="1838211" y="1108814"/>
                  </a:lnTo>
                  <a:cubicBezTo>
                    <a:pt x="1833434" y="1107989"/>
                    <a:pt x="1837447" y="1110845"/>
                    <a:pt x="1831715" y="1107195"/>
                  </a:cubicBezTo>
                  <a:cubicBezTo>
                    <a:pt x="1828881" y="1105418"/>
                    <a:pt x="1829135" y="1105387"/>
                    <a:pt x="1825951" y="1103895"/>
                  </a:cubicBezTo>
                  <a:cubicBezTo>
                    <a:pt x="1822575" y="1102309"/>
                    <a:pt x="1822575" y="1101928"/>
                    <a:pt x="1819614" y="1100119"/>
                  </a:cubicBezTo>
                  <a:cubicBezTo>
                    <a:pt x="1814264" y="1096819"/>
                    <a:pt x="1806972" y="1098247"/>
                    <a:pt x="1803883" y="1097295"/>
                  </a:cubicBezTo>
                  <a:cubicBezTo>
                    <a:pt x="1800985" y="1096407"/>
                    <a:pt x="1800889" y="1093995"/>
                    <a:pt x="1799329" y="1092377"/>
                  </a:cubicBezTo>
                  <a:cubicBezTo>
                    <a:pt x="1794584" y="1087490"/>
                    <a:pt x="1783343" y="1088378"/>
                    <a:pt x="1781146" y="1080255"/>
                  </a:cubicBezTo>
                  <a:cubicBezTo>
                    <a:pt x="1774012" y="1080858"/>
                    <a:pt x="1777101" y="1088029"/>
                    <a:pt x="1772293" y="1091583"/>
                  </a:cubicBezTo>
                  <a:cubicBezTo>
                    <a:pt x="1769777" y="1093456"/>
                    <a:pt x="1772197" y="1091710"/>
                    <a:pt x="1770064" y="1092694"/>
                  </a:cubicBezTo>
                  <a:lnTo>
                    <a:pt x="1763504" y="1096280"/>
                  </a:lnTo>
                  <a:cubicBezTo>
                    <a:pt x="1761593" y="1098057"/>
                    <a:pt x="1761370" y="1100088"/>
                    <a:pt x="1760256" y="1102150"/>
                  </a:cubicBezTo>
                  <a:cubicBezTo>
                    <a:pt x="1759268" y="1103895"/>
                    <a:pt x="1758568" y="1102277"/>
                    <a:pt x="1755288" y="1105894"/>
                  </a:cubicBezTo>
                  <a:cubicBezTo>
                    <a:pt x="1753122" y="1108306"/>
                    <a:pt x="1752963" y="1111955"/>
                    <a:pt x="1751466" y="1115636"/>
                  </a:cubicBezTo>
                  <a:cubicBezTo>
                    <a:pt x="1746849" y="1126933"/>
                    <a:pt x="1750607" y="1119730"/>
                    <a:pt x="1751435" y="1128710"/>
                  </a:cubicBezTo>
                  <a:cubicBezTo>
                    <a:pt x="1751944" y="1134294"/>
                    <a:pt x="1753632" y="1138451"/>
                    <a:pt x="1758695" y="1141815"/>
                  </a:cubicBezTo>
                  <a:cubicBezTo>
                    <a:pt x="1756339" y="1146733"/>
                    <a:pt x="1755383" y="1155777"/>
                    <a:pt x="1748632" y="1158569"/>
                  </a:cubicBezTo>
                  <a:cubicBezTo>
                    <a:pt x="1743665" y="1160600"/>
                    <a:pt x="1743442" y="1156475"/>
                    <a:pt x="1738187" y="1162790"/>
                  </a:cubicBezTo>
                  <a:cubicBezTo>
                    <a:pt x="1736404" y="1164884"/>
                    <a:pt x="1733602" y="1165741"/>
                    <a:pt x="1730608" y="1166439"/>
                  </a:cubicBezTo>
                  <a:cubicBezTo>
                    <a:pt x="1729876" y="1163678"/>
                    <a:pt x="1728220" y="1161774"/>
                    <a:pt x="1725513" y="1160346"/>
                  </a:cubicBezTo>
                  <a:cubicBezTo>
                    <a:pt x="1723857" y="1159458"/>
                    <a:pt x="1718889" y="1158506"/>
                    <a:pt x="1716597" y="1157903"/>
                  </a:cubicBezTo>
                  <a:cubicBezTo>
                    <a:pt x="1716374" y="1157839"/>
                    <a:pt x="1716055" y="1157744"/>
                    <a:pt x="1715864" y="1157681"/>
                  </a:cubicBezTo>
                  <a:lnTo>
                    <a:pt x="1712329" y="1157617"/>
                  </a:lnTo>
                  <a:cubicBezTo>
                    <a:pt x="1707935" y="1157141"/>
                    <a:pt x="1703795" y="1149399"/>
                    <a:pt x="1694815" y="1153207"/>
                  </a:cubicBezTo>
                  <a:cubicBezTo>
                    <a:pt x="1694592" y="1153270"/>
                    <a:pt x="1693828" y="1154444"/>
                    <a:pt x="1691216" y="1154476"/>
                  </a:cubicBezTo>
                  <a:lnTo>
                    <a:pt x="1679434" y="1150287"/>
                  </a:lnTo>
                  <a:cubicBezTo>
                    <a:pt x="1676791" y="1148479"/>
                    <a:pt x="1678033" y="1147400"/>
                    <a:pt x="1669944" y="1147400"/>
                  </a:cubicBezTo>
                  <a:cubicBezTo>
                    <a:pt x="1667269" y="1141815"/>
                    <a:pt x="1665486" y="1141942"/>
                    <a:pt x="1665422" y="1135119"/>
                  </a:cubicBezTo>
                  <a:cubicBezTo>
                    <a:pt x="1665295" y="1121792"/>
                    <a:pt x="1661665" y="1126203"/>
                    <a:pt x="1651124" y="1123633"/>
                  </a:cubicBezTo>
                  <a:cubicBezTo>
                    <a:pt x="1648672" y="1123030"/>
                    <a:pt x="1646857" y="1122173"/>
                    <a:pt x="1643927" y="1121856"/>
                  </a:cubicBezTo>
                  <a:cubicBezTo>
                    <a:pt x="1632463" y="1120650"/>
                    <a:pt x="1636030" y="1123664"/>
                    <a:pt x="1636253" y="1113827"/>
                  </a:cubicBezTo>
                  <a:cubicBezTo>
                    <a:pt x="1630138" y="1112399"/>
                    <a:pt x="1627878" y="1114303"/>
                    <a:pt x="1624184" y="1111416"/>
                  </a:cubicBezTo>
                  <a:cubicBezTo>
                    <a:pt x="1621222" y="1109099"/>
                    <a:pt x="1623005" y="1108623"/>
                    <a:pt x="1618292" y="1108243"/>
                  </a:cubicBezTo>
                  <a:cubicBezTo>
                    <a:pt x="1617592" y="1111194"/>
                    <a:pt x="1617273" y="1111511"/>
                    <a:pt x="1616031" y="1113827"/>
                  </a:cubicBezTo>
                  <a:cubicBezTo>
                    <a:pt x="1604822" y="1112907"/>
                    <a:pt x="1611000" y="1108401"/>
                    <a:pt x="1599345" y="1115097"/>
                  </a:cubicBezTo>
                  <a:cubicBezTo>
                    <a:pt x="1598230" y="1115731"/>
                    <a:pt x="1598453" y="1115604"/>
                    <a:pt x="1597179" y="1116334"/>
                  </a:cubicBezTo>
                  <a:lnTo>
                    <a:pt x="1592403" y="1118270"/>
                  </a:lnTo>
                  <a:cubicBezTo>
                    <a:pt x="1584855" y="1119254"/>
                    <a:pt x="1583136" y="1118111"/>
                    <a:pt x="1576703" y="1122776"/>
                  </a:cubicBezTo>
                  <a:cubicBezTo>
                    <a:pt x="1576448" y="1122934"/>
                    <a:pt x="1575843" y="1123474"/>
                    <a:pt x="1575621" y="1123601"/>
                  </a:cubicBezTo>
                  <a:lnTo>
                    <a:pt x="1566417" y="1125917"/>
                  </a:lnTo>
                  <a:cubicBezTo>
                    <a:pt x="1564379" y="1126711"/>
                    <a:pt x="1566258" y="1126171"/>
                    <a:pt x="1564348" y="1126615"/>
                  </a:cubicBezTo>
                  <a:cubicBezTo>
                    <a:pt x="1562437" y="1127091"/>
                    <a:pt x="1563615" y="1125822"/>
                    <a:pt x="1560112" y="1127504"/>
                  </a:cubicBezTo>
                  <a:cubicBezTo>
                    <a:pt x="1557915" y="1128583"/>
                    <a:pt x="1558552" y="1129281"/>
                    <a:pt x="1556036" y="1130138"/>
                  </a:cubicBezTo>
                  <a:cubicBezTo>
                    <a:pt x="1553202" y="1131090"/>
                    <a:pt x="1552215" y="1130201"/>
                    <a:pt x="1549795" y="1130709"/>
                  </a:cubicBezTo>
                  <a:cubicBezTo>
                    <a:pt x="1544063" y="1131851"/>
                    <a:pt x="1546451" y="1134993"/>
                    <a:pt x="1547502" y="1139562"/>
                  </a:cubicBezTo>
                  <a:cubicBezTo>
                    <a:pt x="1539190" y="1139562"/>
                    <a:pt x="1539891" y="1143687"/>
                    <a:pt x="1538522" y="1139562"/>
                  </a:cubicBezTo>
                  <a:lnTo>
                    <a:pt x="1534031" y="1139562"/>
                  </a:lnTo>
                  <a:lnTo>
                    <a:pt x="1534031" y="1144068"/>
                  </a:lnTo>
                  <a:lnTo>
                    <a:pt x="1529541" y="1144068"/>
                  </a:lnTo>
                  <a:cubicBezTo>
                    <a:pt x="1528650" y="1140673"/>
                    <a:pt x="1529541" y="1141593"/>
                    <a:pt x="1526166" y="1140704"/>
                  </a:cubicBezTo>
                  <a:cubicBezTo>
                    <a:pt x="1525274" y="1144068"/>
                    <a:pt x="1526198" y="1143148"/>
                    <a:pt x="1522790" y="1144068"/>
                  </a:cubicBezTo>
                  <a:cubicBezTo>
                    <a:pt x="1521803" y="1140387"/>
                    <a:pt x="1520179" y="1141053"/>
                    <a:pt x="1519765" y="1140958"/>
                  </a:cubicBezTo>
                  <a:lnTo>
                    <a:pt x="1508205" y="1140704"/>
                  </a:lnTo>
                  <a:cubicBezTo>
                    <a:pt x="1506613" y="1146575"/>
                    <a:pt x="1506104" y="1147590"/>
                    <a:pt x="1499862" y="1149018"/>
                  </a:cubicBezTo>
                  <a:cubicBezTo>
                    <a:pt x="1493525" y="1150509"/>
                    <a:pt x="1499257" y="1154095"/>
                    <a:pt x="1494417" y="1158252"/>
                  </a:cubicBezTo>
                  <a:cubicBezTo>
                    <a:pt x="1493653" y="1158918"/>
                    <a:pt x="1492952" y="1159204"/>
                    <a:pt x="1492474" y="1159712"/>
                  </a:cubicBezTo>
                  <a:cubicBezTo>
                    <a:pt x="1493493" y="1164091"/>
                    <a:pt x="1494894" y="1166407"/>
                    <a:pt x="1499225" y="1167549"/>
                  </a:cubicBezTo>
                  <a:cubicBezTo>
                    <a:pt x="1498302" y="1170945"/>
                    <a:pt x="1499225" y="1170025"/>
                    <a:pt x="1495850" y="1170913"/>
                  </a:cubicBezTo>
                  <a:cubicBezTo>
                    <a:pt x="1496168" y="1174879"/>
                    <a:pt x="1495945" y="1173959"/>
                    <a:pt x="1498397" y="1176212"/>
                  </a:cubicBezTo>
                  <a:lnTo>
                    <a:pt x="1501040" y="1178053"/>
                  </a:lnTo>
                  <a:lnTo>
                    <a:pt x="1506822" y="1184602"/>
                  </a:lnTo>
                  <a:lnTo>
                    <a:pt x="1504488" y="1186938"/>
                  </a:lnTo>
                  <a:lnTo>
                    <a:pt x="1498840" y="1193297"/>
                  </a:lnTo>
                  <a:lnTo>
                    <a:pt x="1486132" y="1196829"/>
                  </a:lnTo>
                  <a:lnTo>
                    <a:pt x="1479072" y="1189764"/>
                  </a:lnTo>
                  <a:lnTo>
                    <a:pt x="1474836" y="1181992"/>
                  </a:lnTo>
                  <a:lnTo>
                    <a:pt x="1474130" y="1176340"/>
                  </a:lnTo>
                  <a:lnTo>
                    <a:pt x="1474130" y="1171395"/>
                  </a:lnTo>
                  <a:lnTo>
                    <a:pt x="1474130" y="1168569"/>
                  </a:lnTo>
                  <a:lnTo>
                    <a:pt x="1472718" y="1167862"/>
                  </a:lnTo>
                  <a:lnTo>
                    <a:pt x="1464246" y="1174927"/>
                  </a:lnTo>
                  <a:lnTo>
                    <a:pt x="1456480" y="1178460"/>
                  </a:lnTo>
                  <a:lnTo>
                    <a:pt x="1450832" y="1181286"/>
                  </a:lnTo>
                  <a:lnTo>
                    <a:pt x="1444478" y="1178460"/>
                  </a:lnTo>
                  <a:lnTo>
                    <a:pt x="1438124" y="1174927"/>
                  </a:lnTo>
                  <a:lnTo>
                    <a:pt x="1431064" y="1168569"/>
                  </a:lnTo>
                  <a:lnTo>
                    <a:pt x="1424710" y="1161504"/>
                  </a:lnTo>
                  <a:lnTo>
                    <a:pt x="1407766" y="1140308"/>
                  </a:lnTo>
                  <a:lnTo>
                    <a:pt x="1402824" y="1135363"/>
                  </a:lnTo>
                  <a:lnTo>
                    <a:pt x="1397882" y="1131830"/>
                  </a:lnTo>
                  <a:lnTo>
                    <a:pt x="1394352" y="1129711"/>
                  </a:lnTo>
                  <a:lnTo>
                    <a:pt x="1389410" y="1128298"/>
                  </a:lnTo>
                  <a:lnTo>
                    <a:pt x="1380232" y="1128298"/>
                  </a:lnTo>
                  <a:lnTo>
                    <a:pt x="1373172" y="1129711"/>
                  </a:lnTo>
                  <a:lnTo>
                    <a:pt x="1364700" y="1130417"/>
                  </a:lnTo>
                  <a:lnTo>
                    <a:pt x="1356228" y="1131830"/>
                  </a:lnTo>
                  <a:lnTo>
                    <a:pt x="1351286" y="1130417"/>
                  </a:lnTo>
                  <a:lnTo>
                    <a:pt x="1346344" y="1129711"/>
                  </a:lnTo>
                  <a:lnTo>
                    <a:pt x="1339990" y="1125471"/>
                  </a:lnTo>
                  <a:lnTo>
                    <a:pt x="1335048" y="1121939"/>
                  </a:lnTo>
                  <a:lnTo>
                    <a:pt x="1330106" y="1118406"/>
                  </a:lnTo>
                  <a:lnTo>
                    <a:pt x="1325164" y="1116993"/>
                  </a:lnTo>
                  <a:lnTo>
                    <a:pt x="1321634" y="1116993"/>
                  </a:lnTo>
                  <a:lnTo>
                    <a:pt x="1318810" y="1118406"/>
                  </a:lnTo>
                  <a:lnTo>
                    <a:pt x="1315279" y="1123352"/>
                  </a:lnTo>
                  <a:lnTo>
                    <a:pt x="1311749" y="1128298"/>
                  </a:lnTo>
                  <a:lnTo>
                    <a:pt x="1310337" y="1130417"/>
                  </a:lnTo>
                  <a:lnTo>
                    <a:pt x="1308219" y="1130417"/>
                  </a:lnTo>
                  <a:lnTo>
                    <a:pt x="1305395" y="1130417"/>
                  </a:lnTo>
                  <a:lnTo>
                    <a:pt x="1301865" y="1128298"/>
                  </a:lnTo>
                  <a:lnTo>
                    <a:pt x="1298335" y="1123352"/>
                  </a:lnTo>
                  <a:lnTo>
                    <a:pt x="1293393" y="1114874"/>
                  </a:lnTo>
                  <a:lnTo>
                    <a:pt x="1279979" y="1090146"/>
                  </a:lnTo>
                  <a:lnTo>
                    <a:pt x="1275037" y="1077429"/>
                  </a:lnTo>
                  <a:lnTo>
                    <a:pt x="1268683" y="1067538"/>
                  </a:lnTo>
                  <a:lnTo>
                    <a:pt x="1256681" y="1051994"/>
                  </a:lnTo>
                  <a:lnTo>
                    <a:pt x="1243973" y="1038571"/>
                  </a:lnTo>
                  <a:lnTo>
                    <a:pt x="1234089" y="1030093"/>
                  </a:lnTo>
                  <a:lnTo>
                    <a:pt x="1220675" y="1018788"/>
                  </a:lnTo>
                  <a:lnTo>
                    <a:pt x="1218557" y="1015256"/>
                  </a:lnTo>
                  <a:lnTo>
                    <a:pt x="1218557" y="1013843"/>
                  </a:lnTo>
                  <a:lnTo>
                    <a:pt x="1219263" y="1012430"/>
                  </a:lnTo>
                  <a:lnTo>
                    <a:pt x="1222793" y="1008897"/>
                  </a:lnTo>
                  <a:lnTo>
                    <a:pt x="1227029" y="1005365"/>
                  </a:lnTo>
                  <a:lnTo>
                    <a:pt x="1227029" y="1001126"/>
                  </a:lnTo>
                  <a:lnTo>
                    <a:pt x="1227029" y="999006"/>
                  </a:lnTo>
                  <a:lnTo>
                    <a:pt x="1222793" y="997593"/>
                  </a:lnTo>
                  <a:lnTo>
                    <a:pt x="1217145" y="999006"/>
                  </a:lnTo>
                  <a:lnTo>
                    <a:pt x="1208673" y="1002539"/>
                  </a:lnTo>
                  <a:lnTo>
                    <a:pt x="1194553" y="1010310"/>
                  </a:lnTo>
                  <a:lnTo>
                    <a:pt x="1180433" y="1018788"/>
                  </a:lnTo>
                  <a:lnTo>
                    <a:pt x="1167725" y="1023734"/>
                  </a:lnTo>
                  <a:lnTo>
                    <a:pt x="1157841" y="1028680"/>
                  </a:lnTo>
                  <a:lnTo>
                    <a:pt x="1149369" y="1030093"/>
                  </a:lnTo>
                  <a:lnTo>
                    <a:pt x="1143015" y="1030093"/>
                  </a:lnTo>
                  <a:lnTo>
                    <a:pt x="1140897" y="1028680"/>
                  </a:lnTo>
                  <a:lnTo>
                    <a:pt x="1140897" y="1027266"/>
                  </a:lnTo>
                  <a:lnTo>
                    <a:pt x="1140897" y="1025147"/>
                  </a:lnTo>
                  <a:lnTo>
                    <a:pt x="1144427" y="1020908"/>
                  </a:lnTo>
                  <a:lnTo>
                    <a:pt x="1149369" y="1015256"/>
                  </a:lnTo>
                  <a:lnTo>
                    <a:pt x="1149369" y="1013843"/>
                  </a:lnTo>
                  <a:lnTo>
                    <a:pt x="1147251" y="1012430"/>
                  </a:lnTo>
                  <a:lnTo>
                    <a:pt x="1137367" y="1012430"/>
                  </a:lnTo>
                  <a:lnTo>
                    <a:pt x="1131013" y="1010310"/>
                  </a:lnTo>
                  <a:lnTo>
                    <a:pt x="1123247" y="1007484"/>
                  </a:lnTo>
                  <a:lnTo>
                    <a:pt x="1116187" y="1005365"/>
                  </a:lnTo>
                  <a:lnTo>
                    <a:pt x="1109833" y="1003952"/>
                  </a:lnTo>
                  <a:lnTo>
                    <a:pt x="1097831" y="1005365"/>
                  </a:lnTo>
                  <a:lnTo>
                    <a:pt x="1092889" y="1003952"/>
                  </a:lnTo>
                  <a:lnTo>
                    <a:pt x="1087947" y="1000419"/>
                  </a:lnTo>
                  <a:lnTo>
                    <a:pt x="1084417" y="992647"/>
                  </a:lnTo>
                  <a:lnTo>
                    <a:pt x="1080887" y="980637"/>
                  </a:lnTo>
                  <a:lnTo>
                    <a:pt x="1078063" y="972159"/>
                  </a:lnTo>
                  <a:lnTo>
                    <a:pt x="1074533" y="967213"/>
                  </a:lnTo>
                  <a:lnTo>
                    <a:pt x="1071003" y="964387"/>
                  </a:lnTo>
                  <a:lnTo>
                    <a:pt x="1066767" y="964387"/>
                  </a:lnTo>
                  <a:lnTo>
                    <a:pt x="1056883" y="965800"/>
                  </a:lnTo>
                  <a:lnTo>
                    <a:pt x="1051235" y="965800"/>
                  </a:lnTo>
                  <a:lnTo>
                    <a:pt x="1046293" y="962268"/>
                  </a:lnTo>
                  <a:lnTo>
                    <a:pt x="1039939" y="959441"/>
                  </a:lnTo>
                  <a:lnTo>
                    <a:pt x="1034997" y="958735"/>
                  </a:lnTo>
                  <a:lnTo>
                    <a:pt x="1030055" y="960854"/>
                  </a:lnTo>
                  <a:lnTo>
                    <a:pt x="1025113" y="963681"/>
                  </a:lnTo>
                  <a:lnTo>
                    <a:pt x="1013817" y="972159"/>
                  </a:lnTo>
                  <a:lnTo>
                    <a:pt x="1006757" y="975691"/>
                  </a:lnTo>
                  <a:lnTo>
                    <a:pt x="996873" y="980637"/>
                  </a:lnTo>
                  <a:lnTo>
                    <a:pt x="967221" y="989115"/>
                  </a:lnTo>
                  <a:lnTo>
                    <a:pt x="923449" y="1000419"/>
                  </a:lnTo>
                  <a:lnTo>
                    <a:pt x="880383" y="1008897"/>
                  </a:lnTo>
                  <a:lnTo>
                    <a:pt x="862733" y="1011017"/>
                  </a:lnTo>
                  <a:lnTo>
                    <a:pt x="849319" y="1011017"/>
                  </a:lnTo>
                  <a:lnTo>
                    <a:pt x="840847" y="1012430"/>
                  </a:lnTo>
                  <a:lnTo>
                    <a:pt x="837317" y="1013843"/>
                  </a:lnTo>
                  <a:lnTo>
                    <a:pt x="834493" y="1015256"/>
                  </a:lnTo>
                  <a:lnTo>
                    <a:pt x="833787" y="1017375"/>
                  </a:lnTo>
                  <a:lnTo>
                    <a:pt x="832375" y="1020201"/>
                  </a:lnTo>
                  <a:lnTo>
                    <a:pt x="832375" y="1025147"/>
                  </a:lnTo>
                  <a:lnTo>
                    <a:pt x="834493" y="1030799"/>
                  </a:lnTo>
                  <a:lnTo>
                    <a:pt x="838023" y="1037158"/>
                  </a:lnTo>
                  <a:lnTo>
                    <a:pt x="844377" y="1042103"/>
                  </a:lnTo>
                  <a:lnTo>
                    <a:pt x="852143" y="1045636"/>
                  </a:lnTo>
                  <a:lnTo>
                    <a:pt x="855673" y="1048462"/>
                  </a:lnTo>
                  <a:lnTo>
                    <a:pt x="857085" y="1049168"/>
                  </a:lnTo>
                  <a:lnTo>
                    <a:pt x="857085" y="1050581"/>
                  </a:lnTo>
                  <a:lnTo>
                    <a:pt x="855673" y="1051994"/>
                  </a:lnTo>
                  <a:lnTo>
                    <a:pt x="849319" y="1053407"/>
                  </a:lnTo>
                  <a:lnTo>
                    <a:pt x="842259" y="1055527"/>
                  </a:lnTo>
                  <a:lnTo>
                    <a:pt x="833787" y="1056940"/>
                  </a:lnTo>
                  <a:lnTo>
                    <a:pt x="827433" y="1059059"/>
                  </a:lnTo>
                  <a:lnTo>
                    <a:pt x="826021" y="1061886"/>
                  </a:lnTo>
                  <a:lnTo>
                    <a:pt x="824609" y="1063299"/>
                  </a:lnTo>
                  <a:lnTo>
                    <a:pt x="824609" y="1065418"/>
                  </a:lnTo>
                  <a:lnTo>
                    <a:pt x="827433" y="1067538"/>
                  </a:lnTo>
                  <a:lnTo>
                    <a:pt x="830963" y="1071777"/>
                  </a:lnTo>
                  <a:lnTo>
                    <a:pt x="832375" y="1075309"/>
                  </a:lnTo>
                  <a:lnTo>
                    <a:pt x="832375" y="1077429"/>
                  </a:lnTo>
                  <a:lnTo>
                    <a:pt x="830963" y="1080255"/>
                  </a:lnTo>
                  <a:lnTo>
                    <a:pt x="826021" y="1083787"/>
                  </a:lnTo>
                  <a:lnTo>
                    <a:pt x="819667" y="1086613"/>
                  </a:lnTo>
                  <a:lnTo>
                    <a:pt x="814725" y="1090146"/>
                  </a:lnTo>
                  <a:lnTo>
                    <a:pt x="814019" y="1092265"/>
                  </a:lnTo>
                  <a:lnTo>
                    <a:pt x="814725" y="1093679"/>
                  </a:lnTo>
                  <a:lnTo>
                    <a:pt x="816137" y="1096505"/>
                  </a:lnTo>
                  <a:lnTo>
                    <a:pt x="819667" y="1100037"/>
                  </a:lnTo>
                  <a:lnTo>
                    <a:pt x="834493" y="1105689"/>
                  </a:lnTo>
                  <a:lnTo>
                    <a:pt x="839435" y="1108515"/>
                  </a:lnTo>
                  <a:lnTo>
                    <a:pt x="842965" y="1110635"/>
                  </a:lnTo>
                  <a:lnTo>
                    <a:pt x="845789" y="1114874"/>
                  </a:lnTo>
                  <a:lnTo>
                    <a:pt x="847201" y="1116993"/>
                  </a:lnTo>
                  <a:lnTo>
                    <a:pt x="847907" y="1120526"/>
                  </a:lnTo>
                  <a:lnTo>
                    <a:pt x="847201" y="1124765"/>
                  </a:lnTo>
                  <a:lnTo>
                    <a:pt x="844377" y="1129711"/>
                  </a:lnTo>
                  <a:lnTo>
                    <a:pt x="839435" y="1134656"/>
                  </a:lnTo>
                  <a:lnTo>
                    <a:pt x="832375" y="1138189"/>
                  </a:lnTo>
                  <a:lnTo>
                    <a:pt x="828845" y="1138189"/>
                  </a:lnTo>
                  <a:lnTo>
                    <a:pt x="824609" y="1138189"/>
                  </a:lnTo>
                  <a:lnTo>
                    <a:pt x="821079" y="1136776"/>
                  </a:lnTo>
                  <a:lnTo>
                    <a:pt x="817549" y="1134656"/>
                  </a:lnTo>
                  <a:lnTo>
                    <a:pt x="811195" y="1131830"/>
                  </a:lnTo>
                  <a:lnTo>
                    <a:pt x="809077" y="1131830"/>
                  </a:lnTo>
                  <a:lnTo>
                    <a:pt x="807665" y="1131830"/>
                  </a:lnTo>
                  <a:lnTo>
                    <a:pt x="804841" y="1134656"/>
                  </a:lnTo>
                  <a:lnTo>
                    <a:pt x="804135" y="1138189"/>
                  </a:lnTo>
                  <a:lnTo>
                    <a:pt x="801311" y="1140308"/>
                  </a:lnTo>
                  <a:lnTo>
                    <a:pt x="797781" y="1141721"/>
                  </a:lnTo>
                  <a:lnTo>
                    <a:pt x="791427" y="1138895"/>
                  </a:lnTo>
                  <a:lnTo>
                    <a:pt x="781543" y="1134656"/>
                  </a:lnTo>
                  <a:lnTo>
                    <a:pt x="771659" y="1126885"/>
                  </a:lnTo>
                  <a:lnTo>
                    <a:pt x="764599" y="1124765"/>
                  </a:lnTo>
                  <a:lnTo>
                    <a:pt x="758245" y="1124765"/>
                  </a:lnTo>
                  <a:lnTo>
                    <a:pt x="754715" y="1125471"/>
                  </a:lnTo>
                  <a:lnTo>
                    <a:pt x="748361" y="1128298"/>
                  </a:lnTo>
                  <a:lnTo>
                    <a:pt x="744831" y="1128298"/>
                  </a:lnTo>
                  <a:lnTo>
                    <a:pt x="739889" y="1126885"/>
                  </a:lnTo>
                  <a:lnTo>
                    <a:pt x="734947" y="1124765"/>
                  </a:lnTo>
                  <a:lnTo>
                    <a:pt x="731417" y="1123352"/>
                  </a:lnTo>
                  <a:lnTo>
                    <a:pt x="726475" y="1124765"/>
                  </a:lnTo>
                  <a:lnTo>
                    <a:pt x="722945" y="1125471"/>
                  </a:lnTo>
                  <a:lnTo>
                    <a:pt x="715179" y="1130417"/>
                  </a:lnTo>
                  <a:lnTo>
                    <a:pt x="708119" y="1138895"/>
                  </a:lnTo>
                  <a:lnTo>
                    <a:pt x="705295" y="1140308"/>
                  </a:lnTo>
                  <a:lnTo>
                    <a:pt x="701765" y="1141721"/>
                  </a:lnTo>
                  <a:lnTo>
                    <a:pt x="698235" y="1141721"/>
                  </a:lnTo>
                  <a:lnTo>
                    <a:pt x="694705" y="1141721"/>
                  </a:lnTo>
                  <a:lnTo>
                    <a:pt x="686939" y="1136776"/>
                  </a:lnTo>
                  <a:lnTo>
                    <a:pt x="679879" y="1130417"/>
                  </a:lnTo>
                  <a:lnTo>
                    <a:pt x="661523" y="1116993"/>
                  </a:lnTo>
                  <a:lnTo>
                    <a:pt x="653051" y="1112048"/>
                  </a:lnTo>
                  <a:lnTo>
                    <a:pt x="648109" y="1109928"/>
                  </a:lnTo>
                  <a:lnTo>
                    <a:pt x="643167" y="1108515"/>
                  </a:lnTo>
                  <a:lnTo>
                    <a:pt x="635401" y="1107102"/>
                  </a:lnTo>
                  <a:lnTo>
                    <a:pt x="629047" y="1104983"/>
                  </a:lnTo>
                  <a:lnTo>
                    <a:pt x="620575" y="1100037"/>
                  </a:lnTo>
                  <a:lnTo>
                    <a:pt x="618457" y="1098624"/>
                  </a:lnTo>
                  <a:lnTo>
                    <a:pt x="615633" y="1098624"/>
                  </a:lnTo>
                  <a:lnTo>
                    <a:pt x="612103" y="1100037"/>
                  </a:lnTo>
                  <a:lnTo>
                    <a:pt x="605749" y="1103570"/>
                  </a:lnTo>
                  <a:lnTo>
                    <a:pt x="600807" y="1107102"/>
                  </a:lnTo>
                  <a:lnTo>
                    <a:pt x="595865" y="1107102"/>
                  </a:lnTo>
                  <a:lnTo>
                    <a:pt x="592335" y="1105689"/>
                  </a:lnTo>
                  <a:lnTo>
                    <a:pt x="588805" y="1103570"/>
                  </a:lnTo>
                  <a:lnTo>
                    <a:pt x="586687" y="1101450"/>
                  </a:lnTo>
                  <a:lnTo>
                    <a:pt x="582451" y="1100037"/>
                  </a:lnTo>
                  <a:lnTo>
                    <a:pt x="578921" y="1101450"/>
                  </a:lnTo>
                  <a:lnTo>
                    <a:pt x="575391" y="1104983"/>
                  </a:lnTo>
                  <a:lnTo>
                    <a:pt x="569037" y="1110635"/>
                  </a:lnTo>
                  <a:lnTo>
                    <a:pt x="561977" y="1116993"/>
                  </a:lnTo>
                  <a:lnTo>
                    <a:pt x="547151" y="1125471"/>
                  </a:lnTo>
                  <a:lnTo>
                    <a:pt x="539385" y="1130417"/>
                  </a:lnTo>
                  <a:lnTo>
                    <a:pt x="533737" y="1135363"/>
                  </a:lnTo>
                  <a:lnTo>
                    <a:pt x="529501" y="1141721"/>
                  </a:lnTo>
                  <a:lnTo>
                    <a:pt x="529501" y="1145254"/>
                  </a:lnTo>
                  <a:lnTo>
                    <a:pt x="529501" y="1148786"/>
                  </a:lnTo>
                  <a:lnTo>
                    <a:pt x="529501" y="1156558"/>
                  </a:lnTo>
                  <a:lnTo>
                    <a:pt x="528795" y="1162917"/>
                  </a:lnTo>
                  <a:lnTo>
                    <a:pt x="527383" y="1166449"/>
                  </a:lnTo>
                  <a:lnTo>
                    <a:pt x="524559" y="1168569"/>
                  </a:lnTo>
                  <a:lnTo>
                    <a:pt x="521029" y="1167862"/>
                  </a:lnTo>
                  <a:lnTo>
                    <a:pt x="517499" y="1165036"/>
                  </a:lnTo>
                  <a:lnTo>
                    <a:pt x="511145" y="1158677"/>
                  </a:lnTo>
                  <a:lnTo>
                    <a:pt x="505497" y="1150199"/>
                  </a:lnTo>
                  <a:lnTo>
                    <a:pt x="504085" y="1148786"/>
                  </a:lnTo>
                  <a:lnTo>
                    <a:pt x="501261" y="1148080"/>
                  </a:lnTo>
                  <a:lnTo>
                    <a:pt x="497731" y="1150199"/>
                  </a:lnTo>
                  <a:lnTo>
                    <a:pt x="492789" y="1153732"/>
                  </a:lnTo>
                  <a:lnTo>
                    <a:pt x="487847" y="1160091"/>
                  </a:lnTo>
                  <a:lnTo>
                    <a:pt x="484317" y="1166449"/>
                  </a:lnTo>
                  <a:lnTo>
                    <a:pt x="482199" y="1173514"/>
                  </a:lnTo>
                  <a:lnTo>
                    <a:pt x="482199" y="1179873"/>
                  </a:lnTo>
                  <a:lnTo>
                    <a:pt x="482199" y="1181992"/>
                  </a:lnTo>
                  <a:lnTo>
                    <a:pt x="482905" y="1184818"/>
                  </a:lnTo>
                  <a:lnTo>
                    <a:pt x="484317" y="1186938"/>
                  </a:lnTo>
                  <a:lnTo>
                    <a:pt x="485729" y="1189764"/>
                  </a:lnTo>
                  <a:lnTo>
                    <a:pt x="484317" y="1194710"/>
                  </a:lnTo>
                  <a:lnTo>
                    <a:pt x="482905" y="1199655"/>
                  </a:lnTo>
                  <a:lnTo>
                    <a:pt x="479375" y="1205307"/>
                  </a:lnTo>
                  <a:lnTo>
                    <a:pt x="477257" y="1211666"/>
                  </a:lnTo>
                  <a:lnTo>
                    <a:pt x="475845" y="1216611"/>
                  </a:lnTo>
                  <a:lnTo>
                    <a:pt x="475845" y="1218024"/>
                  </a:lnTo>
                  <a:lnTo>
                    <a:pt x="477257" y="1220144"/>
                  </a:lnTo>
                  <a:lnTo>
                    <a:pt x="479375" y="1221557"/>
                  </a:lnTo>
                  <a:lnTo>
                    <a:pt x="482199" y="1222970"/>
                  </a:lnTo>
                  <a:lnTo>
                    <a:pt x="487141" y="1225089"/>
                  </a:lnTo>
                  <a:lnTo>
                    <a:pt x="489259" y="1229329"/>
                  </a:lnTo>
                  <a:lnTo>
                    <a:pt x="491377" y="1232861"/>
                  </a:lnTo>
                  <a:lnTo>
                    <a:pt x="491377" y="1236394"/>
                  </a:lnTo>
                  <a:lnTo>
                    <a:pt x="492789" y="1242752"/>
                  </a:lnTo>
                  <a:lnTo>
                    <a:pt x="494201" y="1243459"/>
                  </a:lnTo>
                  <a:lnTo>
                    <a:pt x="497731" y="1243459"/>
                  </a:lnTo>
                  <a:lnTo>
                    <a:pt x="502673" y="1242752"/>
                  </a:lnTo>
                  <a:lnTo>
                    <a:pt x="505497" y="1242752"/>
                  </a:lnTo>
                  <a:lnTo>
                    <a:pt x="507615" y="1243459"/>
                  </a:lnTo>
                  <a:lnTo>
                    <a:pt x="515381" y="1249817"/>
                  </a:lnTo>
                  <a:lnTo>
                    <a:pt x="527383" y="1263241"/>
                  </a:lnTo>
                  <a:lnTo>
                    <a:pt x="532325" y="1272426"/>
                  </a:lnTo>
                  <a:lnTo>
                    <a:pt x="533737" y="1274545"/>
                  </a:lnTo>
                  <a:lnTo>
                    <a:pt x="533737" y="1276665"/>
                  </a:lnTo>
                  <a:lnTo>
                    <a:pt x="530913" y="1280904"/>
                  </a:lnTo>
                  <a:lnTo>
                    <a:pt x="528795" y="1281610"/>
                  </a:lnTo>
                  <a:lnTo>
                    <a:pt x="525971" y="1284436"/>
                  </a:lnTo>
                  <a:lnTo>
                    <a:pt x="524559" y="1285849"/>
                  </a:lnTo>
                  <a:lnTo>
                    <a:pt x="527383" y="1287969"/>
                  </a:lnTo>
                  <a:lnTo>
                    <a:pt x="534443" y="1291501"/>
                  </a:lnTo>
                  <a:lnTo>
                    <a:pt x="532325" y="1299273"/>
                  </a:lnTo>
                  <a:lnTo>
                    <a:pt x="529501" y="1301393"/>
                  </a:lnTo>
                  <a:lnTo>
                    <a:pt x="528795" y="1304219"/>
                  </a:lnTo>
                  <a:lnTo>
                    <a:pt x="528795" y="1309164"/>
                  </a:lnTo>
                  <a:lnTo>
                    <a:pt x="528795" y="1309871"/>
                  </a:lnTo>
                  <a:lnTo>
                    <a:pt x="528795" y="1311284"/>
                  </a:lnTo>
                  <a:lnTo>
                    <a:pt x="524559" y="1311284"/>
                  </a:lnTo>
                  <a:lnTo>
                    <a:pt x="522441" y="1311284"/>
                  </a:lnTo>
                  <a:lnTo>
                    <a:pt x="518911" y="1311284"/>
                  </a:lnTo>
                  <a:lnTo>
                    <a:pt x="515381" y="1314110"/>
                  </a:lnTo>
                  <a:lnTo>
                    <a:pt x="509027" y="1317642"/>
                  </a:lnTo>
                  <a:lnTo>
                    <a:pt x="500555" y="1327534"/>
                  </a:lnTo>
                  <a:lnTo>
                    <a:pt x="494201" y="1337425"/>
                  </a:lnTo>
                  <a:lnTo>
                    <a:pt x="487847" y="1345903"/>
                  </a:lnTo>
                  <a:lnTo>
                    <a:pt x="484317" y="1349435"/>
                  </a:lnTo>
                  <a:lnTo>
                    <a:pt x="480787" y="1352968"/>
                  </a:lnTo>
                  <a:lnTo>
                    <a:pt x="477963" y="1357207"/>
                  </a:lnTo>
                  <a:lnTo>
                    <a:pt x="477257" y="1359326"/>
                  </a:lnTo>
                  <a:lnTo>
                    <a:pt x="479375" y="1360740"/>
                  </a:lnTo>
                  <a:lnTo>
                    <a:pt x="482905" y="1362153"/>
                  </a:lnTo>
                  <a:lnTo>
                    <a:pt x="487141" y="1364272"/>
                  </a:lnTo>
                  <a:lnTo>
                    <a:pt x="490671" y="1367805"/>
                  </a:lnTo>
                  <a:lnTo>
                    <a:pt x="494201" y="1372750"/>
                  </a:lnTo>
                  <a:lnTo>
                    <a:pt x="495613" y="1379109"/>
                  </a:lnTo>
                  <a:lnTo>
                    <a:pt x="496319" y="1384054"/>
                  </a:lnTo>
                  <a:lnTo>
                    <a:pt x="497731" y="1385467"/>
                  </a:lnTo>
                  <a:lnTo>
                    <a:pt x="500555" y="1384054"/>
                  </a:lnTo>
                  <a:lnTo>
                    <a:pt x="501261" y="1381228"/>
                  </a:lnTo>
                  <a:lnTo>
                    <a:pt x="502673" y="1380522"/>
                  </a:lnTo>
                  <a:lnTo>
                    <a:pt x="502673" y="1381228"/>
                  </a:lnTo>
                  <a:lnTo>
                    <a:pt x="501261" y="1395359"/>
                  </a:lnTo>
                  <a:lnTo>
                    <a:pt x="500555" y="1405250"/>
                  </a:lnTo>
                  <a:lnTo>
                    <a:pt x="500555" y="1413728"/>
                  </a:lnTo>
                  <a:lnTo>
                    <a:pt x="502673" y="1419380"/>
                  </a:lnTo>
                  <a:lnTo>
                    <a:pt x="505497" y="1424325"/>
                  </a:lnTo>
                  <a:lnTo>
                    <a:pt x="513969" y="1435630"/>
                  </a:lnTo>
                  <a:lnTo>
                    <a:pt x="520323" y="1441988"/>
                  </a:lnTo>
                  <a:lnTo>
                    <a:pt x="525971" y="1451879"/>
                  </a:lnTo>
                  <a:lnTo>
                    <a:pt x="522441" y="1457531"/>
                  </a:lnTo>
                  <a:lnTo>
                    <a:pt x="517499" y="1461771"/>
                  </a:lnTo>
                  <a:lnTo>
                    <a:pt x="513969" y="1463890"/>
                  </a:lnTo>
                  <a:lnTo>
                    <a:pt x="511145" y="1468836"/>
                  </a:lnTo>
                  <a:lnTo>
                    <a:pt x="510439" y="1471662"/>
                  </a:lnTo>
                  <a:lnTo>
                    <a:pt x="507615" y="1472368"/>
                  </a:lnTo>
                  <a:lnTo>
                    <a:pt x="505497" y="1473781"/>
                  </a:lnTo>
                  <a:lnTo>
                    <a:pt x="502673" y="1473781"/>
                  </a:lnTo>
                  <a:lnTo>
                    <a:pt x="499143" y="1472368"/>
                  </a:lnTo>
                  <a:lnTo>
                    <a:pt x="496319" y="1471662"/>
                  </a:lnTo>
                  <a:lnTo>
                    <a:pt x="494201" y="1468836"/>
                  </a:lnTo>
                  <a:lnTo>
                    <a:pt x="492789" y="1466716"/>
                  </a:lnTo>
                  <a:lnTo>
                    <a:pt x="491377" y="1462477"/>
                  </a:lnTo>
                  <a:lnTo>
                    <a:pt x="490671" y="1461771"/>
                  </a:lnTo>
                  <a:lnTo>
                    <a:pt x="487847" y="1458944"/>
                  </a:lnTo>
                  <a:lnTo>
                    <a:pt x="484317" y="1457531"/>
                  </a:lnTo>
                  <a:lnTo>
                    <a:pt x="482905" y="1456825"/>
                  </a:lnTo>
                  <a:lnTo>
                    <a:pt x="482199" y="1453999"/>
                  </a:lnTo>
                  <a:lnTo>
                    <a:pt x="482199" y="1451879"/>
                  </a:lnTo>
                  <a:lnTo>
                    <a:pt x="480787" y="1450466"/>
                  </a:lnTo>
                  <a:lnTo>
                    <a:pt x="477963" y="1451879"/>
                  </a:lnTo>
                  <a:lnTo>
                    <a:pt x="477257" y="1451879"/>
                  </a:lnTo>
                  <a:lnTo>
                    <a:pt x="475845" y="1451879"/>
                  </a:lnTo>
                  <a:lnTo>
                    <a:pt x="474433" y="1450466"/>
                  </a:lnTo>
                  <a:lnTo>
                    <a:pt x="472315" y="1447640"/>
                  </a:lnTo>
                  <a:lnTo>
                    <a:pt x="464549" y="1445521"/>
                  </a:lnTo>
                  <a:lnTo>
                    <a:pt x="459607" y="1444108"/>
                  </a:lnTo>
                  <a:lnTo>
                    <a:pt x="454665" y="1440575"/>
                  </a:lnTo>
                  <a:lnTo>
                    <a:pt x="453253" y="1438456"/>
                  </a:lnTo>
                  <a:lnTo>
                    <a:pt x="453253" y="1437043"/>
                  </a:lnTo>
                  <a:lnTo>
                    <a:pt x="454665" y="1432097"/>
                  </a:lnTo>
                  <a:lnTo>
                    <a:pt x="456077" y="1430684"/>
                  </a:lnTo>
                  <a:lnTo>
                    <a:pt x="456077" y="1428565"/>
                  </a:lnTo>
                  <a:lnTo>
                    <a:pt x="454665" y="1427151"/>
                  </a:lnTo>
                  <a:lnTo>
                    <a:pt x="451135" y="1427151"/>
                  </a:lnTo>
                  <a:lnTo>
                    <a:pt x="446193" y="1427151"/>
                  </a:lnTo>
                  <a:lnTo>
                    <a:pt x="444075" y="1424325"/>
                  </a:lnTo>
                  <a:lnTo>
                    <a:pt x="442663" y="1422206"/>
                  </a:lnTo>
                  <a:lnTo>
                    <a:pt x="439839" y="1420793"/>
                  </a:lnTo>
                  <a:lnTo>
                    <a:pt x="436309" y="1419380"/>
                  </a:lnTo>
                  <a:lnTo>
                    <a:pt x="434191" y="1420793"/>
                  </a:lnTo>
                  <a:lnTo>
                    <a:pt x="431367" y="1422206"/>
                  </a:lnTo>
                  <a:lnTo>
                    <a:pt x="425013" y="1419380"/>
                  </a:lnTo>
                  <a:lnTo>
                    <a:pt x="422895" y="1419380"/>
                  </a:lnTo>
                  <a:lnTo>
                    <a:pt x="420071" y="1419380"/>
                  </a:lnTo>
                  <a:lnTo>
                    <a:pt x="416541" y="1423619"/>
                  </a:lnTo>
                  <a:lnTo>
                    <a:pt x="413011" y="1427151"/>
                  </a:lnTo>
                  <a:lnTo>
                    <a:pt x="410893" y="1427151"/>
                  </a:lnTo>
                  <a:lnTo>
                    <a:pt x="408069" y="1427151"/>
                  </a:lnTo>
                  <a:lnTo>
                    <a:pt x="405951" y="1424325"/>
                  </a:lnTo>
                  <a:lnTo>
                    <a:pt x="405951" y="1423619"/>
                  </a:lnTo>
                  <a:lnTo>
                    <a:pt x="406657" y="1422206"/>
                  </a:lnTo>
                  <a:lnTo>
                    <a:pt x="406657" y="1420793"/>
                  </a:lnTo>
                  <a:lnTo>
                    <a:pt x="406657" y="1419380"/>
                  </a:lnTo>
                  <a:lnTo>
                    <a:pt x="401009" y="1417260"/>
                  </a:lnTo>
                  <a:lnTo>
                    <a:pt x="393243" y="1412315"/>
                  </a:lnTo>
                  <a:lnTo>
                    <a:pt x="386889" y="1408782"/>
                  </a:lnTo>
                  <a:lnTo>
                    <a:pt x="384771" y="1405956"/>
                  </a:lnTo>
                  <a:lnTo>
                    <a:pt x="381241" y="1405956"/>
                  </a:lnTo>
                  <a:lnTo>
                    <a:pt x="379829" y="1405956"/>
                  </a:lnTo>
                  <a:lnTo>
                    <a:pt x="377711" y="1405956"/>
                  </a:lnTo>
                  <a:lnTo>
                    <a:pt x="373475" y="1403837"/>
                  </a:lnTo>
                  <a:lnTo>
                    <a:pt x="369945" y="1402424"/>
                  </a:lnTo>
                  <a:lnTo>
                    <a:pt x="366415" y="1402424"/>
                  </a:lnTo>
                  <a:lnTo>
                    <a:pt x="362885" y="1403837"/>
                  </a:lnTo>
                  <a:lnTo>
                    <a:pt x="358649" y="1405250"/>
                  </a:lnTo>
                  <a:lnTo>
                    <a:pt x="355119" y="1405250"/>
                  </a:lnTo>
                  <a:lnTo>
                    <a:pt x="353001" y="1405250"/>
                  </a:lnTo>
                  <a:lnTo>
                    <a:pt x="351589" y="1403837"/>
                  </a:lnTo>
                  <a:lnTo>
                    <a:pt x="348059" y="1401011"/>
                  </a:lnTo>
                  <a:lnTo>
                    <a:pt x="346647" y="1400304"/>
                  </a:lnTo>
                  <a:lnTo>
                    <a:pt x="344529" y="1400304"/>
                  </a:lnTo>
                  <a:lnTo>
                    <a:pt x="340293" y="1398891"/>
                  </a:lnTo>
                  <a:lnTo>
                    <a:pt x="339587" y="1397478"/>
                  </a:lnTo>
                  <a:lnTo>
                    <a:pt x="335351" y="1395359"/>
                  </a:lnTo>
                  <a:lnTo>
                    <a:pt x="331821" y="1392532"/>
                  </a:lnTo>
                  <a:lnTo>
                    <a:pt x="330409" y="1392532"/>
                  </a:lnTo>
                  <a:lnTo>
                    <a:pt x="328291" y="1392532"/>
                  </a:lnTo>
                  <a:lnTo>
                    <a:pt x="324761" y="1392532"/>
                  </a:lnTo>
                  <a:lnTo>
                    <a:pt x="319819" y="1393945"/>
                  </a:lnTo>
                  <a:lnTo>
                    <a:pt x="315583" y="1395359"/>
                  </a:lnTo>
                  <a:lnTo>
                    <a:pt x="312053" y="1397478"/>
                  </a:lnTo>
                  <a:lnTo>
                    <a:pt x="295109" y="1380522"/>
                  </a:lnTo>
                  <a:lnTo>
                    <a:pt x="288755" y="1372044"/>
                  </a:lnTo>
                  <a:lnTo>
                    <a:pt x="287343" y="1370631"/>
                  </a:lnTo>
                  <a:lnTo>
                    <a:pt x="285225" y="1369218"/>
                  </a:lnTo>
                  <a:lnTo>
                    <a:pt x="276753" y="1365685"/>
                  </a:lnTo>
                  <a:lnTo>
                    <a:pt x="270399" y="1364272"/>
                  </a:lnTo>
                  <a:lnTo>
                    <a:pt x="266869" y="1362153"/>
                  </a:lnTo>
                  <a:lnTo>
                    <a:pt x="265456" y="1360740"/>
                  </a:lnTo>
                  <a:lnTo>
                    <a:pt x="264044" y="1359326"/>
                  </a:lnTo>
                  <a:lnTo>
                    <a:pt x="263338" y="1357207"/>
                  </a:lnTo>
                  <a:lnTo>
                    <a:pt x="261927" y="1355794"/>
                  </a:lnTo>
                  <a:lnTo>
                    <a:pt x="258396" y="1354381"/>
                  </a:lnTo>
                  <a:lnTo>
                    <a:pt x="253454" y="1354381"/>
                  </a:lnTo>
                  <a:lnTo>
                    <a:pt x="250630" y="1352968"/>
                  </a:lnTo>
                  <a:lnTo>
                    <a:pt x="247100" y="1349435"/>
                  </a:lnTo>
                  <a:lnTo>
                    <a:pt x="244276" y="1345903"/>
                  </a:lnTo>
                  <a:lnTo>
                    <a:pt x="242158" y="1343783"/>
                  </a:lnTo>
                  <a:lnTo>
                    <a:pt x="237216" y="1340957"/>
                  </a:lnTo>
                  <a:lnTo>
                    <a:pt x="230862" y="1337425"/>
                  </a:lnTo>
                  <a:lnTo>
                    <a:pt x="230156" y="1336012"/>
                  </a:lnTo>
                  <a:lnTo>
                    <a:pt x="232274" y="1333892"/>
                  </a:lnTo>
                  <a:lnTo>
                    <a:pt x="232274" y="1331066"/>
                  </a:lnTo>
                  <a:lnTo>
                    <a:pt x="232274" y="1329653"/>
                  </a:lnTo>
                  <a:lnTo>
                    <a:pt x="232274" y="1327534"/>
                  </a:lnTo>
                  <a:lnTo>
                    <a:pt x="233686" y="1327534"/>
                  </a:lnTo>
                  <a:lnTo>
                    <a:pt x="235804" y="1328947"/>
                  </a:lnTo>
                  <a:lnTo>
                    <a:pt x="240746" y="1329653"/>
                  </a:lnTo>
                  <a:lnTo>
                    <a:pt x="243570" y="1331066"/>
                  </a:lnTo>
                  <a:lnTo>
                    <a:pt x="245688" y="1329653"/>
                  </a:lnTo>
                  <a:lnTo>
                    <a:pt x="248512" y="1329653"/>
                  </a:lnTo>
                  <a:lnTo>
                    <a:pt x="250630" y="1329653"/>
                  </a:lnTo>
                  <a:lnTo>
                    <a:pt x="254160" y="1332479"/>
                  </a:lnTo>
                  <a:lnTo>
                    <a:pt x="256984" y="1332479"/>
                  </a:lnTo>
                  <a:lnTo>
                    <a:pt x="256984" y="1331066"/>
                  </a:lnTo>
                  <a:lnTo>
                    <a:pt x="255572" y="1326120"/>
                  </a:lnTo>
                  <a:lnTo>
                    <a:pt x="254160" y="1322588"/>
                  </a:lnTo>
                  <a:lnTo>
                    <a:pt x="255572" y="1319762"/>
                  </a:lnTo>
                  <a:lnTo>
                    <a:pt x="259103" y="1309871"/>
                  </a:lnTo>
                  <a:lnTo>
                    <a:pt x="261927" y="1306338"/>
                  </a:lnTo>
                  <a:lnTo>
                    <a:pt x="265456" y="1304219"/>
                  </a:lnTo>
                  <a:lnTo>
                    <a:pt x="268987" y="1304219"/>
                  </a:lnTo>
                  <a:lnTo>
                    <a:pt x="275341" y="1305632"/>
                  </a:lnTo>
                  <a:lnTo>
                    <a:pt x="277459" y="1305632"/>
                  </a:lnTo>
                  <a:lnTo>
                    <a:pt x="276753" y="1300686"/>
                  </a:lnTo>
                  <a:lnTo>
                    <a:pt x="271811" y="1295741"/>
                  </a:lnTo>
                  <a:lnTo>
                    <a:pt x="268987" y="1294328"/>
                  </a:lnTo>
                  <a:lnTo>
                    <a:pt x="266869" y="1294328"/>
                  </a:lnTo>
                  <a:lnTo>
                    <a:pt x="264044" y="1294328"/>
                  </a:lnTo>
                  <a:lnTo>
                    <a:pt x="261927" y="1292914"/>
                  </a:lnTo>
                  <a:lnTo>
                    <a:pt x="258396" y="1289382"/>
                  </a:lnTo>
                  <a:lnTo>
                    <a:pt x="256984" y="1286556"/>
                  </a:lnTo>
                  <a:lnTo>
                    <a:pt x="256984" y="1285849"/>
                  </a:lnTo>
                  <a:lnTo>
                    <a:pt x="258396" y="1284436"/>
                  </a:lnTo>
                  <a:lnTo>
                    <a:pt x="259103" y="1283023"/>
                  </a:lnTo>
                  <a:lnTo>
                    <a:pt x="268281" y="1281610"/>
                  </a:lnTo>
                  <a:lnTo>
                    <a:pt x="271811" y="1279491"/>
                  </a:lnTo>
                  <a:lnTo>
                    <a:pt x="275341" y="1276665"/>
                  </a:lnTo>
                  <a:lnTo>
                    <a:pt x="278871" y="1274545"/>
                  </a:lnTo>
                  <a:lnTo>
                    <a:pt x="285225" y="1273132"/>
                  </a:lnTo>
                  <a:lnTo>
                    <a:pt x="288755" y="1271013"/>
                  </a:lnTo>
                  <a:lnTo>
                    <a:pt x="292285" y="1269600"/>
                  </a:lnTo>
                  <a:lnTo>
                    <a:pt x="293697" y="1267480"/>
                  </a:lnTo>
                  <a:lnTo>
                    <a:pt x="295109" y="1264654"/>
                  </a:lnTo>
                  <a:lnTo>
                    <a:pt x="293697" y="1263241"/>
                  </a:lnTo>
                  <a:lnTo>
                    <a:pt x="292285" y="1263241"/>
                  </a:lnTo>
                  <a:lnTo>
                    <a:pt x="290167" y="1263241"/>
                  </a:lnTo>
                  <a:lnTo>
                    <a:pt x="286637" y="1264654"/>
                  </a:lnTo>
                  <a:lnTo>
                    <a:pt x="282401" y="1266067"/>
                  </a:lnTo>
                  <a:lnTo>
                    <a:pt x="280283" y="1267480"/>
                  </a:lnTo>
                  <a:lnTo>
                    <a:pt x="276753" y="1266067"/>
                  </a:lnTo>
                  <a:lnTo>
                    <a:pt x="275341" y="1266067"/>
                  </a:lnTo>
                  <a:lnTo>
                    <a:pt x="268987" y="1268187"/>
                  </a:lnTo>
                  <a:lnTo>
                    <a:pt x="268281" y="1259708"/>
                  </a:lnTo>
                  <a:lnTo>
                    <a:pt x="268987" y="1254763"/>
                  </a:lnTo>
                  <a:lnTo>
                    <a:pt x="270399" y="1251230"/>
                  </a:lnTo>
                  <a:lnTo>
                    <a:pt x="273223" y="1249817"/>
                  </a:lnTo>
                  <a:lnTo>
                    <a:pt x="278871" y="1247698"/>
                  </a:lnTo>
                  <a:lnTo>
                    <a:pt x="281695" y="1246285"/>
                  </a:lnTo>
                  <a:lnTo>
                    <a:pt x="282401" y="1243459"/>
                  </a:lnTo>
                  <a:lnTo>
                    <a:pt x="283813" y="1241339"/>
                  </a:lnTo>
                  <a:lnTo>
                    <a:pt x="287343" y="1239926"/>
                  </a:lnTo>
                  <a:lnTo>
                    <a:pt x="295109" y="1239926"/>
                  </a:lnTo>
                  <a:lnTo>
                    <a:pt x="303581" y="1241339"/>
                  </a:lnTo>
                  <a:lnTo>
                    <a:pt x="307111" y="1239926"/>
                  </a:lnTo>
                  <a:lnTo>
                    <a:pt x="309935" y="1237807"/>
                  </a:lnTo>
                  <a:lnTo>
                    <a:pt x="312053" y="1230035"/>
                  </a:lnTo>
                  <a:lnTo>
                    <a:pt x="312053" y="1224383"/>
                  </a:lnTo>
                  <a:lnTo>
                    <a:pt x="309935" y="1219437"/>
                  </a:lnTo>
                  <a:lnTo>
                    <a:pt x="306405" y="1215198"/>
                  </a:lnTo>
                  <a:lnTo>
                    <a:pt x="304993" y="1214492"/>
                  </a:lnTo>
                  <a:lnTo>
                    <a:pt x="303581" y="1213079"/>
                  </a:lnTo>
                  <a:lnTo>
                    <a:pt x="303581" y="1211666"/>
                  </a:lnTo>
                  <a:lnTo>
                    <a:pt x="304993" y="1210253"/>
                  </a:lnTo>
                  <a:lnTo>
                    <a:pt x="308523" y="1208133"/>
                  </a:lnTo>
                  <a:lnTo>
                    <a:pt x="312053" y="1206720"/>
                  </a:lnTo>
                  <a:lnTo>
                    <a:pt x="314877" y="1205307"/>
                  </a:lnTo>
                  <a:lnTo>
                    <a:pt x="314877" y="1203188"/>
                  </a:lnTo>
                  <a:lnTo>
                    <a:pt x="313465" y="1201775"/>
                  </a:lnTo>
                  <a:lnTo>
                    <a:pt x="309935" y="1201068"/>
                  </a:lnTo>
                  <a:lnTo>
                    <a:pt x="306405" y="1201068"/>
                  </a:lnTo>
                  <a:lnTo>
                    <a:pt x="307111" y="1198242"/>
                  </a:lnTo>
                  <a:lnTo>
                    <a:pt x="309935" y="1196123"/>
                  </a:lnTo>
                  <a:lnTo>
                    <a:pt x="314877" y="1191883"/>
                  </a:lnTo>
                  <a:lnTo>
                    <a:pt x="316995" y="1188351"/>
                  </a:lnTo>
                  <a:lnTo>
                    <a:pt x="316995" y="1186938"/>
                  </a:lnTo>
                  <a:lnTo>
                    <a:pt x="315583" y="1184818"/>
                  </a:lnTo>
                  <a:lnTo>
                    <a:pt x="314877" y="1179873"/>
                  </a:lnTo>
                  <a:lnTo>
                    <a:pt x="314877" y="1177047"/>
                  </a:lnTo>
                  <a:lnTo>
                    <a:pt x="311347" y="1178460"/>
                  </a:lnTo>
                  <a:lnTo>
                    <a:pt x="307111" y="1178460"/>
                  </a:lnTo>
                  <a:lnTo>
                    <a:pt x="304993" y="1177047"/>
                  </a:lnTo>
                  <a:lnTo>
                    <a:pt x="303581" y="1174927"/>
                  </a:lnTo>
                  <a:lnTo>
                    <a:pt x="301463" y="1172101"/>
                  </a:lnTo>
                  <a:lnTo>
                    <a:pt x="298639" y="1171395"/>
                  </a:lnTo>
                  <a:lnTo>
                    <a:pt x="293697" y="1169982"/>
                  </a:lnTo>
                  <a:lnTo>
                    <a:pt x="287343" y="1168569"/>
                  </a:lnTo>
                  <a:lnTo>
                    <a:pt x="285225" y="1167862"/>
                  </a:lnTo>
                  <a:lnTo>
                    <a:pt x="282401" y="1166449"/>
                  </a:lnTo>
                  <a:lnTo>
                    <a:pt x="278871" y="1162917"/>
                  </a:lnTo>
                  <a:lnTo>
                    <a:pt x="275341" y="1161504"/>
                  </a:lnTo>
                  <a:lnTo>
                    <a:pt x="273223" y="1161504"/>
                  </a:lnTo>
                  <a:lnTo>
                    <a:pt x="270399" y="1162917"/>
                  </a:lnTo>
                  <a:lnTo>
                    <a:pt x="264044" y="1163623"/>
                  </a:lnTo>
                  <a:lnTo>
                    <a:pt x="261927" y="1163623"/>
                  </a:lnTo>
                  <a:lnTo>
                    <a:pt x="258396" y="1161504"/>
                  </a:lnTo>
                  <a:lnTo>
                    <a:pt x="255572" y="1157971"/>
                  </a:lnTo>
                  <a:lnTo>
                    <a:pt x="254160" y="1155145"/>
                  </a:lnTo>
                  <a:lnTo>
                    <a:pt x="250630" y="1148786"/>
                  </a:lnTo>
                  <a:lnTo>
                    <a:pt x="249218" y="1148080"/>
                  </a:lnTo>
                  <a:lnTo>
                    <a:pt x="247100" y="1148080"/>
                  </a:lnTo>
                  <a:lnTo>
                    <a:pt x="243570" y="1148080"/>
                  </a:lnTo>
                  <a:lnTo>
                    <a:pt x="237216" y="1150199"/>
                  </a:lnTo>
                  <a:lnTo>
                    <a:pt x="232274" y="1153025"/>
                  </a:lnTo>
                  <a:lnTo>
                    <a:pt x="227332" y="1153732"/>
                  </a:lnTo>
                  <a:lnTo>
                    <a:pt x="223802" y="1153025"/>
                  </a:lnTo>
                  <a:lnTo>
                    <a:pt x="220978" y="1151612"/>
                  </a:lnTo>
                  <a:lnTo>
                    <a:pt x="215330" y="1148080"/>
                  </a:lnTo>
                  <a:lnTo>
                    <a:pt x="212506" y="1148080"/>
                  </a:lnTo>
                  <a:lnTo>
                    <a:pt x="207564" y="1148080"/>
                  </a:lnTo>
                  <a:lnTo>
                    <a:pt x="204034" y="1148786"/>
                  </a:lnTo>
                  <a:lnTo>
                    <a:pt x="201916" y="1148786"/>
                  </a:lnTo>
                  <a:lnTo>
                    <a:pt x="200504" y="1146667"/>
                  </a:lnTo>
                  <a:lnTo>
                    <a:pt x="200504" y="1143134"/>
                  </a:lnTo>
                  <a:lnTo>
                    <a:pt x="199092" y="1134656"/>
                  </a:lnTo>
                  <a:lnTo>
                    <a:pt x="197680" y="1129711"/>
                  </a:lnTo>
                  <a:lnTo>
                    <a:pt x="195562" y="1124765"/>
                  </a:lnTo>
                  <a:lnTo>
                    <a:pt x="190620" y="1119819"/>
                  </a:lnTo>
                  <a:lnTo>
                    <a:pt x="187796" y="1118406"/>
                  </a:lnTo>
                  <a:lnTo>
                    <a:pt x="187090" y="1118406"/>
                  </a:lnTo>
                  <a:lnTo>
                    <a:pt x="182854" y="1119819"/>
                  </a:lnTo>
                  <a:lnTo>
                    <a:pt x="180736" y="1119819"/>
                  </a:lnTo>
                  <a:lnTo>
                    <a:pt x="177206" y="1118406"/>
                  </a:lnTo>
                  <a:lnTo>
                    <a:pt x="172264" y="1115580"/>
                  </a:lnTo>
                  <a:lnTo>
                    <a:pt x="172264" y="1114874"/>
                  </a:lnTo>
                  <a:lnTo>
                    <a:pt x="172264" y="1112048"/>
                  </a:lnTo>
                  <a:lnTo>
                    <a:pt x="169440" y="1108515"/>
                  </a:lnTo>
                  <a:lnTo>
                    <a:pt x="168734" y="1104983"/>
                  </a:lnTo>
                  <a:lnTo>
                    <a:pt x="168734" y="1103570"/>
                  </a:lnTo>
                  <a:lnTo>
                    <a:pt x="172264" y="1100037"/>
                  </a:lnTo>
                  <a:lnTo>
                    <a:pt x="175794" y="1096505"/>
                  </a:lnTo>
                  <a:lnTo>
                    <a:pt x="175794" y="1095092"/>
                  </a:lnTo>
                  <a:lnTo>
                    <a:pt x="172970" y="1093679"/>
                  </a:lnTo>
                  <a:lnTo>
                    <a:pt x="168734" y="1090146"/>
                  </a:lnTo>
                  <a:lnTo>
                    <a:pt x="165910" y="1086613"/>
                  </a:lnTo>
                  <a:lnTo>
                    <a:pt x="164498" y="1083787"/>
                  </a:lnTo>
                  <a:lnTo>
                    <a:pt x="164498" y="1080255"/>
                  </a:lnTo>
                  <a:lnTo>
                    <a:pt x="163792" y="1077429"/>
                  </a:lnTo>
                  <a:lnTo>
                    <a:pt x="163792" y="1076722"/>
                  </a:lnTo>
                  <a:lnTo>
                    <a:pt x="160968" y="1076722"/>
                  </a:lnTo>
                  <a:lnTo>
                    <a:pt x="157438" y="1077429"/>
                  </a:lnTo>
                  <a:lnTo>
                    <a:pt x="154614" y="1078842"/>
                  </a:lnTo>
                  <a:lnTo>
                    <a:pt x="153908" y="1078842"/>
                  </a:lnTo>
                  <a:lnTo>
                    <a:pt x="151084" y="1076722"/>
                  </a:lnTo>
                  <a:lnTo>
                    <a:pt x="149672" y="1075309"/>
                  </a:lnTo>
                  <a:lnTo>
                    <a:pt x="147554" y="1075309"/>
                  </a:lnTo>
                  <a:lnTo>
                    <a:pt x="146142" y="1075309"/>
                  </a:lnTo>
                  <a:lnTo>
                    <a:pt x="142612" y="1077429"/>
                  </a:lnTo>
                  <a:lnTo>
                    <a:pt x="139788" y="1078842"/>
                  </a:lnTo>
                  <a:lnTo>
                    <a:pt x="136258" y="1080255"/>
                  </a:lnTo>
                  <a:lnTo>
                    <a:pt x="130610" y="1078842"/>
                  </a:lnTo>
                  <a:lnTo>
                    <a:pt x="127786" y="1077429"/>
                  </a:lnTo>
                  <a:lnTo>
                    <a:pt x="125668" y="1077429"/>
                  </a:lnTo>
                  <a:lnTo>
                    <a:pt x="124256" y="1078842"/>
                  </a:lnTo>
                  <a:lnTo>
                    <a:pt x="122844" y="1082374"/>
                  </a:lnTo>
                  <a:lnTo>
                    <a:pt x="121432" y="1085200"/>
                  </a:lnTo>
                  <a:lnTo>
                    <a:pt x="120726" y="1087320"/>
                  </a:lnTo>
                  <a:lnTo>
                    <a:pt x="119314" y="1087320"/>
                  </a:lnTo>
                  <a:lnTo>
                    <a:pt x="116490" y="1087320"/>
                  </a:lnTo>
                  <a:lnTo>
                    <a:pt x="108018" y="1085200"/>
                  </a:lnTo>
                  <a:lnTo>
                    <a:pt x="105900" y="1080255"/>
                  </a:lnTo>
                  <a:lnTo>
                    <a:pt x="104488" y="1075309"/>
                  </a:lnTo>
                  <a:lnTo>
                    <a:pt x="104488" y="1072483"/>
                  </a:lnTo>
                  <a:lnTo>
                    <a:pt x="104488" y="1068951"/>
                  </a:lnTo>
                  <a:lnTo>
                    <a:pt x="105900" y="1066831"/>
                  </a:lnTo>
                  <a:lnTo>
                    <a:pt x="105900" y="1064005"/>
                  </a:lnTo>
                  <a:lnTo>
                    <a:pt x="103076" y="1060473"/>
                  </a:lnTo>
                  <a:lnTo>
                    <a:pt x="100958" y="1056940"/>
                  </a:lnTo>
                  <a:lnTo>
                    <a:pt x="98134" y="1054114"/>
                  </a:lnTo>
                  <a:lnTo>
                    <a:pt x="98134" y="1051994"/>
                  </a:lnTo>
                  <a:lnTo>
                    <a:pt x="98134" y="1049168"/>
                  </a:lnTo>
                  <a:lnTo>
                    <a:pt x="98134" y="1047049"/>
                  </a:lnTo>
                  <a:lnTo>
                    <a:pt x="100958" y="1045636"/>
                  </a:lnTo>
                  <a:lnTo>
                    <a:pt x="102370" y="1044223"/>
                  </a:lnTo>
                  <a:lnTo>
                    <a:pt x="105900" y="1044223"/>
                  </a:lnTo>
                  <a:lnTo>
                    <a:pt x="108018" y="1045636"/>
                  </a:lnTo>
                  <a:lnTo>
                    <a:pt x="111548" y="1048462"/>
                  </a:lnTo>
                  <a:lnTo>
                    <a:pt x="115784" y="1049168"/>
                  </a:lnTo>
                  <a:lnTo>
                    <a:pt x="117902" y="1049168"/>
                  </a:lnTo>
                  <a:lnTo>
                    <a:pt x="120726" y="1048462"/>
                  </a:lnTo>
                  <a:lnTo>
                    <a:pt x="124256" y="1044223"/>
                  </a:lnTo>
                  <a:lnTo>
                    <a:pt x="129198" y="1040690"/>
                  </a:lnTo>
                  <a:lnTo>
                    <a:pt x="131316" y="1038571"/>
                  </a:lnTo>
                  <a:lnTo>
                    <a:pt x="132728" y="1037158"/>
                  </a:lnTo>
                  <a:lnTo>
                    <a:pt x="132728" y="1034332"/>
                  </a:lnTo>
                  <a:lnTo>
                    <a:pt x="131316" y="1034332"/>
                  </a:lnTo>
                  <a:lnTo>
                    <a:pt x="127786" y="1032212"/>
                  </a:lnTo>
                  <a:lnTo>
                    <a:pt x="126374" y="1030093"/>
                  </a:lnTo>
                  <a:lnTo>
                    <a:pt x="125668" y="1028680"/>
                  </a:lnTo>
                  <a:lnTo>
                    <a:pt x="124256" y="1025147"/>
                  </a:lnTo>
                  <a:lnTo>
                    <a:pt x="121432" y="1023734"/>
                  </a:lnTo>
                  <a:lnTo>
                    <a:pt x="115784" y="1023734"/>
                  </a:lnTo>
                  <a:lnTo>
                    <a:pt x="111548" y="1023734"/>
                  </a:lnTo>
                  <a:lnTo>
                    <a:pt x="109430" y="1022321"/>
                  </a:lnTo>
                  <a:lnTo>
                    <a:pt x="108018" y="1020908"/>
                  </a:lnTo>
                  <a:lnTo>
                    <a:pt x="110842" y="1017375"/>
                  </a:lnTo>
                  <a:lnTo>
                    <a:pt x="111548" y="1015256"/>
                  </a:lnTo>
                  <a:lnTo>
                    <a:pt x="110842" y="1013843"/>
                  </a:lnTo>
                  <a:lnTo>
                    <a:pt x="105900" y="1011017"/>
                  </a:lnTo>
                  <a:lnTo>
                    <a:pt x="102370" y="1008897"/>
                  </a:lnTo>
                  <a:lnTo>
                    <a:pt x="99546" y="1006071"/>
                  </a:lnTo>
                  <a:lnTo>
                    <a:pt x="96016" y="1002539"/>
                  </a:lnTo>
                  <a:lnTo>
                    <a:pt x="94604" y="996887"/>
                  </a:lnTo>
                  <a:lnTo>
                    <a:pt x="93192" y="991941"/>
                  </a:lnTo>
                  <a:lnTo>
                    <a:pt x="91074" y="989115"/>
                  </a:lnTo>
                  <a:lnTo>
                    <a:pt x="87544" y="985582"/>
                  </a:lnTo>
                  <a:lnTo>
                    <a:pt x="84720" y="984169"/>
                  </a:lnTo>
                  <a:lnTo>
                    <a:pt x="84720" y="982756"/>
                  </a:lnTo>
                  <a:lnTo>
                    <a:pt x="86132" y="980637"/>
                  </a:lnTo>
                  <a:lnTo>
                    <a:pt x="88250" y="979224"/>
                  </a:lnTo>
                  <a:lnTo>
                    <a:pt x="91074" y="977104"/>
                  </a:lnTo>
                  <a:lnTo>
                    <a:pt x="91074" y="974278"/>
                  </a:lnTo>
                  <a:lnTo>
                    <a:pt x="91074" y="972865"/>
                  </a:lnTo>
                  <a:lnTo>
                    <a:pt x="89662" y="972159"/>
                  </a:lnTo>
                  <a:lnTo>
                    <a:pt x="87544" y="967213"/>
                  </a:lnTo>
                  <a:lnTo>
                    <a:pt x="87544" y="964387"/>
                  </a:lnTo>
                  <a:lnTo>
                    <a:pt x="87544" y="960854"/>
                  </a:lnTo>
                  <a:lnTo>
                    <a:pt x="88250" y="957322"/>
                  </a:lnTo>
                  <a:lnTo>
                    <a:pt x="88250" y="954496"/>
                  </a:lnTo>
                  <a:lnTo>
                    <a:pt x="88250" y="953789"/>
                  </a:lnTo>
                  <a:lnTo>
                    <a:pt x="87544" y="953789"/>
                  </a:lnTo>
                  <a:lnTo>
                    <a:pt x="83308" y="952376"/>
                  </a:lnTo>
                  <a:lnTo>
                    <a:pt x="81190" y="950963"/>
                  </a:lnTo>
                  <a:lnTo>
                    <a:pt x="79778" y="949550"/>
                  </a:lnTo>
                  <a:lnTo>
                    <a:pt x="76248" y="946018"/>
                  </a:lnTo>
                  <a:lnTo>
                    <a:pt x="71306" y="944605"/>
                  </a:lnTo>
                  <a:lnTo>
                    <a:pt x="64952" y="944605"/>
                  </a:lnTo>
                  <a:lnTo>
                    <a:pt x="56480" y="948844"/>
                  </a:lnTo>
                  <a:lnTo>
                    <a:pt x="52950" y="949550"/>
                  </a:lnTo>
                  <a:lnTo>
                    <a:pt x="51538" y="949550"/>
                  </a:lnTo>
                  <a:lnTo>
                    <a:pt x="50126" y="947431"/>
                  </a:lnTo>
                  <a:lnTo>
                    <a:pt x="50126" y="944605"/>
                  </a:lnTo>
                  <a:lnTo>
                    <a:pt x="50126" y="942485"/>
                  </a:lnTo>
                  <a:lnTo>
                    <a:pt x="49420" y="939659"/>
                  </a:lnTo>
                  <a:lnTo>
                    <a:pt x="46596" y="938953"/>
                  </a:lnTo>
                  <a:lnTo>
                    <a:pt x="41654" y="938953"/>
                  </a:lnTo>
                  <a:lnTo>
                    <a:pt x="36712" y="939659"/>
                  </a:lnTo>
                  <a:lnTo>
                    <a:pt x="34594" y="939659"/>
                  </a:lnTo>
                  <a:lnTo>
                    <a:pt x="33182" y="938953"/>
                  </a:lnTo>
                  <a:lnTo>
                    <a:pt x="31770" y="937540"/>
                  </a:lnTo>
                  <a:lnTo>
                    <a:pt x="29652" y="936127"/>
                  </a:lnTo>
                  <a:lnTo>
                    <a:pt x="28240" y="934007"/>
                  </a:lnTo>
                  <a:lnTo>
                    <a:pt x="24710" y="934007"/>
                  </a:lnTo>
                  <a:lnTo>
                    <a:pt x="19768" y="934007"/>
                  </a:lnTo>
                  <a:lnTo>
                    <a:pt x="19768" y="931181"/>
                  </a:lnTo>
                  <a:lnTo>
                    <a:pt x="21180" y="927649"/>
                  </a:lnTo>
                  <a:lnTo>
                    <a:pt x="21180" y="922703"/>
                  </a:lnTo>
                  <a:lnTo>
                    <a:pt x="19768" y="919170"/>
                  </a:lnTo>
                  <a:lnTo>
                    <a:pt x="16944" y="916344"/>
                  </a:lnTo>
                  <a:lnTo>
                    <a:pt x="13414" y="911399"/>
                  </a:lnTo>
                  <a:lnTo>
                    <a:pt x="13414" y="907866"/>
                  </a:lnTo>
                  <a:lnTo>
                    <a:pt x="13414" y="906453"/>
                  </a:lnTo>
                  <a:lnTo>
                    <a:pt x="11296" y="906453"/>
                  </a:lnTo>
                  <a:lnTo>
                    <a:pt x="9884" y="905747"/>
                  </a:lnTo>
                  <a:lnTo>
                    <a:pt x="8472" y="905747"/>
                  </a:lnTo>
                  <a:lnTo>
                    <a:pt x="8472" y="900801"/>
                  </a:lnTo>
                  <a:lnTo>
                    <a:pt x="9884" y="896562"/>
                  </a:lnTo>
                  <a:lnTo>
                    <a:pt x="11296" y="893029"/>
                  </a:lnTo>
                  <a:lnTo>
                    <a:pt x="13414" y="892323"/>
                  </a:lnTo>
                  <a:lnTo>
                    <a:pt x="13414" y="889497"/>
                  </a:lnTo>
                  <a:lnTo>
                    <a:pt x="12002" y="888084"/>
                  </a:lnTo>
                  <a:lnTo>
                    <a:pt x="11296" y="887377"/>
                  </a:lnTo>
                  <a:lnTo>
                    <a:pt x="6354" y="883138"/>
                  </a:lnTo>
                  <a:lnTo>
                    <a:pt x="0" y="878193"/>
                  </a:lnTo>
                  <a:lnTo>
                    <a:pt x="2118" y="873247"/>
                  </a:lnTo>
                  <a:lnTo>
                    <a:pt x="3530" y="871128"/>
                  </a:lnTo>
                  <a:lnTo>
                    <a:pt x="8472" y="868302"/>
                  </a:lnTo>
                  <a:lnTo>
                    <a:pt x="9884" y="867595"/>
                  </a:lnTo>
                  <a:lnTo>
                    <a:pt x="9884" y="866182"/>
                  </a:lnTo>
                  <a:lnTo>
                    <a:pt x="6354" y="859117"/>
                  </a:lnTo>
                  <a:lnTo>
                    <a:pt x="2118" y="854171"/>
                  </a:lnTo>
                  <a:lnTo>
                    <a:pt x="2118" y="851345"/>
                  </a:lnTo>
                  <a:lnTo>
                    <a:pt x="2118" y="849932"/>
                  </a:lnTo>
                  <a:lnTo>
                    <a:pt x="3530" y="849226"/>
                  </a:lnTo>
                  <a:lnTo>
                    <a:pt x="3530" y="847813"/>
                  </a:lnTo>
                  <a:lnTo>
                    <a:pt x="4942" y="846400"/>
                  </a:lnTo>
                  <a:lnTo>
                    <a:pt x="4942" y="842867"/>
                  </a:lnTo>
                  <a:lnTo>
                    <a:pt x="2118" y="837922"/>
                  </a:lnTo>
                  <a:lnTo>
                    <a:pt x="1412" y="832976"/>
                  </a:lnTo>
                  <a:lnTo>
                    <a:pt x="1412" y="830150"/>
                  </a:lnTo>
                  <a:lnTo>
                    <a:pt x="2118" y="828031"/>
                  </a:lnTo>
                  <a:lnTo>
                    <a:pt x="3530" y="826617"/>
                  </a:lnTo>
                  <a:lnTo>
                    <a:pt x="7060" y="823085"/>
                  </a:lnTo>
                  <a:lnTo>
                    <a:pt x="9884" y="820965"/>
                  </a:lnTo>
                  <a:lnTo>
                    <a:pt x="9884" y="816726"/>
                  </a:lnTo>
                  <a:lnTo>
                    <a:pt x="11296" y="813194"/>
                  </a:lnTo>
                  <a:lnTo>
                    <a:pt x="12002" y="811074"/>
                  </a:lnTo>
                  <a:lnTo>
                    <a:pt x="16944" y="809661"/>
                  </a:lnTo>
                  <a:lnTo>
                    <a:pt x="18356" y="808248"/>
                  </a:lnTo>
                  <a:lnTo>
                    <a:pt x="18356" y="806835"/>
                  </a:lnTo>
                  <a:lnTo>
                    <a:pt x="18356" y="806129"/>
                  </a:lnTo>
                  <a:lnTo>
                    <a:pt x="16238" y="803303"/>
                  </a:lnTo>
                  <a:lnTo>
                    <a:pt x="16944" y="801183"/>
                  </a:lnTo>
                  <a:lnTo>
                    <a:pt x="16944" y="798357"/>
                  </a:lnTo>
                  <a:lnTo>
                    <a:pt x="16238" y="793411"/>
                  </a:lnTo>
                  <a:lnTo>
                    <a:pt x="16238" y="791998"/>
                  </a:lnTo>
                  <a:lnTo>
                    <a:pt x="16238" y="791292"/>
                  </a:lnTo>
                  <a:lnTo>
                    <a:pt x="18356" y="791292"/>
                  </a:lnTo>
                  <a:lnTo>
                    <a:pt x="21180" y="793411"/>
                  </a:lnTo>
                  <a:lnTo>
                    <a:pt x="24710" y="794825"/>
                  </a:lnTo>
                  <a:lnTo>
                    <a:pt x="26122" y="794825"/>
                  </a:lnTo>
                  <a:lnTo>
                    <a:pt x="26828" y="791998"/>
                  </a:lnTo>
                  <a:lnTo>
                    <a:pt x="26828" y="791292"/>
                  </a:lnTo>
                  <a:lnTo>
                    <a:pt x="26828" y="788466"/>
                  </a:lnTo>
                  <a:lnTo>
                    <a:pt x="29652" y="788466"/>
                  </a:lnTo>
                  <a:lnTo>
                    <a:pt x="33182" y="789879"/>
                  </a:lnTo>
                  <a:lnTo>
                    <a:pt x="35300" y="791292"/>
                  </a:lnTo>
                  <a:lnTo>
                    <a:pt x="38124" y="789879"/>
                  </a:lnTo>
                  <a:lnTo>
                    <a:pt x="39536" y="788466"/>
                  </a:lnTo>
                  <a:lnTo>
                    <a:pt x="40242" y="786346"/>
                  </a:lnTo>
                  <a:lnTo>
                    <a:pt x="41654" y="784933"/>
                  </a:lnTo>
                  <a:lnTo>
                    <a:pt x="43066" y="782814"/>
                  </a:lnTo>
                  <a:lnTo>
                    <a:pt x="46596" y="782814"/>
                  </a:lnTo>
                  <a:lnTo>
                    <a:pt x="51538" y="782814"/>
                  </a:lnTo>
                  <a:lnTo>
                    <a:pt x="66364" y="787759"/>
                  </a:lnTo>
                  <a:lnTo>
                    <a:pt x="68482" y="787759"/>
                  </a:lnTo>
                  <a:lnTo>
                    <a:pt x="71306" y="784933"/>
                  </a:lnTo>
                  <a:lnTo>
                    <a:pt x="71306" y="783520"/>
                  </a:lnTo>
                  <a:lnTo>
                    <a:pt x="71306" y="782814"/>
                  </a:lnTo>
                  <a:lnTo>
                    <a:pt x="68482" y="782814"/>
                  </a:lnTo>
                  <a:lnTo>
                    <a:pt x="64952" y="781401"/>
                  </a:lnTo>
                  <a:lnTo>
                    <a:pt x="62834" y="779988"/>
                  </a:lnTo>
                  <a:lnTo>
                    <a:pt x="61422" y="777868"/>
                  </a:lnTo>
                  <a:lnTo>
                    <a:pt x="60010" y="776455"/>
                  </a:lnTo>
                  <a:lnTo>
                    <a:pt x="56480" y="775042"/>
                  </a:lnTo>
                  <a:lnTo>
                    <a:pt x="50126" y="775042"/>
                  </a:lnTo>
                  <a:lnTo>
                    <a:pt x="44478" y="775042"/>
                  </a:lnTo>
                  <a:lnTo>
                    <a:pt x="40242" y="773629"/>
                  </a:lnTo>
                  <a:lnTo>
                    <a:pt x="38124" y="772923"/>
                  </a:lnTo>
                  <a:lnTo>
                    <a:pt x="35300" y="768684"/>
                  </a:lnTo>
                  <a:lnTo>
                    <a:pt x="34594" y="768684"/>
                  </a:lnTo>
                  <a:lnTo>
                    <a:pt x="31770" y="768684"/>
                  </a:lnTo>
                  <a:lnTo>
                    <a:pt x="28240" y="765151"/>
                  </a:lnTo>
                  <a:lnTo>
                    <a:pt x="26828" y="761619"/>
                  </a:lnTo>
                  <a:lnTo>
                    <a:pt x="29652" y="761619"/>
                  </a:lnTo>
                  <a:lnTo>
                    <a:pt x="31770" y="763032"/>
                  </a:lnTo>
                  <a:lnTo>
                    <a:pt x="33182" y="763032"/>
                  </a:lnTo>
                  <a:lnTo>
                    <a:pt x="31770" y="760206"/>
                  </a:lnTo>
                  <a:lnTo>
                    <a:pt x="31064" y="756673"/>
                  </a:lnTo>
                  <a:lnTo>
                    <a:pt x="31770" y="755260"/>
                  </a:lnTo>
                  <a:lnTo>
                    <a:pt x="34594" y="754553"/>
                  </a:lnTo>
                  <a:lnTo>
                    <a:pt x="33182" y="754553"/>
                  </a:lnTo>
                  <a:lnTo>
                    <a:pt x="31770" y="753140"/>
                  </a:lnTo>
                  <a:lnTo>
                    <a:pt x="29652" y="754553"/>
                  </a:lnTo>
                  <a:lnTo>
                    <a:pt x="24710" y="758086"/>
                  </a:lnTo>
                  <a:lnTo>
                    <a:pt x="18356" y="761619"/>
                  </a:lnTo>
                  <a:lnTo>
                    <a:pt x="14826" y="761619"/>
                  </a:lnTo>
                  <a:lnTo>
                    <a:pt x="12002" y="760206"/>
                  </a:lnTo>
                  <a:lnTo>
                    <a:pt x="18356" y="753140"/>
                  </a:lnTo>
                  <a:lnTo>
                    <a:pt x="26828" y="746782"/>
                  </a:lnTo>
                  <a:lnTo>
                    <a:pt x="39536" y="736891"/>
                  </a:lnTo>
                  <a:lnTo>
                    <a:pt x="55068" y="721347"/>
                  </a:lnTo>
                  <a:lnTo>
                    <a:pt x="73424" y="703685"/>
                  </a:lnTo>
                  <a:lnTo>
                    <a:pt x="86132" y="688848"/>
                  </a:lnTo>
                  <a:lnTo>
                    <a:pt x="102370" y="669066"/>
                  </a:lnTo>
                  <a:lnTo>
                    <a:pt x="103076" y="664120"/>
                  </a:lnTo>
                  <a:lnTo>
                    <a:pt x="103076" y="663414"/>
                  </a:lnTo>
                  <a:lnTo>
                    <a:pt x="102370" y="662001"/>
                  </a:lnTo>
                  <a:lnTo>
                    <a:pt x="99546" y="659174"/>
                  </a:lnTo>
                  <a:lnTo>
                    <a:pt x="98134" y="657055"/>
                  </a:lnTo>
                  <a:lnTo>
                    <a:pt x="97428" y="654229"/>
                  </a:lnTo>
                  <a:lnTo>
                    <a:pt x="94604" y="652109"/>
                  </a:lnTo>
                  <a:lnTo>
                    <a:pt x="92486" y="648577"/>
                  </a:lnTo>
                  <a:lnTo>
                    <a:pt x="84720" y="643631"/>
                  </a:lnTo>
                  <a:lnTo>
                    <a:pt x="76248" y="638686"/>
                  </a:lnTo>
                  <a:lnTo>
                    <a:pt x="67776" y="633740"/>
                  </a:lnTo>
                  <a:lnTo>
                    <a:pt x="66364" y="630914"/>
                  </a:lnTo>
                  <a:lnTo>
                    <a:pt x="66364" y="628795"/>
                  </a:lnTo>
                  <a:lnTo>
                    <a:pt x="67776" y="627382"/>
                  </a:lnTo>
                  <a:lnTo>
                    <a:pt x="69894" y="625969"/>
                  </a:lnTo>
                  <a:lnTo>
                    <a:pt x="76248" y="621023"/>
                  </a:lnTo>
                  <a:lnTo>
                    <a:pt x="78366" y="618903"/>
                  </a:lnTo>
                  <a:lnTo>
                    <a:pt x="79778" y="613958"/>
                  </a:lnTo>
                  <a:lnTo>
                    <a:pt x="79778" y="611838"/>
                  </a:lnTo>
                  <a:lnTo>
                    <a:pt x="77660" y="609012"/>
                  </a:lnTo>
                  <a:lnTo>
                    <a:pt x="72718" y="606893"/>
                  </a:lnTo>
                  <a:lnTo>
                    <a:pt x="67776" y="604067"/>
                  </a:lnTo>
                  <a:lnTo>
                    <a:pt x="66364" y="602654"/>
                  </a:lnTo>
                  <a:lnTo>
                    <a:pt x="66364" y="601947"/>
                  </a:lnTo>
                  <a:lnTo>
                    <a:pt x="67776" y="599121"/>
                  </a:lnTo>
                  <a:lnTo>
                    <a:pt x="66364" y="597708"/>
                  </a:lnTo>
                  <a:lnTo>
                    <a:pt x="64952" y="597002"/>
                  </a:lnTo>
                  <a:lnTo>
                    <a:pt x="68482" y="592763"/>
                  </a:lnTo>
                  <a:lnTo>
                    <a:pt x="69894" y="592056"/>
                  </a:lnTo>
                  <a:lnTo>
                    <a:pt x="69894" y="590643"/>
                  </a:lnTo>
                  <a:lnTo>
                    <a:pt x="64952" y="587110"/>
                  </a:lnTo>
                  <a:lnTo>
                    <a:pt x="59304" y="583578"/>
                  </a:lnTo>
                  <a:lnTo>
                    <a:pt x="56480" y="582165"/>
                  </a:lnTo>
                  <a:lnTo>
                    <a:pt x="55068" y="579339"/>
                  </a:lnTo>
                  <a:lnTo>
                    <a:pt x="55068" y="577219"/>
                  </a:lnTo>
                  <a:lnTo>
                    <a:pt x="56480" y="575806"/>
                  </a:lnTo>
                  <a:lnTo>
                    <a:pt x="60010" y="573687"/>
                  </a:lnTo>
                  <a:lnTo>
                    <a:pt x="61422" y="572274"/>
                  </a:lnTo>
                  <a:lnTo>
                    <a:pt x="61422" y="570861"/>
                  </a:lnTo>
                  <a:lnTo>
                    <a:pt x="61422" y="569448"/>
                  </a:lnTo>
                  <a:lnTo>
                    <a:pt x="59304" y="568741"/>
                  </a:lnTo>
                  <a:lnTo>
                    <a:pt x="56480" y="567328"/>
                  </a:lnTo>
                  <a:lnTo>
                    <a:pt x="56480" y="565915"/>
                  </a:lnTo>
                  <a:lnTo>
                    <a:pt x="57892" y="563796"/>
                  </a:lnTo>
                  <a:lnTo>
                    <a:pt x="59304" y="559557"/>
                  </a:lnTo>
                  <a:lnTo>
                    <a:pt x="59304" y="556024"/>
                  </a:lnTo>
                  <a:lnTo>
                    <a:pt x="61422" y="554611"/>
                  </a:lnTo>
                  <a:lnTo>
                    <a:pt x="62834" y="554611"/>
                  </a:lnTo>
                  <a:lnTo>
                    <a:pt x="60010" y="552491"/>
                  </a:lnTo>
                  <a:lnTo>
                    <a:pt x="59304" y="549665"/>
                  </a:lnTo>
                  <a:lnTo>
                    <a:pt x="59304" y="548959"/>
                  </a:lnTo>
                  <a:lnTo>
                    <a:pt x="66364" y="549665"/>
                  </a:lnTo>
                  <a:lnTo>
                    <a:pt x="67776" y="549665"/>
                  </a:lnTo>
                  <a:lnTo>
                    <a:pt x="68482" y="548959"/>
                  </a:lnTo>
                  <a:lnTo>
                    <a:pt x="67776" y="544013"/>
                  </a:lnTo>
                  <a:lnTo>
                    <a:pt x="61422" y="527764"/>
                  </a:lnTo>
                  <a:lnTo>
                    <a:pt x="52950" y="512220"/>
                  </a:lnTo>
                  <a:lnTo>
                    <a:pt x="48008" y="504449"/>
                  </a:lnTo>
                  <a:lnTo>
                    <a:pt x="44478" y="500916"/>
                  </a:lnTo>
                  <a:lnTo>
                    <a:pt x="41654" y="497384"/>
                  </a:lnTo>
                  <a:lnTo>
                    <a:pt x="41654" y="493145"/>
                  </a:lnTo>
                  <a:lnTo>
                    <a:pt x="44478" y="489612"/>
                  </a:lnTo>
                  <a:lnTo>
                    <a:pt x="48008" y="484666"/>
                  </a:lnTo>
                  <a:lnTo>
                    <a:pt x="56480" y="476188"/>
                  </a:lnTo>
                  <a:lnTo>
                    <a:pt x="64246" y="469123"/>
                  </a:lnTo>
                  <a:lnTo>
                    <a:pt x="66364" y="466297"/>
                  </a:lnTo>
                  <a:lnTo>
                    <a:pt x="67776" y="464178"/>
                  </a:lnTo>
                  <a:lnTo>
                    <a:pt x="66364" y="462765"/>
                  </a:lnTo>
                  <a:lnTo>
                    <a:pt x="64952" y="461352"/>
                  </a:lnTo>
                  <a:lnTo>
                    <a:pt x="59304" y="457819"/>
                  </a:lnTo>
                  <a:lnTo>
                    <a:pt x="56480" y="454286"/>
                  </a:lnTo>
                  <a:lnTo>
                    <a:pt x="52950" y="450047"/>
                  </a:lnTo>
                  <a:lnTo>
                    <a:pt x="49420" y="445808"/>
                  </a:lnTo>
                  <a:lnTo>
                    <a:pt x="46596" y="444395"/>
                  </a:lnTo>
                  <a:lnTo>
                    <a:pt x="43066" y="444395"/>
                  </a:lnTo>
                  <a:lnTo>
                    <a:pt x="40242" y="444395"/>
                  </a:lnTo>
                  <a:lnTo>
                    <a:pt x="38124" y="444395"/>
                  </a:lnTo>
                  <a:lnTo>
                    <a:pt x="35300" y="442982"/>
                  </a:lnTo>
                  <a:lnTo>
                    <a:pt x="31770" y="439450"/>
                  </a:lnTo>
                  <a:lnTo>
                    <a:pt x="29652" y="433091"/>
                  </a:lnTo>
                  <a:lnTo>
                    <a:pt x="28240" y="428146"/>
                  </a:lnTo>
                  <a:lnTo>
                    <a:pt x="28240" y="424613"/>
                  </a:lnTo>
                  <a:lnTo>
                    <a:pt x="29652" y="421787"/>
                  </a:lnTo>
                  <a:lnTo>
                    <a:pt x="31770" y="421080"/>
                  </a:lnTo>
                  <a:lnTo>
                    <a:pt x="34594" y="416841"/>
                  </a:lnTo>
                  <a:lnTo>
                    <a:pt x="35300" y="416135"/>
                  </a:lnTo>
                  <a:lnTo>
                    <a:pt x="35300" y="413309"/>
                  </a:lnTo>
                  <a:lnTo>
                    <a:pt x="34594" y="411896"/>
                  </a:lnTo>
                  <a:lnTo>
                    <a:pt x="31770" y="411189"/>
                  </a:lnTo>
                  <a:lnTo>
                    <a:pt x="28240" y="411189"/>
                  </a:lnTo>
                  <a:lnTo>
                    <a:pt x="26828" y="409776"/>
                  </a:lnTo>
                  <a:lnTo>
                    <a:pt x="28240" y="408363"/>
                  </a:lnTo>
                  <a:lnTo>
                    <a:pt x="39536" y="403418"/>
                  </a:lnTo>
                  <a:lnTo>
                    <a:pt x="43066" y="403418"/>
                  </a:lnTo>
                  <a:lnTo>
                    <a:pt x="45184" y="403418"/>
                  </a:lnTo>
                  <a:lnTo>
                    <a:pt x="46596" y="399885"/>
                  </a:lnTo>
                  <a:lnTo>
                    <a:pt x="46596" y="394940"/>
                  </a:lnTo>
                  <a:lnTo>
                    <a:pt x="48008" y="392820"/>
                  </a:lnTo>
                  <a:lnTo>
                    <a:pt x="50126" y="389994"/>
                  </a:lnTo>
                  <a:lnTo>
                    <a:pt x="56480" y="387874"/>
                  </a:lnTo>
                  <a:lnTo>
                    <a:pt x="64246" y="385048"/>
                  </a:lnTo>
                  <a:lnTo>
                    <a:pt x="66364" y="383635"/>
                  </a:lnTo>
                  <a:lnTo>
                    <a:pt x="68482" y="381516"/>
                  </a:lnTo>
                  <a:lnTo>
                    <a:pt x="69894" y="378690"/>
                  </a:lnTo>
                  <a:lnTo>
                    <a:pt x="71306" y="377983"/>
                  </a:lnTo>
                  <a:lnTo>
                    <a:pt x="76248" y="380103"/>
                  </a:lnTo>
                  <a:lnTo>
                    <a:pt x="81190" y="381516"/>
                  </a:lnTo>
                  <a:lnTo>
                    <a:pt x="86132" y="381516"/>
                  </a:lnTo>
                  <a:lnTo>
                    <a:pt x="87544" y="381516"/>
                  </a:lnTo>
                  <a:lnTo>
                    <a:pt x="88250" y="380103"/>
                  </a:lnTo>
                  <a:lnTo>
                    <a:pt x="88250" y="377983"/>
                  </a:lnTo>
                  <a:lnTo>
                    <a:pt x="88250" y="375157"/>
                  </a:lnTo>
                  <a:lnTo>
                    <a:pt x="86132" y="370212"/>
                  </a:lnTo>
                  <a:lnTo>
                    <a:pt x="98134" y="374451"/>
                  </a:lnTo>
                  <a:lnTo>
                    <a:pt x="106606" y="374451"/>
                  </a:lnTo>
                  <a:lnTo>
                    <a:pt x="110842" y="371625"/>
                  </a:lnTo>
                  <a:lnTo>
                    <a:pt x="112960" y="369505"/>
                  </a:lnTo>
                  <a:lnTo>
                    <a:pt x="115784" y="366679"/>
                  </a:lnTo>
                  <a:lnTo>
                    <a:pt x="117902" y="364560"/>
                  </a:lnTo>
                  <a:lnTo>
                    <a:pt x="122844" y="364560"/>
                  </a:lnTo>
                  <a:lnTo>
                    <a:pt x="131316" y="368092"/>
                  </a:lnTo>
                  <a:lnTo>
                    <a:pt x="139082" y="371625"/>
                  </a:lnTo>
                  <a:lnTo>
                    <a:pt x="142612" y="374451"/>
                  </a:lnTo>
                  <a:lnTo>
                    <a:pt x="142612" y="376570"/>
                  </a:lnTo>
                  <a:lnTo>
                    <a:pt x="141200" y="378690"/>
                  </a:lnTo>
                  <a:lnTo>
                    <a:pt x="141200" y="380103"/>
                  </a:lnTo>
                  <a:lnTo>
                    <a:pt x="142612" y="382929"/>
                  </a:lnTo>
                  <a:lnTo>
                    <a:pt x="148966" y="386461"/>
                  </a:lnTo>
                  <a:lnTo>
                    <a:pt x="160968" y="389994"/>
                  </a:lnTo>
                  <a:lnTo>
                    <a:pt x="172970" y="393527"/>
                  </a:lnTo>
                  <a:lnTo>
                    <a:pt x="182854" y="394940"/>
                  </a:lnTo>
                  <a:lnTo>
                    <a:pt x="189208" y="394940"/>
                  </a:lnTo>
                  <a:lnTo>
                    <a:pt x="195562" y="393527"/>
                  </a:lnTo>
                  <a:lnTo>
                    <a:pt x="201916" y="393527"/>
                  </a:lnTo>
                  <a:lnTo>
                    <a:pt x="210388" y="396353"/>
                  </a:lnTo>
                  <a:lnTo>
                    <a:pt x="220978" y="399885"/>
                  </a:lnTo>
                  <a:lnTo>
                    <a:pt x="235804" y="408363"/>
                  </a:lnTo>
                  <a:lnTo>
                    <a:pt x="263338" y="424613"/>
                  </a:lnTo>
                  <a:lnTo>
                    <a:pt x="280283" y="433091"/>
                  </a:lnTo>
                  <a:lnTo>
                    <a:pt x="297227" y="440863"/>
                  </a:lnTo>
                  <a:lnTo>
                    <a:pt x="321937" y="454993"/>
                  </a:lnTo>
                  <a:lnTo>
                    <a:pt x="335351" y="464884"/>
                  </a:lnTo>
                  <a:lnTo>
                    <a:pt x="340293" y="469830"/>
                  </a:lnTo>
                  <a:lnTo>
                    <a:pt x="344529" y="474775"/>
                  </a:lnTo>
                  <a:lnTo>
                    <a:pt x="346647" y="479014"/>
                  </a:lnTo>
                  <a:lnTo>
                    <a:pt x="348765" y="483253"/>
                  </a:lnTo>
                  <a:lnTo>
                    <a:pt x="348765" y="487492"/>
                  </a:lnTo>
                  <a:lnTo>
                    <a:pt x="348059" y="492438"/>
                  </a:lnTo>
                  <a:lnTo>
                    <a:pt x="346647" y="495971"/>
                  </a:lnTo>
                  <a:lnTo>
                    <a:pt x="344529" y="499503"/>
                  </a:lnTo>
                  <a:lnTo>
                    <a:pt x="335351" y="507981"/>
                  </a:lnTo>
                  <a:lnTo>
                    <a:pt x="324761" y="516459"/>
                  </a:lnTo>
                  <a:lnTo>
                    <a:pt x="309935" y="525644"/>
                  </a:lnTo>
                  <a:lnTo>
                    <a:pt x="301463" y="529177"/>
                  </a:lnTo>
                  <a:lnTo>
                    <a:pt x="292285" y="532709"/>
                  </a:lnTo>
                  <a:lnTo>
                    <a:pt x="285225" y="534122"/>
                  </a:lnTo>
                  <a:lnTo>
                    <a:pt x="276753" y="534122"/>
                  </a:lnTo>
                  <a:lnTo>
                    <a:pt x="268281" y="534122"/>
                  </a:lnTo>
                  <a:lnTo>
                    <a:pt x="259103" y="532709"/>
                  </a:lnTo>
                  <a:lnTo>
                    <a:pt x="242158" y="529177"/>
                  </a:lnTo>
                  <a:lnTo>
                    <a:pt x="207564" y="517872"/>
                  </a:lnTo>
                  <a:lnTo>
                    <a:pt x="190620" y="512927"/>
                  </a:lnTo>
                  <a:lnTo>
                    <a:pt x="172970" y="509394"/>
                  </a:lnTo>
                  <a:lnTo>
                    <a:pt x="157438" y="505862"/>
                  </a:lnTo>
                  <a:lnTo>
                    <a:pt x="144730" y="500916"/>
                  </a:lnTo>
                  <a:lnTo>
                    <a:pt x="135552" y="494558"/>
                  </a:lnTo>
                  <a:lnTo>
                    <a:pt x="129198" y="489612"/>
                  </a:lnTo>
                  <a:lnTo>
                    <a:pt x="122844" y="483253"/>
                  </a:lnTo>
                  <a:lnTo>
                    <a:pt x="122844" y="484666"/>
                  </a:lnTo>
                  <a:lnTo>
                    <a:pt x="124256" y="489612"/>
                  </a:lnTo>
                  <a:lnTo>
                    <a:pt x="126374" y="495971"/>
                  </a:lnTo>
                  <a:lnTo>
                    <a:pt x="130610" y="502329"/>
                  </a:lnTo>
                  <a:lnTo>
                    <a:pt x="136258" y="507275"/>
                  </a:lnTo>
                  <a:lnTo>
                    <a:pt x="142612" y="510807"/>
                  </a:lnTo>
                  <a:lnTo>
                    <a:pt x="159556" y="520698"/>
                  </a:lnTo>
                  <a:lnTo>
                    <a:pt x="168734" y="525644"/>
                  </a:lnTo>
                  <a:lnTo>
                    <a:pt x="177912" y="531296"/>
                  </a:lnTo>
                  <a:lnTo>
                    <a:pt x="182148" y="535535"/>
                  </a:lnTo>
                  <a:lnTo>
                    <a:pt x="184266" y="539068"/>
                  </a:lnTo>
                  <a:lnTo>
                    <a:pt x="185678" y="541187"/>
                  </a:lnTo>
                  <a:lnTo>
                    <a:pt x="187090" y="544013"/>
                  </a:lnTo>
                  <a:lnTo>
                    <a:pt x="185678" y="548959"/>
                  </a:lnTo>
                  <a:lnTo>
                    <a:pt x="182148" y="552491"/>
                  </a:lnTo>
                  <a:lnTo>
                    <a:pt x="177912" y="556024"/>
                  </a:lnTo>
                  <a:lnTo>
                    <a:pt x="175794" y="559557"/>
                  </a:lnTo>
                  <a:lnTo>
                    <a:pt x="175794" y="562383"/>
                  </a:lnTo>
                  <a:lnTo>
                    <a:pt x="175794" y="563796"/>
                  </a:lnTo>
                  <a:lnTo>
                    <a:pt x="177206" y="565915"/>
                  </a:lnTo>
                  <a:lnTo>
                    <a:pt x="180736" y="569448"/>
                  </a:lnTo>
                  <a:lnTo>
                    <a:pt x="185678" y="574393"/>
                  </a:lnTo>
                  <a:lnTo>
                    <a:pt x="187090" y="579339"/>
                  </a:lnTo>
                  <a:lnTo>
                    <a:pt x="187796" y="585697"/>
                  </a:lnTo>
                  <a:lnTo>
                    <a:pt x="187796" y="589230"/>
                  </a:lnTo>
                  <a:lnTo>
                    <a:pt x="187796" y="594176"/>
                  </a:lnTo>
                  <a:lnTo>
                    <a:pt x="190620" y="597002"/>
                  </a:lnTo>
                  <a:lnTo>
                    <a:pt x="195562" y="600534"/>
                  </a:lnTo>
                  <a:lnTo>
                    <a:pt x="205446" y="602654"/>
                  </a:lnTo>
                  <a:lnTo>
                    <a:pt x="210388" y="604067"/>
                  </a:lnTo>
                  <a:lnTo>
                    <a:pt x="215330" y="605480"/>
                  </a:lnTo>
                  <a:lnTo>
                    <a:pt x="220978" y="610425"/>
                  </a:lnTo>
                  <a:lnTo>
                    <a:pt x="227332" y="616784"/>
                  </a:lnTo>
                  <a:lnTo>
                    <a:pt x="230862" y="621023"/>
                  </a:lnTo>
                  <a:lnTo>
                    <a:pt x="235098" y="625262"/>
                  </a:lnTo>
                  <a:lnTo>
                    <a:pt x="240040" y="627382"/>
                  </a:lnTo>
                  <a:lnTo>
                    <a:pt x="242158" y="628795"/>
                  </a:lnTo>
                  <a:lnTo>
                    <a:pt x="245688" y="627382"/>
                  </a:lnTo>
                  <a:lnTo>
                    <a:pt x="254160" y="623849"/>
                  </a:lnTo>
                  <a:lnTo>
                    <a:pt x="261927" y="618903"/>
                  </a:lnTo>
                  <a:lnTo>
                    <a:pt x="264044" y="615371"/>
                  </a:lnTo>
                  <a:lnTo>
                    <a:pt x="264044" y="613958"/>
                  </a:lnTo>
                  <a:lnTo>
                    <a:pt x="263338" y="612545"/>
                  </a:lnTo>
                  <a:lnTo>
                    <a:pt x="259103" y="610425"/>
                  </a:lnTo>
                  <a:lnTo>
                    <a:pt x="244276" y="604067"/>
                  </a:lnTo>
                  <a:lnTo>
                    <a:pt x="237216" y="600534"/>
                  </a:lnTo>
                  <a:lnTo>
                    <a:pt x="230156" y="594176"/>
                  </a:lnTo>
                  <a:lnTo>
                    <a:pt x="225214" y="587817"/>
                  </a:lnTo>
                  <a:lnTo>
                    <a:pt x="222390" y="582165"/>
                  </a:lnTo>
                  <a:lnTo>
                    <a:pt x="222390" y="577219"/>
                  </a:lnTo>
                  <a:lnTo>
                    <a:pt x="223802" y="575806"/>
                  </a:lnTo>
                  <a:lnTo>
                    <a:pt x="225214" y="574393"/>
                  </a:lnTo>
                  <a:lnTo>
                    <a:pt x="230862" y="573687"/>
                  </a:lnTo>
                  <a:lnTo>
                    <a:pt x="240040" y="574393"/>
                  </a:lnTo>
                  <a:lnTo>
                    <a:pt x="250630" y="577219"/>
                  </a:lnTo>
                  <a:lnTo>
                    <a:pt x="265456" y="584284"/>
                  </a:lnTo>
                  <a:lnTo>
                    <a:pt x="281695" y="590643"/>
                  </a:lnTo>
                  <a:lnTo>
                    <a:pt x="295109" y="595589"/>
                  </a:lnTo>
                  <a:lnTo>
                    <a:pt x="307111" y="597708"/>
                  </a:lnTo>
                  <a:lnTo>
                    <a:pt x="316995" y="597708"/>
                  </a:lnTo>
                  <a:lnTo>
                    <a:pt x="320525" y="597002"/>
                  </a:lnTo>
                  <a:lnTo>
                    <a:pt x="323349" y="595589"/>
                  </a:lnTo>
                  <a:lnTo>
                    <a:pt x="324761" y="592763"/>
                  </a:lnTo>
                  <a:lnTo>
                    <a:pt x="324761" y="590643"/>
                  </a:lnTo>
                  <a:lnTo>
                    <a:pt x="324761" y="587817"/>
                  </a:lnTo>
                  <a:lnTo>
                    <a:pt x="323349" y="584284"/>
                  </a:lnTo>
                  <a:lnTo>
                    <a:pt x="315583" y="574393"/>
                  </a:lnTo>
                  <a:lnTo>
                    <a:pt x="308523" y="565915"/>
                  </a:lnTo>
                  <a:lnTo>
                    <a:pt x="304993" y="558850"/>
                  </a:lnTo>
                  <a:lnTo>
                    <a:pt x="304993" y="556024"/>
                  </a:lnTo>
                  <a:lnTo>
                    <a:pt x="304993" y="553904"/>
                  </a:lnTo>
                  <a:lnTo>
                    <a:pt x="308523" y="548959"/>
                  </a:lnTo>
                  <a:lnTo>
                    <a:pt x="315583" y="544013"/>
                  </a:lnTo>
                  <a:lnTo>
                    <a:pt x="325467" y="537655"/>
                  </a:lnTo>
                  <a:lnTo>
                    <a:pt x="339587" y="530590"/>
                  </a:lnTo>
                  <a:lnTo>
                    <a:pt x="353707" y="520698"/>
                  </a:lnTo>
                  <a:lnTo>
                    <a:pt x="361473" y="516459"/>
                  </a:lnTo>
                  <a:lnTo>
                    <a:pt x="368533" y="514340"/>
                  </a:lnTo>
                  <a:lnTo>
                    <a:pt x="376299" y="512927"/>
                  </a:lnTo>
                  <a:lnTo>
                    <a:pt x="382653" y="512927"/>
                  </a:lnTo>
                  <a:lnTo>
                    <a:pt x="388301" y="515753"/>
                  </a:lnTo>
                  <a:lnTo>
                    <a:pt x="393243" y="517872"/>
                  </a:lnTo>
                  <a:lnTo>
                    <a:pt x="401715" y="525644"/>
                  </a:lnTo>
                  <a:lnTo>
                    <a:pt x="409481" y="532709"/>
                  </a:lnTo>
                  <a:lnTo>
                    <a:pt x="414423" y="537655"/>
                  </a:lnTo>
                  <a:lnTo>
                    <a:pt x="415835" y="539068"/>
                  </a:lnTo>
                  <a:lnTo>
                    <a:pt x="415835" y="532709"/>
                  </a:lnTo>
                  <a:lnTo>
                    <a:pt x="414423" y="524231"/>
                  </a:lnTo>
                  <a:lnTo>
                    <a:pt x="416541" y="517872"/>
                  </a:lnTo>
                  <a:lnTo>
                    <a:pt x="419365" y="512220"/>
                  </a:lnTo>
                  <a:lnTo>
                    <a:pt x="422895" y="507275"/>
                  </a:lnTo>
                  <a:lnTo>
                    <a:pt x="425013" y="502329"/>
                  </a:lnTo>
                  <a:lnTo>
                    <a:pt x="425013" y="497384"/>
                  </a:lnTo>
                  <a:lnTo>
                    <a:pt x="424307" y="494558"/>
                  </a:lnTo>
                  <a:lnTo>
                    <a:pt x="421483" y="492438"/>
                  </a:lnTo>
                  <a:lnTo>
                    <a:pt x="414423" y="487492"/>
                  </a:lnTo>
                  <a:lnTo>
                    <a:pt x="410893" y="483253"/>
                  </a:lnTo>
                  <a:lnTo>
                    <a:pt x="408069" y="479721"/>
                  </a:lnTo>
                  <a:lnTo>
                    <a:pt x="405951" y="477601"/>
                  </a:lnTo>
                  <a:lnTo>
                    <a:pt x="405951" y="474069"/>
                  </a:lnTo>
                  <a:lnTo>
                    <a:pt x="406657" y="466297"/>
                  </a:lnTo>
                  <a:lnTo>
                    <a:pt x="409481" y="459939"/>
                  </a:lnTo>
                  <a:lnTo>
                    <a:pt x="413011" y="452873"/>
                  </a:lnTo>
                  <a:lnTo>
                    <a:pt x="414423" y="445808"/>
                  </a:lnTo>
                  <a:lnTo>
                    <a:pt x="413011" y="440863"/>
                  </a:lnTo>
                  <a:lnTo>
                    <a:pt x="411599" y="436624"/>
                  </a:lnTo>
                  <a:lnTo>
                    <a:pt x="409481" y="433091"/>
                  </a:lnTo>
                  <a:lnTo>
                    <a:pt x="405951" y="429559"/>
                  </a:lnTo>
                  <a:lnTo>
                    <a:pt x="399597" y="423200"/>
                  </a:lnTo>
                  <a:lnTo>
                    <a:pt x="396773" y="419667"/>
                  </a:lnTo>
                  <a:lnTo>
                    <a:pt x="398185" y="419667"/>
                  </a:lnTo>
                  <a:lnTo>
                    <a:pt x="403127" y="419667"/>
                  </a:lnTo>
                  <a:lnTo>
                    <a:pt x="419365" y="423200"/>
                  </a:lnTo>
                  <a:lnTo>
                    <a:pt x="429955" y="424613"/>
                  </a:lnTo>
                  <a:lnTo>
                    <a:pt x="439839" y="424613"/>
                  </a:lnTo>
                  <a:lnTo>
                    <a:pt x="444781" y="424613"/>
                  </a:lnTo>
                  <a:lnTo>
                    <a:pt x="449723" y="426026"/>
                  </a:lnTo>
                  <a:lnTo>
                    <a:pt x="458195" y="429559"/>
                  </a:lnTo>
                  <a:lnTo>
                    <a:pt x="465961" y="434504"/>
                  </a:lnTo>
                  <a:lnTo>
                    <a:pt x="472315" y="440863"/>
                  </a:lnTo>
                  <a:lnTo>
                    <a:pt x="474433" y="446515"/>
                  </a:lnTo>
                  <a:lnTo>
                    <a:pt x="475845" y="451460"/>
                  </a:lnTo>
                  <a:lnTo>
                    <a:pt x="474433" y="454286"/>
                  </a:lnTo>
                  <a:lnTo>
                    <a:pt x="473021" y="454993"/>
                  </a:lnTo>
                  <a:lnTo>
                    <a:pt x="470903" y="456406"/>
                  </a:lnTo>
                  <a:lnTo>
                    <a:pt x="467373" y="457819"/>
                  </a:lnTo>
                  <a:lnTo>
                    <a:pt x="459607" y="457819"/>
                  </a:lnTo>
                  <a:lnTo>
                    <a:pt x="452547" y="459939"/>
                  </a:lnTo>
                  <a:lnTo>
                    <a:pt x="444781" y="462765"/>
                  </a:lnTo>
                  <a:lnTo>
                    <a:pt x="439839" y="466297"/>
                  </a:lnTo>
                  <a:lnTo>
                    <a:pt x="436309" y="469830"/>
                  </a:lnTo>
                  <a:lnTo>
                    <a:pt x="434897" y="471243"/>
                  </a:lnTo>
                  <a:lnTo>
                    <a:pt x="434897" y="474069"/>
                  </a:lnTo>
                  <a:lnTo>
                    <a:pt x="434897" y="476188"/>
                  </a:lnTo>
                  <a:lnTo>
                    <a:pt x="436309" y="477601"/>
                  </a:lnTo>
                  <a:lnTo>
                    <a:pt x="442663" y="481134"/>
                  </a:lnTo>
                  <a:lnTo>
                    <a:pt x="449723" y="486079"/>
                  </a:lnTo>
                  <a:lnTo>
                    <a:pt x="453253" y="489612"/>
                  </a:lnTo>
                  <a:lnTo>
                    <a:pt x="456077" y="494558"/>
                  </a:lnTo>
                  <a:lnTo>
                    <a:pt x="457489" y="498090"/>
                  </a:lnTo>
                  <a:lnTo>
                    <a:pt x="458195" y="500916"/>
                  </a:lnTo>
                  <a:lnTo>
                    <a:pt x="461019" y="502329"/>
                  </a:lnTo>
                  <a:lnTo>
                    <a:pt x="464549" y="502329"/>
                  </a:lnTo>
                  <a:lnTo>
                    <a:pt x="470903" y="499503"/>
                  </a:lnTo>
                  <a:lnTo>
                    <a:pt x="477257" y="497384"/>
                  </a:lnTo>
                  <a:lnTo>
                    <a:pt x="482905" y="495971"/>
                  </a:lnTo>
                  <a:lnTo>
                    <a:pt x="491377" y="498090"/>
                  </a:lnTo>
                  <a:lnTo>
                    <a:pt x="495613" y="497384"/>
                  </a:lnTo>
                  <a:lnTo>
                    <a:pt x="497731" y="494558"/>
                  </a:lnTo>
                  <a:lnTo>
                    <a:pt x="501261" y="488199"/>
                  </a:lnTo>
                  <a:lnTo>
                    <a:pt x="506203" y="476188"/>
                  </a:lnTo>
                  <a:lnTo>
                    <a:pt x="510439" y="464884"/>
                  </a:lnTo>
                  <a:lnTo>
                    <a:pt x="515381" y="459232"/>
                  </a:lnTo>
                  <a:lnTo>
                    <a:pt x="520323" y="454993"/>
                  </a:lnTo>
                  <a:lnTo>
                    <a:pt x="527383" y="454286"/>
                  </a:lnTo>
                  <a:lnTo>
                    <a:pt x="537267" y="451460"/>
                  </a:lnTo>
                  <a:lnTo>
                    <a:pt x="549269" y="449341"/>
                  </a:lnTo>
                  <a:lnTo>
                    <a:pt x="565507" y="444395"/>
                  </a:lnTo>
                  <a:lnTo>
                    <a:pt x="586687" y="434504"/>
                  </a:lnTo>
                  <a:lnTo>
                    <a:pt x="608573" y="423200"/>
                  </a:lnTo>
                  <a:lnTo>
                    <a:pt x="626929" y="416135"/>
                  </a:lnTo>
                  <a:lnTo>
                    <a:pt x="643167" y="409776"/>
                  </a:lnTo>
                  <a:lnTo>
                    <a:pt x="655169" y="404831"/>
                  </a:lnTo>
                  <a:lnTo>
                    <a:pt x="663641" y="403418"/>
                  </a:lnTo>
                  <a:lnTo>
                    <a:pt x="668583" y="403418"/>
                  </a:lnTo>
                  <a:lnTo>
                    <a:pt x="669995" y="403418"/>
                  </a:lnTo>
                  <a:lnTo>
                    <a:pt x="669995" y="404831"/>
                  </a:lnTo>
                  <a:lnTo>
                    <a:pt x="666465" y="408363"/>
                  </a:lnTo>
                  <a:lnTo>
                    <a:pt x="661523" y="413309"/>
                  </a:lnTo>
                  <a:lnTo>
                    <a:pt x="657993" y="419667"/>
                  </a:lnTo>
                  <a:lnTo>
                    <a:pt x="656581" y="426026"/>
                  </a:lnTo>
                  <a:lnTo>
                    <a:pt x="656581" y="431678"/>
                  </a:lnTo>
                  <a:lnTo>
                    <a:pt x="657993" y="434504"/>
                  </a:lnTo>
                  <a:lnTo>
                    <a:pt x="660111" y="436624"/>
                  </a:lnTo>
                  <a:lnTo>
                    <a:pt x="662229" y="438037"/>
                  </a:lnTo>
                  <a:lnTo>
                    <a:pt x="666465" y="438037"/>
                  </a:lnTo>
                  <a:lnTo>
                    <a:pt x="669995" y="436624"/>
                  </a:lnTo>
                  <a:lnTo>
                    <a:pt x="674937" y="435917"/>
                  </a:lnTo>
                  <a:lnTo>
                    <a:pt x="688351" y="429559"/>
                  </a:lnTo>
                  <a:lnTo>
                    <a:pt x="700353" y="421787"/>
                  </a:lnTo>
                  <a:lnTo>
                    <a:pt x="705295" y="421080"/>
                  </a:lnTo>
                  <a:lnTo>
                    <a:pt x="710237" y="419667"/>
                  </a:lnTo>
                  <a:lnTo>
                    <a:pt x="718003" y="421080"/>
                  </a:lnTo>
                  <a:lnTo>
                    <a:pt x="722945" y="423200"/>
                  </a:lnTo>
                  <a:lnTo>
                    <a:pt x="727887" y="426026"/>
                  </a:lnTo>
                  <a:lnTo>
                    <a:pt x="733535" y="426733"/>
                  </a:lnTo>
                  <a:lnTo>
                    <a:pt x="737771" y="426733"/>
                  </a:lnTo>
                  <a:lnTo>
                    <a:pt x="741301" y="426733"/>
                  </a:lnTo>
                  <a:lnTo>
                    <a:pt x="749773" y="421787"/>
                  </a:lnTo>
                  <a:lnTo>
                    <a:pt x="766717" y="411189"/>
                  </a:lnTo>
                  <a:lnTo>
                    <a:pt x="774483" y="406244"/>
                  </a:lnTo>
                  <a:lnTo>
                    <a:pt x="779425" y="404831"/>
                  </a:lnTo>
                  <a:lnTo>
                    <a:pt x="784367" y="404831"/>
                  </a:lnTo>
                  <a:lnTo>
                    <a:pt x="786485" y="406244"/>
                  </a:lnTo>
                  <a:lnTo>
                    <a:pt x="787897" y="411189"/>
                  </a:lnTo>
                  <a:lnTo>
                    <a:pt x="789309" y="419667"/>
                  </a:lnTo>
                  <a:lnTo>
                    <a:pt x="789309" y="423200"/>
                  </a:lnTo>
                  <a:lnTo>
                    <a:pt x="790721" y="426733"/>
                  </a:lnTo>
                  <a:lnTo>
                    <a:pt x="792839" y="428146"/>
                  </a:lnTo>
                  <a:lnTo>
                    <a:pt x="796369" y="429559"/>
                  </a:lnTo>
                  <a:lnTo>
                    <a:pt x="800605" y="429559"/>
                  </a:lnTo>
                  <a:lnTo>
                    <a:pt x="804135" y="428146"/>
                  </a:lnTo>
                  <a:lnTo>
                    <a:pt x="811195" y="424613"/>
                  </a:lnTo>
                  <a:lnTo>
                    <a:pt x="818961" y="418254"/>
                  </a:lnTo>
                  <a:lnTo>
                    <a:pt x="823903" y="411189"/>
                  </a:lnTo>
                  <a:lnTo>
                    <a:pt x="824609" y="407657"/>
                  </a:lnTo>
                  <a:lnTo>
                    <a:pt x="824609" y="403418"/>
                  </a:lnTo>
                  <a:lnTo>
                    <a:pt x="824609" y="399885"/>
                  </a:lnTo>
                  <a:lnTo>
                    <a:pt x="822491" y="397766"/>
                  </a:lnTo>
                  <a:lnTo>
                    <a:pt x="818961" y="392820"/>
                  </a:lnTo>
                  <a:lnTo>
                    <a:pt x="816137" y="388581"/>
                  </a:lnTo>
                  <a:lnTo>
                    <a:pt x="816137" y="385048"/>
                  </a:lnTo>
                  <a:lnTo>
                    <a:pt x="817549" y="381516"/>
                  </a:lnTo>
                  <a:lnTo>
                    <a:pt x="818961" y="377983"/>
                  </a:lnTo>
                  <a:lnTo>
                    <a:pt x="822491" y="375157"/>
                  </a:lnTo>
                  <a:lnTo>
                    <a:pt x="827433" y="374451"/>
                  </a:lnTo>
                  <a:lnTo>
                    <a:pt x="834493" y="371625"/>
                  </a:lnTo>
                  <a:lnTo>
                    <a:pt x="842259" y="371625"/>
                  </a:lnTo>
                  <a:lnTo>
                    <a:pt x="850731" y="371625"/>
                  </a:lnTo>
                  <a:lnTo>
                    <a:pt x="862027" y="371625"/>
                  </a:lnTo>
                  <a:lnTo>
                    <a:pt x="872617" y="374451"/>
                  </a:lnTo>
                  <a:lnTo>
                    <a:pt x="886031" y="376570"/>
                  </a:lnTo>
                  <a:lnTo>
                    <a:pt x="900151" y="380103"/>
                  </a:lnTo>
                  <a:lnTo>
                    <a:pt x="914271" y="385048"/>
                  </a:lnTo>
                  <a:lnTo>
                    <a:pt x="931921" y="391407"/>
                  </a:lnTo>
                  <a:lnTo>
                    <a:pt x="946747" y="397766"/>
                  </a:lnTo>
                  <a:lnTo>
                    <a:pt x="960161" y="403418"/>
                  </a:lnTo>
                  <a:lnTo>
                    <a:pt x="980635" y="416135"/>
                  </a:lnTo>
                  <a:lnTo>
                    <a:pt x="995461" y="426026"/>
                  </a:lnTo>
                  <a:lnTo>
                    <a:pt x="1004639" y="433091"/>
                  </a:lnTo>
                  <a:lnTo>
                    <a:pt x="1010287" y="436624"/>
                  </a:lnTo>
                  <a:lnTo>
                    <a:pt x="1013111" y="438037"/>
                  </a:lnTo>
                  <a:lnTo>
                    <a:pt x="1015229" y="438037"/>
                  </a:lnTo>
                  <a:lnTo>
                    <a:pt x="1018053" y="436624"/>
                  </a:lnTo>
                  <a:lnTo>
                    <a:pt x="1020171" y="434504"/>
                  </a:lnTo>
                  <a:lnTo>
                    <a:pt x="1026525" y="424613"/>
                  </a:lnTo>
                  <a:lnTo>
                    <a:pt x="1030055" y="419667"/>
                  </a:lnTo>
                  <a:lnTo>
                    <a:pt x="1030055" y="414722"/>
                  </a:lnTo>
                  <a:lnTo>
                    <a:pt x="1028643" y="409776"/>
                  </a:lnTo>
                  <a:lnTo>
                    <a:pt x="1025113" y="406244"/>
                  </a:lnTo>
                  <a:lnTo>
                    <a:pt x="1021583" y="402711"/>
                  </a:lnTo>
                  <a:lnTo>
                    <a:pt x="1015229" y="398472"/>
                  </a:lnTo>
                  <a:lnTo>
                    <a:pt x="1003227" y="391407"/>
                  </a:lnTo>
                  <a:lnTo>
                    <a:pt x="989813" y="385048"/>
                  </a:lnTo>
                  <a:lnTo>
                    <a:pt x="984871" y="381516"/>
                  </a:lnTo>
                  <a:lnTo>
                    <a:pt x="979929" y="377983"/>
                  </a:lnTo>
                  <a:lnTo>
                    <a:pt x="977105" y="373038"/>
                  </a:lnTo>
                  <a:lnTo>
                    <a:pt x="976399" y="368092"/>
                  </a:lnTo>
                  <a:lnTo>
                    <a:pt x="977105" y="363147"/>
                  </a:lnTo>
                  <a:lnTo>
                    <a:pt x="980635" y="356788"/>
                  </a:lnTo>
                  <a:lnTo>
                    <a:pt x="984871" y="350429"/>
                  </a:lnTo>
                  <a:lnTo>
                    <a:pt x="985577" y="344777"/>
                  </a:lnTo>
                  <a:lnTo>
                    <a:pt x="986989" y="341245"/>
                  </a:lnTo>
                  <a:lnTo>
                    <a:pt x="985577" y="336299"/>
                  </a:lnTo>
                  <a:lnTo>
                    <a:pt x="984871" y="332060"/>
                  </a:lnTo>
                  <a:lnTo>
                    <a:pt x="982047" y="329941"/>
                  </a:lnTo>
                  <a:lnTo>
                    <a:pt x="977105" y="323582"/>
                  </a:lnTo>
                  <a:lnTo>
                    <a:pt x="973575" y="318636"/>
                  </a:lnTo>
                  <a:lnTo>
                    <a:pt x="972163" y="316517"/>
                  </a:lnTo>
                  <a:lnTo>
                    <a:pt x="973575" y="313691"/>
                  </a:lnTo>
                  <a:lnTo>
                    <a:pt x="976399" y="310158"/>
                  </a:lnTo>
                  <a:lnTo>
                    <a:pt x="979929" y="308039"/>
                  </a:lnTo>
                  <a:lnTo>
                    <a:pt x="993343" y="300267"/>
                  </a:lnTo>
                  <a:lnTo>
                    <a:pt x="1000403" y="298148"/>
                  </a:lnTo>
                  <a:lnTo>
                    <a:pt x="1005345" y="293202"/>
                  </a:lnTo>
                  <a:lnTo>
                    <a:pt x="1009581" y="288256"/>
                  </a:lnTo>
                  <a:lnTo>
                    <a:pt x="1013817" y="281898"/>
                  </a:lnTo>
                  <a:lnTo>
                    <a:pt x="1018759" y="269887"/>
                  </a:lnTo>
                  <a:lnTo>
                    <a:pt x="1023701" y="257170"/>
                  </a:lnTo>
                  <a:lnTo>
                    <a:pt x="1027937" y="245159"/>
                  </a:lnTo>
                  <a:lnTo>
                    <a:pt x="1032879" y="236681"/>
                  </a:lnTo>
                  <a:lnTo>
                    <a:pt x="1036409" y="232442"/>
                  </a:lnTo>
                  <a:lnTo>
                    <a:pt x="1038527" y="230323"/>
                  </a:lnTo>
                  <a:lnTo>
                    <a:pt x="1043469" y="228910"/>
                  </a:lnTo>
                  <a:lnTo>
                    <a:pt x="1048411" y="230323"/>
                  </a:lnTo>
                  <a:lnTo>
                    <a:pt x="1058295" y="231736"/>
                  </a:lnTo>
                  <a:lnTo>
                    <a:pt x="1071003" y="231736"/>
                  </a:lnTo>
                  <a:lnTo>
                    <a:pt x="1084417" y="230323"/>
                  </a:lnTo>
                  <a:lnTo>
                    <a:pt x="1096419" y="230323"/>
                  </a:lnTo>
                  <a:lnTo>
                    <a:pt x="1109127" y="231736"/>
                  </a:lnTo>
                  <a:lnTo>
                    <a:pt x="1114069" y="233855"/>
                  </a:lnTo>
                  <a:lnTo>
                    <a:pt x="1118305" y="236681"/>
                  </a:lnTo>
                  <a:lnTo>
                    <a:pt x="1122541" y="238801"/>
                  </a:lnTo>
                  <a:lnTo>
                    <a:pt x="1124659" y="243746"/>
                  </a:lnTo>
                  <a:lnTo>
                    <a:pt x="1127483" y="250105"/>
                  </a:lnTo>
                  <a:lnTo>
                    <a:pt x="1127483" y="255757"/>
                  </a:lnTo>
                  <a:lnTo>
                    <a:pt x="1127483" y="262116"/>
                  </a:lnTo>
                  <a:lnTo>
                    <a:pt x="1126071" y="267061"/>
                  </a:lnTo>
                  <a:lnTo>
                    <a:pt x="1123247" y="270594"/>
                  </a:lnTo>
                  <a:lnTo>
                    <a:pt x="1121129" y="274126"/>
                  </a:lnTo>
                  <a:lnTo>
                    <a:pt x="1114775" y="280485"/>
                  </a:lnTo>
                  <a:lnTo>
                    <a:pt x="1109127" y="285430"/>
                  </a:lnTo>
                  <a:lnTo>
                    <a:pt x="1104185" y="288963"/>
                  </a:lnTo>
                  <a:lnTo>
                    <a:pt x="1101361" y="290376"/>
                  </a:lnTo>
                  <a:lnTo>
                    <a:pt x="1101361" y="293202"/>
                  </a:lnTo>
                  <a:lnTo>
                    <a:pt x="1101361" y="295322"/>
                  </a:lnTo>
                  <a:lnTo>
                    <a:pt x="1102773" y="298148"/>
                  </a:lnTo>
                  <a:lnTo>
                    <a:pt x="1109127" y="303800"/>
                  </a:lnTo>
                  <a:lnTo>
                    <a:pt x="1117599" y="312278"/>
                  </a:lnTo>
                  <a:lnTo>
                    <a:pt x="1122541" y="320049"/>
                  </a:lnTo>
                  <a:lnTo>
                    <a:pt x="1124659" y="327115"/>
                  </a:lnTo>
                  <a:lnTo>
                    <a:pt x="1126071" y="336299"/>
                  </a:lnTo>
                  <a:lnTo>
                    <a:pt x="1124659" y="345484"/>
                  </a:lnTo>
                  <a:lnTo>
                    <a:pt x="1123247" y="355375"/>
                  </a:lnTo>
                  <a:lnTo>
                    <a:pt x="1119717" y="381516"/>
                  </a:lnTo>
                  <a:lnTo>
                    <a:pt x="1118305" y="393527"/>
                  </a:lnTo>
                  <a:lnTo>
                    <a:pt x="1121129" y="402711"/>
                  </a:lnTo>
                  <a:lnTo>
                    <a:pt x="1124659" y="409776"/>
                  </a:lnTo>
                  <a:lnTo>
                    <a:pt x="1129601" y="416135"/>
                  </a:lnTo>
                  <a:lnTo>
                    <a:pt x="1134543" y="421787"/>
                  </a:lnTo>
                  <a:lnTo>
                    <a:pt x="1138073" y="428146"/>
                  </a:lnTo>
                  <a:lnTo>
                    <a:pt x="1140897" y="435917"/>
                  </a:lnTo>
                  <a:lnTo>
                    <a:pt x="1140897" y="445808"/>
                  </a:lnTo>
                  <a:lnTo>
                    <a:pt x="1138073" y="454286"/>
                  </a:lnTo>
                  <a:lnTo>
                    <a:pt x="1135955" y="459232"/>
                  </a:lnTo>
                  <a:lnTo>
                    <a:pt x="1133131" y="462765"/>
                  </a:lnTo>
                  <a:lnTo>
                    <a:pt x="1129601" y="464178"/>
                  </a:lnTo>
                  <a:lnTo>
                    <a:pt x="1126071" y="466297"/>
                  </a:lnTo>
                  <a:lnTo>
                    <a:pt x="1121129" y="469830"/>
                  </a:lnTo>
                  <a:lnTo>
                    <a:pt x="1116187" y="476188"/>
                  </a:lnTo>
                  <a:lnTo>
                    <a:pt x="1109833" y="486079"/>
                  </a:lnTo>
                  <a:lnTo>
                    <a:pt x="1106303" y="492438"/>
                  </a:lnTo>
                  <a:lnTo>
                    <a:pt x="1101361" y="497384"/>
                  </a:lnTo>
                  <a:lnTo>
                    <a:pt x="1095007" y="500916"/>
                  </a:lnTo>
                  <a:lnTo>
                    <a:pt x="1089359" y="504449"/>
                  </a:lnTo>
                  <a:lnTo>
                    <a:pt x="1075945" y="509394"/>
                  </a:lnTo>
                  <a:lnTo>
                    <a:pt x="1064649" y="512220"/>
                  </a:lnTo>
                  <a:lnTo>
                    <a:pt x="1056177" y="514340"/>
                  </a:lnTo>
                  <a:lnTo>
                    <a:pt x="1053353" y="514340"/>
                  </a:lnTo>
                  <a:lnTo>
                    <a:pt x="1053353" y="515753"/>
                  </a:lnTo>
                  <a:lnTo>
                    <a:pt x="1058295" y="517872"/>
                  </a:lnTo>
                  <a:lnTo>
                    <a:pt x="1074533" y="521405"/>
                  </a:lnTo>
                  <a:lnTo>
                    <a:pt x="1092889" y="524231"/>
                  </a:lnTo>
                  <a:lnTo>
                    <a:pt x="1104185" y="525644"/>
                  </a:lnTo>
                  <a:lnTo>
                    <a:pt x="1111245" y="524231"/>
                  </a:lnTo>
                  <a:lnTo>
                    <a:pt x="1114775" y="521405"/>
                  </a:lnTo>
                  <a:lnTo>
                    <a:pt x="1119717" y="512927"/>
                  </a:lnTo>
                  <a:lnTo>
                    <a:pt x="1124659" y="509394"/>
                  </a:lnTo>
                  <a:lnTo>
                    <a:pt x="1133131" y="504449"/>
                  </a:lnTo>
                  <a:lnTo>
                    <a:pt x="1142309" y="499503"/>
                  </a:lnTo>
                  <a:lnTo>
                    <a:pt x="1147251" y="494558"/>
                  </a:lnTo>
                  <a:lnTo>
                    <a:pt x="1150781" y="489612"/>
                  </a:lnTo>
                  <a:lnTo>
                    <a:pt x="1151487" y="484666"/>
                  </a:lnTo>
                  <a:lnTo>
                    <a:pt x="1152899" y="479721"/>
                  </a:lnTo>
                  <a:lnTo>
                    <a:pt x="1155723" y="474775"/>
                  </a:lnTo>
                  <a:lnTo>
                    <a:pt x="1160665" y="469830"/>
                  </a:lnTo>
                  <a:lnTo>
                    <a:pt x="1167725" y="466297"/>
                  </a:lnTo>
                  <a:lnTo>
                    <a:pt x="1171255" y="464178"/>
                  </a:lnTo>
                  <a:lnTo>
                    <a:pt x="1174079" y="459939"/>
                  </a:lnTo>
                  <a:lnTo>
                    <a:pt x="1175491" y="457819"/>
                  </a:lnTo>
                  <a:lnTo>
                    <a:pt x="1175491" y="454286"/>
                  </a:lnTo>
                  <a:lnTo>
                    <a:pt x="1172667" y="446515"/>
                  </a:lnTo>
                  <a:lnTo>
                    <a:pt x="1170549" y="439450"/>
                  </a:lnTo>
                  <a:lnTo>
                    <a:pt x="1167725" y="430972"/>
                  </a:lnTo>
                  <a:lnTo>
                    <a:pt x="1167725" y="426733"/>
                  </a:lnTo>
                  <a:lnTo>
                    <a:pt x="1169137" y="423200"/>
                  </a:lnTo>
                  <a:lnTo>
                    <a:pt x="1171255" y="419667"/>
                  </a:lnTo>
                  <a:lnTo>
                    <a:pt x="1175491" y="416841"/>
                  </a:lnTo>
                  <a:lnTo>
                    <a:pt x="1180433" y="413309"/>
                  </a:lnTo>
                  <a:lnTo>
                    <a:pt x="1187493" y="411189"/>
                  </a:lnTo>
                  <a:lnTo>
                    <a:pt x="1194553" y="408363"/>
                  </a:lnTo>
                  <a:lnTo>
                    <a:pt x="1202319" y="407657"/>
                  </a:lnTo>
                  <a:lnTo>
                    <a:pt x="1208673" y="407657"/>
                  </a:lnTo>
                  <a:lnTo>
                    <a:pt x="1214321" y="407657"/>
                  </a:lnTo>
                  <a:lnTo>
                    <a:pt x="1219263" y="409776"/>
                  </a:lnTo>
                  <a:lnTo>
                    <a:pt x="1222793" y="411189"/>
                  </a:lnTo>
                  <a:lnTo>
                    <a:pt x="1227029" y="413309"/>
                  </a:lnTo>
                  <a:lnTo>
                    <a:pt x="1230559" y="416841"/>
                  </a:lnTo>
                  <a:lnTo>
                    <a:pt x="1234089" y="424613"/>
                  </a:lnTo>
                  <a:lnTo>
                    <a:pt x="1236913" y="433091"/>
                  </a:lnTo>
                  <a:lnTo>
                    <a:pt x="1236913" y="441569"/>
                  </a:lnTo>
                  <a:lnTo>
                    <a:pt x="1235501" y="450047"/>
                  </a:lnTo>
                  <a:lnTo>
                    <a:pt x="1234089" y="457819"/>
                  </a:lnTo>
                  <a:lnTo>
                    <a:pt x="1234089" y="459939"/>
                  </a:lnTo>
                  <a:lnTo>
                    <a:pt x="1235501" y="459939"/>
                  </a:lnTo>
                  <a:lnTo>
                    <a:pt x="1237619" y="457819"/>
                  </a:lnTo>
                  <a:lnTo>
                    <a:pt x="1242561" y="449341"/>
                  </a:lnTo>
                  <a:lnTo>
                    <a:pt x="1246797" y="440863"/>
                  </a:lnTo>
                  <a:lnTo>
                    <a:pt x="1250327" y="434504"/>
                  </a:lnTo>
                  <a:lnTo>
                    <a:pt x="1252445" y="430972"/>
                  </a:lnTo>
                  <a:lnTo>
                    <a:pt x="1252445" y="426733"/>
                  </a:lnTo>
                  <a:lnTo>
                    <a:pt x="1251739" y="423200"/>
                  </a:lnTo>
                  <a:lnTo>
                    <a:pt x="1247503" y="416841"/>
                  </a:lnTo>
                  <a:lnTo>
                    <a:pt x="1240443" y="411189"/>
                  </a:lnTo>
                  <a:lnTo>
                    <a:pt x="1229147" y="403418"/>
                  </a:lnTo>
                  <a:lnTo>
                    <a:pt x="1222087" y="399885"/>
                  </a:lnTo>
                  <a:lnTo>
                    <a:pt x="1215733" y="397766"/>
                  </a:lnTo>
                  <a:lnTo>
                    <a:pt x="1208673" y="396353"/>
                  </a:lnTo>
                  <a:lnTo>
                    <a:pt x="1200907" y="394940"/>
                  </a:lnTo>
                  <a:lnTo>
                    <a:pt x="1187493" y="396353"/>
                  </a:lnTo>
                  <a:lnTo>
                    <a:pt x="1175491" y="398472"/>
                  </a:lnTo>
                  <a:lnTo>
                    <a:pt x="1165607" y="401298"/>
                  </a:lnTo>
                  <a:lnTo>
                    <a:pt x="1156429" y="402711"/>
                  </a:lnTo>
                  <a:lnTo>
                    <a:pt x="1154311" y="401298"/>
                  </a:lnTo>
                  <a:lnTo>
                    <a:pt x="1151487" y="401298"/>
                  </a:lnTo>
                  <a:lnTo>
                    <a:pt x="1150781" y="398472"/>
                  </a:lnTo>
                  <a:lnTo>
                    <a:pt x="1150781" y="394940"/>
                  </a:lnTo>
                  <a:lnTo>
                    <a:pt x="1149369" y="388581"/>
                  </a:lnTo>
                  <a:lnTo>
                    <a:pt x="1147957" y="385048"/>
                  </a:lnTo>
                  <a:lnTo>
                    <a:pt x="1143015" y="377983"/>
                  </a:lnTo>
                  <a:lnTo>
                    <a:pt x="1142309" y="374451"/>
                  </a:lnTo>
                  <a:lnTo>
                    <a:pt x="1142309" y="369505"/>
                  </a:lnTo>
                  <a:lnTo>
                    <a:pt x="1144427" y="363147"/>
                  </a:lnTo>
                  <a:lnTo>
                    <a:pt x="1150781" y="355375"/>
                  </a:lnTo>
                  <a:lnTo>
                    <a:pt x="1156429" y="346897"/>
                  </a:lnTo>
                  <a:lnTo>
                    <a:pt x="1160665" y="341245"/>
                  </a:lnTo>
                  <a:lnTo>
                    <a:pt x="1161371" y="336299"/>
                  </a:lnTo>
                  <a:lnTo>
                    <a:pt x="1161371" y="331354"/>
                  </a:lnTo>
                  <a:lnTo>
                    <a:pt x="1159253" y="326408"/>
                  </a:lnTo>
                  <a:lnTo>
                    <a:pt x="1155723" y="321462"/>
                  </a:lnTo>
                  <a:lnTo>
                    <a:pt x="1140897" y="303800"/>
                  </a:lnTo>
                  <a:lnTo>
                    <a:pt x="1137367" y="298148"/>
                  </a:lnTo>
                  <a:lnTo>
                    <a:pt x="1134543" y="293202"/>
                  </a:lnTo>
                  <a:lnTo>
                    <a:pt x="1134543" y="288963"/>
                  </a:lnTo>
                  <a:lnTo>
                    <a:pt x="1137367" y="285430"/>
                  </a:lnTo>
                  <a:lnTo>
                    <a:pt x="1139485" y="283311"/>
                  </a:lnTo>
                  <a:lnTo>
                    <a:pt x="1143015" y="280485"/>
                  </a:lnTo>
                  <a:lnTo>
                    <a:pt x="1152899" y="276952"/>
                  </a:lnTo>
                  <a:lnTo>
                    <a:pt x="1164195" y="273420"/>
                  </a:lnTo>
                  <a:lnTo>
                    <a:pt x="1169137" y="270594"/>
                  </a:lnTo>
                  <a:lnTo>
                    <a:pt x="1172667" y="268474"/>
                  </a:lnTo>
                  <a:lnTo>
                    <a:pt x="1176197" y="264942"/>
                  </a:lnTo>
                  <a:lnTo>
                    <a:pt x="1179021" y="259996"/>
                  </a:lnTo>
                  <a:lnTo>
                    <a:pt x="1179021" y="255050"/>
                  </a:lnTo>
                  <a:lnTo>
                    <a:pt x="1177609" y="248692"/>
                  </a:lnTo>
                  <a:lnTo>
                    <a:pt x="1175491" y="240214"/>
                  </a:lnTo>
                  <a:lnTo>
                    <a:pt x="1175491" y="233855"/>
                  </a:lnTo>
                  <a:lnTo>
                    <a:pt x="1176197" y="230323"/>
                  </a:lnTo>
                  <a:lnTo>
                    <a:pt x="1179021" y="228910"/>
                  </a:lnTo>
                  <a:lnTo>
                    <a:pt x="1181139" y="230323"/>
                  </a:lnTo>
                  <a:lnTo>
                    <a:pt x="1186081" y="232442"/>
                  </a:lnTo>
                  <a:lnTo>
                    <a:pt x="1189611" y="237388"/>
                  </a:lnTo>
                  <a:lnTo>
                    <a:pt x="1194553" y="243746"/>
                  </a:lnTo>
                  <a:lnTo>
                    <a:pt x="1195965" y="247279"/>
                  </a:lnTo>
                  <a:lnTo>
                    <a:pt x="1197377" y="250811"/>
                  </a:lnTo>
                  <a:lnTo>
                    <a:pt x="1195965" y="260703"/>
                  </a:lnTo>
                  <a:lnTo>
                    <a:pt x="1193847" y="270594"/>
                  </a:lnTo>
                  <a:lnTo>
                    <a:pt x="1191023" y="280485"/>
                  </a:lnTo>
                  <a:lnTo>
                    <a:pt x="1188905" y="288963"/>
                  </a:lnTo>
                  <a:lnTo>
                    <a:pt x="1188905" y="293202"/>
                  </a:lnTo>
                  <a:lnTo>
                    <a:pt x="1189611" y="296735"/>
                  </a:lnTo>
                  <a:lnTo>
                    <a:pt x="1191023" y="300267"/>
                  </a:lnTo>
                  <a:lnTo>
                    <a:pt x="1193847" y="303093"/>
                  </a:lnTo>
                  <a:lnTo>
                    <a:pt x="1198789" y="303800"/>
                  </a:lnTo>
                  <a:lnTo>
                    <a:pt x="1203731" y="305213"/>
                  </a:lnTo>
                  <a:lnTo>
                    <a:pt x="1227029" y="308039"/>
                  </a:lnTo>
                  <a:lnTo>
                    <a:pt x="1235501" y="308039"/>
                  </a:lnTo>
                  <a:lnTo>
                    <a:pt x="1241855" y="306626"/>
                  </a:lnTo>
                  <a:lnTo>
                    <a:pt x="1242561" y="305213"/>
                  </a:lnTo>
                  <a:lnTo>
                    <a:pt x="1242561" y="303800"/>
                  </a:lnTo>
                  <a:lnTo>
                    <a:pt x="1241855" y="303093"/>
                  </a:lnTo>
                  <a:lnTo>
                    <a:pt x="1235501" y="298854"/>
                  </a:lnTo>
                  <a:lnTo>
                    <a:pt x="1224205" y="295322"/>
                  </a:lnTo>
                  <a:lnTo>
                    <a:pt x="1213615" y="290376"/>
                  </a:lnTo>
                  <a:lnTo>
                    <a:pt x="1209379" y="288256"/>
                  </a:lnTo>
                  <a:lnTo>
                    <a:pt x="1205849" y="285430"/>
                  </a:lnTo>
                  <a:lnTo>
                    <a:pt x="1204437" y="283311"/>
                  </a:lnTo>
                  <a:lnTo>
                    <a:pt x="1204437" y="280485"/>
                  </a:lnTo>
                  <a:lnTo>
                    <a:pt x="1204437" y="278365"/>
                  </a:lnTo>
                  <a:lnTo>
                    <a:pt x="1205849" y="275539"/>
                  </a:lnTo>
                  <a:lnTo>
                    <a:pt x="1210791" y="272007"/>
                  </a:lnTo>
                  <a:lnTo>
                    <a:pt x="1217145" y="270594"/>
                  </a:lnTo>
                  <a:lnTo>
                    <a:pt x="1225617" y="270594"/>
                  </a:lnTo>
                  <a:lnTo>
                    <a:pt x="1234089" y="273420"/>
                  </a:lnTo>
                  <a:lnTo>
                    <a:pt x="1236913" y="273420"/>
                  </a:lnTo>
                  <a:lnTo>
                    <a:pt x="1239031" y="273420"/>
                  </a:lnTo>
                  <a:lnTo>
                    <a:pt x="1240443" y="272007"/>
                  </a:lnTo>
                  <a:lnTo>
                    <a:pt x="1241855" y="267061"/>
                  </a:lnTo>
                  <a:lnTo>
                    <a:pt x="1243973" y="262116"/>
                  </a:lnTo>
                  <a:lnTo>
                    <a:pt x="1247503" y="258583"/>
                  </a:lnTo>
                  <a:lnTo>
                    <a:pt x="1251739" y="255757"/>
                  </a:lnTo>
                  <a:lnTo>
                    <a:pt x="1256681" y="255050"/>
                  </a:lnTo>
                  <a:lnTo>
                    <a:pt x="1260917" y="253637"/>
                  </a:lnTo>
                  <a:lnTo>
                    <a:pt x="1268683" y="252224"/>
                  </a:lnTo>
                  <a:lnTo>
                    <a:pt x="1277155" y="253637"/>
                  </a:lnTo>
                  <a:lnTo>
                    <a:pt x="1287039" y="255050"/>
                  </a:lnTo>
                  <a:lnTo>
                    <a:pt x="1303277" y="257170"/>
                  </a:lnTo>
                  <a:lnTo>
                    <a:pt x="1313867" y="262116"/>
                  </a:lnTo>
                  <a:lnTo>
                    <a:pt x="1323046" y="267061"/>
                  </a:lnTo>
                  <a:lnTo>
                    <a:pt x="1328694" y="272007"/>
                  </a:lnTo>
                  <a:lnTo>
                    <a:pt x="1333636" y="276952"/>
                  </a:lnTo>
                  <a:lnTo>
                    <a:pt x="1341402" y="280485"/>
                  </a:lnTo>
                  <a:lnTo>
                    <a:pt x="1351286" y="283311"/>
                  </a:lnTo>
                  <a:lnTo>
                    <a:pt x="1363288" y="284017"/>
                  </a:lnTo>
                  <a:lnTo>
                    <a:pt x="1370348" y="284017"/>
                  </a:lnTo>
                  <a:lnTo>
                    <a:pt x="1374584" y="285430"/>
                  </a:lnTo>
                  <a:lnTo>
                    <a:pt x="1376702" y="288256"/>
                  </a:lnTo>
                  <a:lnTo>
                    <a:pt x="1378114" y="290376"/>
                  </a:lnTo>
                  <a:lnTo>
                    <a:pt x="1376702" y="293202"/>
                  </a:lnTo>
                  <a:lnTo>
                    <a:pt x="1375290" y="296735"/>
                  </a:lnTo>
                  <a:lnTo>
                    <a:pt x="1370348" y="303800"/>
                  </a:lnTo>
                  <a:lnTo>
                    <a:pt x="1364700" y="311571"/>
                  </a:lnTo>
                  <a:lnTo>
                    <a:pt x="1361170" y="317223"/>
                  </a:lnTo>
                  <a:lnTo>
                    <a:pt x="1361170" y="318636"/>
                  </a:lnTo>
                  <a:lnTo>
                    <a:pt x="1361876" y="320049"/>
                  </a:lnTo>
                  <a:lnTo>
                    <a:pt x="1365406" y="318636"/>
                  </a:lnTo>
                  <a:lnTo>
                    <a:pt x="1370348" y="317223"/>
                  </a:lnTo>
                  <a:lnTo>
                    <a:pt x="1375290" y="316517"/>
                  </a:lnTo>
                  <a:lnTo>
                    <a:pt x="1379526" y="317223"/>
                  </a:lnTo>
                  <a:lnTo>
                    <a:pt x="1381644" y="318636"/>
                  </a:lnTo>
                  <a:lnTo>
                    <a:pt x="1383056" y="321462"/>
                  </a:lnTo>
                  <a:lnTo>
                    <a:pt x="1383056" y="324995"/>
                  </a:lnTo>
                  <a:lnTo>
                    <a:pt x="1383056" y="329941"/>
                  </a:lnTo>
                  <a:lnTo>
                    <a:pt x="1381644" y="338419"/>
                  </a:lnTo>
                  <a:lnTo>
                    <a:pt x="1379526" y="346897"/>
                  </a:lnTo>
                  <a:lnTo>
                    <a:pt x="1379526" y="353255"/>
                  </a:lnTo>
                  <a:lnTo>
                    <a:pt x="1380232" y="353255"/>
                  </a:lnTo>
                  <a:lnTo>
                    <a:pt x="1381644" y="353255"/>
                  </a:lnTo>
                  <a:lnTo>
                    <a:pt x="1390116" y="346897"/>
                  </a:lnTo>
                  <a:lnTo>
                    <a:pt x="1395058" y="343364"/>
                  </a:lnTo>
                  <a:lnTo>
                    <a:pt x="1397882" y="339832"/>
                  </a:lnTo>
                  <a:lnTo>
                    <a:pt x="1398588" y="336299"/>
                  </a:lnTo>
                  <a:lnTo>
                    <a:pt x="1398588" y="333473"/>
                  </a:lnTo>
                  <a:lnTo>
                    <a:pt x="1398588" y="331354"/>
                  </a:lnTo>
                  <a:lnTo>
                    <a:pt x="1397882" y="328528"/>
                  </a:lnTo>
                  <a:lnTo>
                    <a:pt x="1394352" y="323582"/>
                  </a:lnTo>
                  <a:lnTo>
                    <a:pt x="1389410" y="318636"/>
                  </a:lnTo>
                  <a:lnTo>
                    <a:pt x="1386586" y="313691"/>
                  </a:lnTo>
                  <a:lnTo>
                    <a:pt x="1385174" y="310158"/>
                  </a:lnTo>
                  <a:lnTo>
                    <a:pt x="1385174" y="305213"/>
                  </a:lnTo>
                  <a:lnTo>
                    <a:pt x="1386586" y="300267"/>
                  </a:lnTo>
                  <a:lnTo>
                    <a:pt x="1389410" y="295322"/>
                  </a:lnTo>
                  <a:lnTo>
                    <a:pt x="1391528" y="288963"/>
                  </a:lnTo>
                  <a:lnTo>
                    <a:pt x="1392940" y="285430"/>
                  </a:lnTo>
                  <a:lnTo>
                    <a:pt x="1392940" y="281898"/>
                  </a:lnTo>
                  <a:lnTo>
                    <a:pt x="1391528" y="279072"/>
                  </a:lnTo>
                  <a:lnTo>
                    <a:pt x="1390116" y="278365"/>
                  </a:lnTo>
                  <a:lnTo>
                    <a:pt x="1387998" y="276952"/>
                  </a:lnTo>
                  <a:lnTo>
                    <a:pt x="1381644" y="275539"/>
                  </a:lnTo>
                  <a:lnTo>
                    <a:pt x="1374584" y="275539"/>
                  </a:lnTo>
                  <a:lnTo>
                    <a:pt x="1366818" y="274126"/>
                  </a:lnTo>
                  <a:lnTo>
                    <a:pt x="1363288" y="273420"/>
                  </a:lnTo>
                  <a:lnTo>
                    <a:pt x="1361876" y="270594"/>
                  </a:lnTo>
                  <a:lnTo>
                    <a:pt x="1359758" y="268474"/>
                  </a:lnTo>
                  <a:lnTo>
                    <a:pt x="1359758" y="264942"/>
                  </a:lnTo>
                  <a:lnTo>
                    <a:pt x="1358346" y="262116"/>
                  </a:lnTo>
                  <a:lnTo>
                    <a:pt x="1356228" y="258583"/>
                  </a:lnTo>
                  <a:lnTo>
                    <a:pt x="1353404" y="257170"/>
                  </a:lnTo>
                  <a:lnTo>
                    <a:pt x="1351286" y="255757"/>
                  </a:lnTo>
                  <a:lnTo>
                    <a:pt x="1342108" y="253637"/>
                  </a:lnTo>
                  <a:lnTo>
                    <a:pt x="1335048" y="252224"/>
                  </a:lnTo>
                  <a:lnTo>
                    <a:pt x="1326576" y="250811"/>
                  </a:lnTo>
                  <a:lnTo>
                    <a:pt x="1321634" y="248692"/>
                  </a:lnTo>
                  <a:lnTo>
                    <a:pt x="1318810" y="245866"/>
                  </a:lnTo>
                  <a:lnTo>
                    <a:pt x="1318810" y="243746"/>
                  </a:lnTo>
                  <a:lnTo>
                    <a:pt x="1318810" y="240214"/>
                  </a:lnTo>
                  <a:lnTo>
                    <a:pt x="1321634" y="235268"/>
                  </a:lnTo>
                  <a:lnTo>
                    <a:pt x="1323752" y="231736"/>
                  </a:lnTo>
                  <a:lnTo>
                    <a:pt x="1325164" y="227497"/>
                  </a:lnTo>
                  <a:lnTo>
                    <a:pt x="1325164" y="225377"/>
                  </a:lnTo>
                  <a:lnTo>
                    <a:pt x="1323752" y="222551"/>
                  </a:lnTo>
                  <a:lnTo>
                    <a:pt x="1320222" y="220431"/>
                  </a:lnTo>
                  <a:lnTo>
                    <a:pt x="1316691" y="217605"/>
                  </a:lnTo>
                  <a:lnTo>
                    <a:pt x="1311749" y="216899"/>
                  </a:lnTo>
                  <a:lnTo>
                    <a:pt x="1308925" y="215486"/>
                  </a:lnTo>
                  <a:lnTo>
                    <a:pt x="1308219" y="212660"/>
                  </a:lnTo>
                  <a:lnTo>
                    <a:pt x="1308925" y="211953"/>
                  </a:lnTo>
                  <a:lnTo>
                    <a:pt x="1313161" y="205595"/>
                  </a:lnTo>
                  <a:lnTo>
                    <a:pt x="1316691" y="202062"/>
                  </a:lnTo>
                  <a:lnTo>
                    <a:pt x="1320222" y="199236"/>
                  </a:lnTo>
                  <a:lnTo>
                    <a:pt x="1326576" y="197117"/>
                  </a:lnTo>
                  <a:lnTo>
                    <a:pt x="1332224" y="195704"/>
                  </a:lnTo>
                  <a:lnTo>
                    <a:pt x="1347050" y="193584"/>
                  </a:lnTo>
                  <a:lnTo>
                    <a:pt x="1364700" y="193584"/>
                  </a:lnTo>
                  <a:lnTo>
                    <a:pt x="1402824" y="192171"/>
                  </a:lnTo>
                  <a:lnTo>
                    <a:pt x="1423298" y="190758"/>
                  </a:lnTo>
                  <a:lnTo>
                    <a:pt x="1444478" y="187225"/>
                  </a:lnTo>
                  <a:lnTo>
                    <a:pt x="1455774" y="184399"/>
                  </a:lnTo>
                  <a:lnTo>
                    <a:pt x="1465658" y="180867"/>
                  </a:lnTo>
                  <a:lnTo>
                    <a:pt x="1471306" y="178747"/>
                  </a:lnTo>
                  <a:lnTo>
                    <a:pt x="1476248" y="174508"/>
                  </a:lnTo>
                  <a:lnTo>
                    <a:pt x="1477660" y="172389"/>
                  </a:lnTo>
                  <a:lnTo>
                    <a:pt x="1476248" y="170269"/>
                  </a:lnTo>
                  <a:lnTo>
                    <a:pt x="1471306" y="168856"/>
                  </a:lnTo>
                  <a:lnTo>
                    <a:pt x="1464246" y="166030"/>
                  </a:lnTo>
                  <a:lnTo>
                    <a:pt x="1460716" y="166030"/>
                  </a:lnTo>
                  <a:lnTo>
                    <a:pt x="1456480" y="163911"/>
                  </a:lnTo>
                  <a:lnTo>
                    <a:pt x="1452950" y="162498"/>
                  </a:lnTo>
                  <a:lnTo>
                    <a:pt x="1450832" y="158965"/>
                  </a:lnTo>
                  <a:lnTo>
                    <a:pt x="1449420" y="156139"/>
                  </a:lnTo>
                  <a:lnTo>
                    <a:pt x="1448008" y="152606"/>
                  </a:lnTo>
                  <a:lnTo>
                    <a:pt x="1448008" y="149074"/>
                  </a:lnTo>
                  <a:lnTo>
                    <a:pt x="1449420" y="145541"/>
                  </a:lnTo>
                  <a:lnTo>
                    <a:pt x="1450832" y="141302"/>
                  </a:lnTo>
                  <a:lnTo>
                    <a:pt x="1452950" y="137770"/>
                  </a:lnTo>
                  <a:lnTo>
                    <a:pt x="1456480" y="134237"/>
                  </a:lnTo>
                  <a:lnTo>
                    <a:pt x="1461422" y="130705"/>
                  </a:lnTo>
                  <a:lnTo>
                    <a:pt x="1466364" y="127879"/>
                  </a:lnTo>
                  <a:lnTo>
                    <a:pt x="1472718" y="125759"/>
                  </a:lnTo>
                  <a:lnTo>
                    <a:pt x="1479778" y="124346"/>
                  </a:lnTo>
                  <a:lnTo>
                    <a:pt x="1487544" y="122933"/>
                  </a:lnTo>
                  <a:lnTo>
                    <a:pt x="1500958" y="122226"/>
                  </a:lnTo>
                  <a:lnTo>
                    <a:pt x="1508018" y="119400"/>
                  </a:lnTo>
                  <a:lnTo>
                    <a:pt x="1512960" y="117281"/>
                  </a:lnTo>
                  <a:lnTo>
                    <a:pt x="1517196" y="113042"/>
                  </a:lnTo>
                  <a:lnTo>
                    <a:pt x="1522844" y="109509"/>
                  </a:lnTo>
                  <a:lnTo>
                    <a:pt x="1535552" y="105977"/>
                  </a:lnTo>
                  <a:lnTo>
                    <a:pt x="1553908" y="103151"/>
                  </a:lnTo>
                  <a:lnTo>
                    <a:pt x="1583560" y="99618"/>
                  </a:lnTo>
                  <a:lnTo>
                    <a:pt x="1610388" y="97499"/>
                  </a:lnTo>
                  <a:lnTo>
                    <a:pt x="1618860" y="96086"/>
                  </a:lnTo>
                  <a:lnTo>
                    <a:pt x="1623802" y="94672"/>
                  </a:lnTo>
                  <a:lnTo>
                    <a:pt x="1626626" y="92553"/>
                  </a:lnTo>
                  <a:lnTo>
                    <a:pt x="1627332" y="91140"/>
                  </a:lnTo>
                  <a:lnTo>
                    <a:pt x="1627332" y="89020"/>
                  </a:lnTo>
                  <a:lnTo>
                    <a:pt x="1627332" y="87607"/>
                  </a:lnTo>
                  <a:lnTo>
                    <a:pt x="1626626" y="84075"/>
                  </a:lnTo>
                  <a:lnTo>
                    <a:pt x="1627332" y="81249"/>
                  </a:lnTo>
                  <a:lnTo>
                    <a:pt x="1630156" y="79836"/>
                  </a:lnTo>
                  <a:lnTo>
                    <a:pt x="1635098" y="77716"/>
                  </a:lnTo>
                  <a:lnTo>
                    <a:pt x="1642158" y="74890"/>
                  </a:lnTo>
                  <a:lnTo>
                    <a:pt x="1666868" y="71358"/>
                  </a:lnTo>
                  <a:lnTo>
                    <a:pt x="1692990" y="69238"/>
                  </a:lnTo>
                  <a:lnTo>
                    <a:pt x="1707816" y="69238"/>
                  </a:lnTo>
                  <a:lnTo>
                    <a:pt x="1711346" y="69945"/>
                  </a:lnTo>
                  <a:lnTo>
                    <a:pt x="1713464" y="71358"/>
                  </a:lnTo>
                  <a:lnTo>
                    <a:pt x="1714876" y="72771"/>
                  </a:lnTo>
                  <a:lnTo>
                    <a:pt x="1714876" y="74890"/>
                  </a:lnTo>
                  <a:lnTo>
                    <a:pt x="1714876" y="77716"/>
                  </a:lnTo>
                  <a:lnTo>
                    <a:pt x="1716288" y="79129"/>
                  </a:lnTo>
                  <a:lnTo>
                    <a:pt x="1718406" y="79129"/>
                  </a:lnTo>
                  <a:lnTo>
                    <a:pt x="1726878" y="79129"/>
                  </a:lnTo>
                  <a:lnTo>
                    <a:pt x="1745940" y="76303"/>
                  </a:lnTo>
                  <a:lnTo>
                    <a:pt x="1764296" y="71358"/>
                  </a:lnTo>
                  <a:lnTo>
                    <a:pt x="1772768" y="67825"/>
                  </a:lnTo>
                  <a:lnTo>
                    <a:pt x="1774180" y="65706"/>
                  </a:lnTo>
                  <a:lnTo>
                    <a:pt x="1774886" y="64293"/>
                  </a:lnTo>
                  <a:lnTo>
                    <a:pt x="1774180" y="61466"/>
                  </a:lnTo>
                  <a:lnTo>
                    <a:pt x="1772768" y="60760"/>
                  </a:lnTo>
                  <a:lnTo>
                    <a:pt x="1772768" y="59347"/>
                  </a:lnTo>
                  <a:lnTo>
                    <a:pt x="1774886" y="59347"/>
                  </a:lnTo>
                  <a:lnTo>
                    <a:pt x="1783358" y="57934"/>
                  </a:lnTo>
                  <a:lnTo>
                    <a:pt x="1803126" y="56521"/>
                  </a:lnTo>
                  <a:lnTo>
                    <a:pt x="1813010" y="55814"/>
                  </a:lnTo>
                  <a:lnTo>
                    <a:pt x="1815834" y="54401"/>
                  </a:lnTo>
                  <a:lnTo>
                    <a:pt x="1817952" y="52988"/>
                  </a:lnTo>
                  <a:lnTo>
                    <a:pt x="1820776" y="49456"/>
                  </a:lnTo>
                  <a:lnTo>
                    <a:pt x="1821482" y="43097"/>
                  </a:lnTo>
                  <a:lnTo>
                    <a:pt x="1825718" y="36739"/>
                  </a:lnTo>
                  <a:lnTo>
                    <a:pt x="1827836" y="33206"/>
                  </a:lnTo>
                  <a:lnTo>
                    <a:pt x="1832778" y="28260"/>
                  </a:lnTo>
                  <a:lnTo>
                    <a:pt x="1839132" y="23315"/>
                  </a:lnTo>
                  <a:lnTo>
                    <a:pt x="1846192" y="18369"/>
                  </a:lnTo>
                  <a:lnTo>
                    <a:pt x="1856076" y="13424"/>
                  </a:lnTo>
                  <a:lnTo>
                    <a:pt x="1868784" y="7772"/>
                  </a:lnTo>
                  <a:lnTo>
                    <a:pt x="1878668" y="3533"/>
                  </a:lnTo>
                  <a:lnTo>
                    <a:pt x="1887140" y="1413"/>
                  </a:lnTo>
                  <a:close/>
                </a:path>
              </a:pathLst>
            </a:custGeom>
            <a:solidFill>
              <a:srgbClr val="0E2CCC"/>
            </a:solidFill>
            <a:ln cap="flat" cmpd="sng" w="9525">
              <a:solidFill>
                <a:srgbClr val="2278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6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6" name="Google Shape;676;p42"/>
          <p:cNvSpPr/>
          <p:nvPr/>
        </p:nvSpPr>
        <p:spPr>
          <a:xfrm>
            <a:off x="1205950" y="2956560"/>
            <a:ext cx="945000" cy="945000"/>
          </a:xfrm>
          <a:prstGeom prst="ellipse">
            <a:avLst/>
          </a:prstGeom>
          <a:solidFill>
            <a:srgbClr val="FB8C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42"/>
          <p:cNvSpPr/>
          <p:nvPr/>
        </p:nvSpPr>
        <p:spPr>
          <a:xfrm>
            <a:off x="3415750" y="2956560"/>
            <a:ext cx="945000" cy="945000"/>
          </a:xfrm>
          <a:prstGeom prst="ellipse">
            <a:avLst/>
          </a:prstGeom>
          <a:solidFill>
            <a:srgbClr val="FB8C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42"/>
          <p:cNvSpPr/>
          <p:nvPr/>
        </p:nvSpPr>
        <p:spPr>
          <a:xfrm>
            <a:off x="5625550" y="2956560"/>
            <a:ext cx="945000" cy="945000"/>
          </a:xfrm>
          <a:prstGeom prst="ellipse">
            <a:avLst/>
          </a:prstGeom>
          <a:solidFill>
            <a:srgbClr val="FB8C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42"/>
          <p:cNvSpPr/>
          <p:nvPr/>
        </p:nvSpPr>
        <p:spPr>
          <a:xfrm>
            <a:off x="7835350" y="2956560"/>
            <a:ext cx="945000" cy="945000"/>
          </a:xfrm>
          <a:prstGeom prst="ellipse">
            <a:avLst/>
          </a:prstGeom>
          <a:solidFill>
            <a:srgbClr val="FB8C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42"/>
          <p:cNvSpPr/>
          <p:nvPr/>
        </p:nvSpPr>
        <p:spPr>
          <a:xfrm>
            <a:off x="10045150" y="2956560"/>
            <a:ext cx="945000" cy="945000"/>
          </a:xfrm>
          <a:prstGeom prst="ellipse">
            <a:avLst/>
          </a:prstGeom>
          <a:solidFill>
            <a:srgbClr val="FB8C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1" name="Google Shape;681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1046" y="2736850"/>
            <a:ext cx="1374687" cy="138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0846" y="2736850"/>
            <a:ext cx="1374687" cy="138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0646" y="2736135"/>
            <a:ext cx="1374687" cy="1385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446" y="2736850"/>
            <a:ext cx="1374687" cy="138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30246" y="2736850"/>
            <a:ext cx="1374687" cy="1384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6" name="Google Shape;686;p42"/>
          <p:cNvGrpSpPr/>
          <p:nvPr/>
        </p:nvGrpSpPr>
        <p:grpSpPr>
          <a:xfrm>
            <a:off x="694667" y="2011411"/>
            <a:ext cx="1967400" cy="2649265"/>
            <a:chOff x="694667" y="2011411"/>
            <a:chExt cx="1967400" cy="2649265"/>
          </a:xfrm>
        </p:grpSpPr>
        <p:grpSp>
          <p:nvGrpSpPr>
            <p:cNvPr id="687" name="Google Shape;687;p42"/>
            <p:cNvGrpSpPr/>
            <p:nvPr/>
          </p:nvGrpSpPr>
          <p:grpSpPr>
            <a:xfrm>
              <a:off x="694667" y="2011411"/>
              <a:ext cx="1967400" cy="2649265"/>
              <a:chOff x="694667" y="2011411"/>
              <a:chExt cx="1967400" cy="2649265"/>
            </a:xfrm>
          </p:grpSpPr>
          <p:sp>
            <p:nvSpPr>
              <p:cNvPr id="688" name="Google Shape;688;p42"/>
              <p:cNvSpPr/>
              <p:nvPr/>
            </p:nvSpPr>
            <p:spPr>
              <a:xfrm>
                <a:off x="922864" y="2011411"/>
                <a:ext cx="1511100" cy="6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chemeClr val="lt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1.4 </a:t>
                </a:r>
                <a:endParaRPr sz="2400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lt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ТЭРБУМ</a:t>
                </a:r>
                <a:endParaRPr sz="2400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  <p:sp>
            <p:nvSpPr>
              <p:cNvPr id="689" name="Google Shape;689;p42"/>
              <p:cNvSpPr txBox="1"/>
              <p:nvPr/>
            </p:nvSpPr>
            <p:spPr>
              <a:xfrm>
                <a:off x="694667" y="4198976"/>
                <a:ext cx="19674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u="none">
                    <a:solidFill>
                      <a:schemeClr val="lt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Жилд аяласан нийт жуулчдын тоо</a:t>
                </a:r>
                <a:endParaRPr sz="1200" u="none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</p:grpSp>
        <p:grpSp>
          <p:nvGrpSpPr>
            <p:cNvPr id="690" name="Google Shape;690;p42"/>
            <p:cNvGrpSpPr/>
            <p:nvPr/>
          </p:nvGrpSpPr>
          <p:grpSpPr>
            <a:xfrm>
              <a:off x="1238155" y="3124200"/>
              <a:ext cx="880468" cy="609598"/>
              <a:chOff x="1238155" y="3124200"/>
              <a:chExt cx="880468" cy="609598"/>
            </a:xfrm>
          </p:grpSpPr>
          <p:pic>
            <p:nvPicPr>
              <p:cNvPr descr="Man" id="691" name="Google Shape;691;p42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373590" y="3124200"/>
                <a:ext cx="609598" cy="6095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Man" id="692" name="Google Shape;692;p42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238155" y="3240881"/>
                <a:ext cx="376236" cy="3762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Man" id="693" name="Google Shape;693;p42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742387" y="3240881"/>
                <a:ext cx="376236" cy="3762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94" name="Google Shape;694;p42"/>
          <p:cNvGrpSpPr/>
          <p:nvPr/>
        </p:nvGrpSpPr>
        <p:grpSpPr>
          <a:xfrm>
            <a:off x="2904468" y="2006983"/>
            <a:ext cx="1967400" cy="2653693"/>
            <a:chOff x="2904468" y="2006983"/>
            <a:chExt cx="1967400" cy="2653693"/>
          </a:xfrm>
        </p:grpSpPr>
        <p:grpSp>
          <p:nvGrpSpPr>
            <p:cNvPr id="695" name="Google Shape;695;p42"/>
            <p:cNvGrpSpPr/>
            <p:nvPr/>
          </p:nvGrpSpPr>
          <p:grpSpPr>
            <a:xfrm>
              <a:off x="2904468" y="2006983"/>
              <a:ext cx="1967400" cy="2653693"/>
              <a:chOff x="2904468" y="2006983"/>
              <a:chExt cx="1967400" cy="2653693"/>
            </a:xfrm>
          </p:grpSpPr>
          <p:sp>
            <p:nvSpPr>
              <p:cNvPr id="696" name="Google Shape;696;p42"/>
              <p:cNvSpPr/>
              <p:nvPr/>
            </p:nvSpPr>
            <p:spPr>
              <a:xfrm>
                <a:off x="2904468" y="2006983"/>
                <a:ext cx="1967400" cy="6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chemeClr val="lt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$1.9</a:t>
                </a:r>
                <a:endParaRPr sz="2400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lt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ИХ НАЯД</a:t>
                </a:r>
                <a:endParaRPr sz="1200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  <p:sp>
            <p:nvSpPr>
              <p:cNvPr id="697" name="Google Shape;697;p42"/>
              <p:cNvSpPr txBox="1"/>
              <p:nvPr/>
            </p:nvSpPr>
            <p:spPr>
              <a:xfrm>
                <a:off x="3138631" y="4198976"/>
                <a:ext cx="14991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u="none">
                    <a:solidFill>
                      <a:schemeClr val="lt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Салбарын орлого</a:t>
                </a:r>
                <a:endParaRPr sz="1200" u="none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</p:grpSp>
        <p:pic>
          <p:nvPicPr>
            <p:cNvPr id="698" name="Google Shape;698;p4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581400" y="3124200"/>
              <a:ext cx="609597" cy="6095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9" name="Google Shape;699;p42"/>
          <p:cNvGrpSpPr/>
          <p:nvPr/>
        </p:nvGrpSpPr>
        <p:grpSpPr>
          <a:xfrm>
            <a:off x="9533867" y="2036861"/>
            <a:ext cx="1967400" cy="2623815"/>
            <a:chOff x="9533867" y="2036861"/>
            <a:chExt cx="1967400" cy="2623815"/>
          </a:xfrm>
        </p:grpSpPr>
        <p:grpSp>
          <p:nvGrpSpPr>
            <p:cNvPr id="700" name="Google Shape;700;p42"/>
            <p:cNvGrpSpPr/>
            <p:nvPr/>
          </p:nvGrpSpPr>
          <p:grpSpPr>
            <a:xfrm>
              <a:off x="9533867" y="2036861"/>
              <a:ext cx="1967400" cy="2623815"/>
              <a:chOff x="9533867" y="2036861"/>
              <a:chExt cx="1967400" cy="2623815"/>
            </a:xfrm>
          </p:grpSpPr>
          <p:sp>
            <p:nvSpPr>
              <p:cNvPr id="701" name="Google Shape;701;p42"/>
              <p:cNvSpPr/>
              <p:nvPr/>
            </p:nvSpPr>
            <p:spPr>
              <a:xfrm>
                <a:off x="9756097" y="2036861"/>
                <a:ext cx="1511100" cy="6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chemeClr val="lt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$</a:t>
                </a:r>
                <a:r>
                  <a:rPr lang="en-US" sz="2400">
                    <a:solidFill>
                      <a:schemeClr val="lt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1.17</a:t>
                </a:r>
                <a:endParaRPr sz="2400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lt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ИХ НАЯД</a:t>
                </a:r>
                <a:endParaRPr sz="1200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  <p:sp>
            <p:nvSpPr>
              <p:cNvPr id="702" name="Google Shape;702;p42"/>
              <p:cNvSpPr txBox="1"/>
              <p:nvPr/>
            </p:nvSpPr>
            <p:spPr>
              <a:xfrm>
                <a:off x="9533867" y="4198976"/>
                <a:ext cx="19674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u="none">
                    <a:solidFill>
                      <a:schemeClr val="lt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Тээврийн салбарын орлого</a:t>
                </a:r>
                <a:endParaRPr sz="1200" u="none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</p:grpSp>
        <p:pic>
          <p:nvPicPr>
            <p:cNvPr descr="Airplane" id="703" name="Google Shape;703;p4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rot="2700000">
              <a:off x="10194759" y="3112137"/>
              <a:ext cx="633726" cy="6337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04" name="Google Shape;704;p42"/>
          <p:cNvGrpSpPr/>
          <p:nvPr/>
        </p:nvGrpSpPr>
        <p:grpSpPr>
          <a:xfrm>
            <a:off x="5241505" y="2121157"/>
            <a:ext cx="1713000" cy="2539519"/>
            <a:chOff x="5241505" y="2121157"/>
            <a:chExt cx="1713000" cy="2539519"/>
          </a:xfrm>
        </p:grpSpPr>
        <p:grpSp>
          <p:nvGrpSpPr>
            <p:cNvPr id="705" name="Google Shape;705;p42"/>
            <p:cNvGrpSpPr/>
            <p:nvPr/>
          </p:nvGrpSpPr>
          <p:grpSpPr>
            <a:xfrm>
              <a:off x="5241505" y="2121157"/>
              <a:ext cx="1713000" cy="2539519"/>
              <a:chOff x="5241505" y="2121157"/>
              <a:chExt cx="1713000" cy="2539519"/>
            </a:xfrm>
          </p:grpSpPr>
          <p:sp>
            <p:nvSpPr>
              <p:cNvPr id="706" name="Google Shape;706;p42"/>
              <p:cNvSpPr/>
              <p:nvPr/>
            </p:nvSpPr>
            <p:spPr>
              <a:xfrm>
                <a:off x="5340475" y="2121157"/>
                <a:ext cx="15111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chemeClr val="lt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7%</a:t>
                </a:r>
                <a:endParaRPr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  <p:sp>
            <p:nvSpPr>
              <p:cNvPr id="707" name="Google Shape;707;p42"/>
              <p:cNvSpPr txBox="1"/>
              <p:nvPr/>
            </p:nvSpPr>
            <p:spPr>
              <a:xfrm>
                <a:off x="5241505" y="4198976"/>
                <a:ext cx="17130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u="none">
                    <a:solidFill>
                      <a:schemeClr val="lt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Нийт экспортод эзлэх хувь</a:t>
                </a:r>
                <a:endParaRPr sz="1200" u="none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</p:grpSp>
        <p:pic>
          <p:nvPicPr>
            <p:cNvPr id="708" name="Google Shape;708;p4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791200" y="3124200"/>
              <a:ext cx="609600" cy="609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09" name="Google Shape;709;p42"/>
          <p:cNvGrpSpPr/>
          <p:nvPr/>
        </p:nvGrpSpPr>
        <p:grpSpPr>
          <a:xfrm>
            <a:off x="7010184" y="2121157"/>
            <a:ext cx="2595300" cy="2539519"/>
            <a:chOff x="7010184" y="2121157"/>
            <a:chExt cx="2595300" cy="2539519"/>
          </a:xfrm>
        </p:grpSpPr>
        <p:grpSp>
          <p:nvGrpSpPr>
            <p:cNvPr id="710" name="Google Shape;710;p42"/>
            <p:cNvGrpSpPr/>
            <p:nvPr/>
          </p:nvGrpSpPr>
          <p:grpSpPr>
            <a:xfrm>
              <a:off x="7010184" y="2121157"/>
              <a:ext cx="2595300" cy="2539519"/>
              <a:chOff x="7010184" y="2121157"/>
              <a:chExt cx="2595300" cy="2539519"/>
            </a:xfrm>
          </p:grpSpPr>
          <p:sp>
            <p:nvSpPr>
              <p:cNvPr id="711" name="Google Shape;711;p42"/>
              <p:cNvSpPr/>
              <p:nvPr/>
            </p:nvSpPr>
            <p:spPr>
              <a:xfrm>
                <a:off x="7548286" y="2121157"/>
                <a:ext cx="15111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chemeClr val="lt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30</a:t>
                </a:r>
                <a:r>
                  <a:rPr lang="en-US" sz="2400">
                    <a:solidFill>
                      <a:schemeClr val="lt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%</a:t>
                </a:r>
                <a:endParaRPr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  <p:sp>
            <p:nvSpPr>
              <p:cNvPr id="712" name="Google Shape;712;p42"/>
              <p:cNvSpPr txBox="1"/>
              <p:nvPr/>
            </p:nvSpPr>
            <p:spPr>
              <a:xfrm>
                <a:off x="7010184" y="4198976"/>
                <a:ext cx="25953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u="none">
                    <a:solidFill>
                      <a:schemeClr val="lt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Үйлчилгээний салбарын экспортод эзлэх хувь</a:t>
                </a:r>
                <a:endParaRPr sz="1200" u="none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</p:grpSp>
        <p:pic>
          <p:nvPicPr>
            <p:cNvPr id="713" name="Google Shape;713;p4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8039884" y="3165073"/>
              <a:ext cx="527852" cy="52785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Google Shape;71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43"/>
          <p:cNvSpPr txBox="1"/>
          <p:nvPr/>
        </p:nvSpPr>
        <p:spPr>
          <a:xfrm>
            <a:off x="107875" y="638175"/>
            <a:ext cx="11979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1,000,000 ЖУУЛЧИН</a:t>
            </a:r>
            <a:endParaRPr sz="3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cxnSp>
        <p:nvCxnSpPr>
          <p:cNvPr id="720" name="Google Shape;720;p43"/>
          <p:cNvCxnSpPr/>
          <p:nvPr/>
        </p:nvCxnSpPr>
        <p:spPr>
          <a:xfrm flipH="1" rot="10800000">
            <a:off x="1372850" y="5275963"/>
            <a:ext cx="7348200" cy="3000"/>
          </a:xfrm>
          <a:prstGeom prst="straightConnector1">
            <a:avLst/>
          </a:prstGeom>
          <a:noFill/>
          <a:ln cap="flat" cmpd="sng" w="19050">
            <a:solidFill>
              <a:srgbClr val="27272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1" name="Google Shape;721;p43"/>
          <p:cNvCxnSpPr/>
          <p:nvPr/>
        </p:nvCxnSpPr>
        <p:spPr>
          <a:xfrm flipH="1" rot="10800000">
            <a:off x="1371402" y="5276688"/>
            <a:ext cx="7350600" cy="24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2" name="Google Shape;722;p43"/>
          <p:cNvCxnSpPr/>
          <p:nvPr/>
        </p:nvCxnSpPr>
        <p:spPr>
          <a:xfrm>
            <a:off x="1371375" y="2553954"/>
            <a:ext cx="7333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3" name="Google Shape;723;p43"/>
          <p:cNvCxnSpPr/>
          <p:nvPr/>
        </p:nvCxnSpPr>
        <p:spPr>
          <a:xfrm>
            <a:off x="1371375" y="3124884"/>
            <a:ext cx="7333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4" name="Google Shape;724;p43"/>
          <p:cNvCxnSpPr/>
          <p:nvPr/>
        </p:nvCxnSpPr>
        <p:spPr>
          <a:xfrm>
            <a:off x="1371375" y="3695813"/>
            <a:ext cx="7333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5" name="Google Shape;725;p43"/>
          <p:cNvCxnSpPr/>
          <p:nvPr/>
        </p:nvCxnSpPr>
        <p:spPr>
          <a:xfrm>
            <a:off x="1371375" y="4266742"/>
            <a:ext cx="7333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6" name="Google Shape;726;p43"/>
          <p:cNvCxnSpPr/>
          <p:nvPr/>
        </p:nvCxnSpPr>
        <p:spPr>
          <a:xfrm>
            <a:off x="1371375" y="4837672"/>
            <a:ext cx="7333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7" name="Google Shape;727;p43"/>
          <p:cNvSpPr txBox="1"/>
          <p:nvPr/>
        </p:nvSpPr>
        <p:spPr>
          <a:xfrm>
            <a:off x="5102685" y="5293525"/>
            <a:ext cx="600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25" lIns="9125" spcFirstLastPara="1" rIns="9125" wrap="square" tIns="9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2020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28" name="Google Shape;728;p43"/>
          <p:cNvSpPr txBox="1"/>
          <p:nvPr/>
        </p:nvSpPr>
        <p:spPr>
          <a:xfrm>
            <a:off x="5754605" y="5293528"/>
            <a:ext cx="48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25" lIns="9125" spcFirstLastPara="1" rIns="9125" wrap="square" tIns="9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2021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29" name="Google Shape;729;p43"/>
          <p:cNvSpPr txBox="1"/>
          <p:nvPr/>
        </p:nvSpPr>
        <p:spPr>
          <a:xfrm>
            <a:off x="6318497" y="5293528"/>
            <a:ext cx="48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25" lIns="9125" spcFirstLastPara="1" rIns="9125" wrap="square" tIns="9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2022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30" name="Google Shape;730;p43"/>
          <p:cNvSpPr txBox="1"/>
          <p:nvPr/>
        </p:nvSpPr>
        <p:spPr>
          <a:xfrm>
            <a:off x="6853094" y="5216925"/>
            <a:ext cx="600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25" lIns="9125" spcFirstLastPara="1" rIns="9125" wrap="square" tIns="9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2023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31" name="Google Shape;731;p43"/>
          <p:cNvSpPr txBox="1"/>
          <p:nvPr/>
        </p:nvSpPr>
        <p:spPr>
          <a:xfrm>
            <a:off x="3399476" y="5285030"/>
            <a:ext cx="48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25" lIns="9125" spcFirstLastPara="1" rIns="9125" wrap="square" tIns="9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2017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32" name="Google Shape;732;p43"/>
          <p:cNvSpPr txBox="1"/>
          <p:nvPr/>
        </p:nvSpPr>
        <p:spPr>
          <a:xfrm>
            <a:off x="3993405" y="5285030"/>
            <a:ext cx="48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25" lIns="9125" spcFirstLastPara="1" rIns="9125" wrap="square" tIns="9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2018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33" name="Google Shape;733;p43"/>
          <p:cNvSpPr txBox="1"/>
          <p:nvPr/>
        </p:nvSpPr>
        <p:spPr>
          <a:xfrm>
            <a:off x="4587334" y="5285030"/>
            <a:ext cx="48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25" lIns="9125" spcFirstLastPara="1" rIns="9125" wrap="square" tIns="9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2019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34" name="Google Shape;734;p43"/>
          <p:cNvSpPr txBox="1"/>
          <p:nvPr/>
        </p:nvSpPr>
        <p:spPr>
          <a:xfrm>
            <a:off x="1626625" y="5285784"/>
            <a:ext cx="48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25" lIns="9125" spcFirstLastPara="1" rIns="9125" wrap="square" tIns="9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2014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35" name="Google Shape;735;p43"/>
          <p:cNvSpPr txBox="1"/>
          <p:nvPr/>
        </p:nvSpPr>
        <p:spPr>
          <a:xfrm>
            <a:off x="2220554" y="5290809"/>
            <a:ext cx="48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25" lIns="9125" spcFirstLastPara="1" rIns="9125" wrap="square" tIns="9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2015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36" name="Google Shape;736;p43"/>
          <p:cNvSpPr txBox="1"/>
          <p:nvPr/>
        </p:nvSpPr>
        <p:spPr>
          <a:xfrm>
            <a:off x="2814483" y="5290809"/>
            <a:ext cx="48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25" lIns="9125" spcFirstLastPara="1" rIns="9125" wrap="square" tIns="9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2016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37" name="Google Shape;737;p43"/>
          <p:cNvSpPr txBox="1"/>
          <p:nvPr/>
        </p:nvSpPr>
        <p:spPr>
          <a:xfrm>
            <a:off x="7402511" y="5223250"/>
            <a:ext cx="600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25" lIns="9125" spcFirstLastPara="1" rIns="9125" wrap="square" tIns="9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2024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38" name="Google Shape;738;p43"/>
          <p:cNvSpPr/>
          <p:nvPr/>
        </p:nvSpPr>
        <p:spPr>
          <a:xfrm rot="-5400000">
            <a:off x="1790550" y="4438702"/>
            <a:ext cx="1404000" cy="258600"/>
          </a:xfrm>
          <a:prstGeom prst="rect">
            <a:avLst/>
          </a:prstGeom>
          <a:solidFill>
            <a:srgbClr val="003C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386,204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39" name="Google Shape;739;p43"/>
          <p:cNvSpPr/>
          <p:nvPr/>
        </p:nvSpPr>
        <p:spPr>
          <a:xfrm rot="-5400000">
            <a:off x="2266200" y="4330102"/>
            <a:ext cx="1621200" cy="258600"/>
          </a:xfrm>
          <a:prstGeom prst="rect">
            <a:avLst/>
          </a:prstGeom>
          <a:solidFill>
            <a:srgbClr val="003C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404,163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40" name="Google Shape;740;p43"/>
          <p:cNvSpPr/>
          <p:nvPr/>
        </p:nvSpPr>
        <p:spPr>
          <a:xfrm rot="-5400000">
            <a:off x="2775875" y="4255551"/>
            <a:ext cx="1770300" cy="258600"/>
          </a:xfrm>
          <a:prstGeom prst="rect">
            <a:avLst/>
          </a:prstGeom>
          <a:solidFill>
            <a:srgbClr val="003C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469,309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41" name="Google Shape;741;p43"/>
          <p:cNvSpPr/>
          <p:nvPr/>
        </p:nvSpPr>
        <p:spPr>
          <a:xfrm rot="-5400000">
            <a:off x="3311950" y="4207401"/>
            <a:ext cx="1866600" cy="258600"/>
          </a:xfrm>
          <a:prstGeom prst="rect">
            <a:avLst/>
          </a:prstGeom>
          <a:solidFill>
            <a:srgbClr val="003C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529,370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42" name="Google Shape;742;p43"/>
          <p:cNvSpPr/>
          <p:nvPr/>
        </p:nvSpPr>
        <p:spPr>
          <a:xfrm rot="-5400000">
            <a:off x="3815925" y="4127126"/>
            <a:ext cx="2027100" cy="258600"/>
          </a:xfrm>
          <a:prstGeom prst="rect">
            <a:avLst/>
          </a:prstGeom>
          <a:solidFill>
            <a:srgbClr val="003C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577,300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43" name="Google Shape;743;p43"/>
          <p:cNvSpPr/>
          <p:nvPr/>
        </p:nvSpPr>
        <p:spPr>
          <a:xfrm rot="-5400000">
            <a:off x="5278425" y="5005376"/>
            <a:ext cx="270600" cy="258600"/>
          </a:xfrm>
          <a:prstGeom prst="rect">
            <a:avLst/>
          </a:prstGeom>
          <a:solidFill>
            <a:srgbClr val="003C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44" name="Google Shape;744;p43"/>
          <p:cNvSpPr/>
          <p:nvPr/>
        </p:nvSpPr>
        <p:spPr>
          <a:xfrm rot="-5400000">
            <a:off x="5918150" y="5060902"/>
            <a:ext cx="159600" cy="258600"/>
          </a:xfrm>
          <a:prstGeom prst="rect">
            <a:avLst/>
          </a:prstGeom>
          <a:solidFill>
            <a:srgbClr val="003C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45" name="Google Shape;745;p43"/>
          <p:cNvSpPr/>
          <p:nvPr/>
        </p:nvSpPr>
        <p:spPr>
          <a:xfrm rot="-5400000">
            <a:off x="5828128" y="4386652"/>
            <a:ext cx="1508100" cy="258600"/>
          </a:xfrm>
          <a:prstGeom prst="rect">
            <a:avLst/>
          </a:prstGeom>
          <a:solidFill>
            <a:srgbClr val="003C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286,282</a:t>
            </a:r>
            <a:endParaRPr sz="9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46" name="Google Shape;746;p43"/>
          <p:cNvSpPr/>
          <p:nvPr/>
        </p:nvSpPr>
        <p:spPr>
          <a:xfrm rot="-5400000">
            <a:off x="6029700" y="4004001"/>
            <a:ext cx="2273400" cy="258600"/>
          </a:xfrm>
          <a:prstGeom prst="rect">
            <a:avLst/>
          </a:prstGeom>
          <a:solidFill>
            <a:srgbClr val="003C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651,061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47" name="Google Shape;747;p43"/>
          <p:cNvSpPr/>
          <p:nvPr/>
        </p:nvSpPr>
        <p:spPr>
          <a:xfrm rot="-5400000">
            <a:off x="6303891" y="3693923"/>
            <a:ext cx="2893500" cy="258600"/>
          </a:xfrm>
          <a:prstGeom prst="rect">
            <a:avLst/>
          </a:prstGeom>
          <a:solidFill>
            <a:srgbClr val="003C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808,956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cxnSp>
        <p:nvCxnSpPr>
          <p:cNvPr id="748" name="Google Shape;748;p43"/>
          <p:cNvCxnSpPr/>
          <p:nvPr/>
        </p:nvCxnSpPr>
        <p:spPr>
          <a:xfrm>
            <a:off x="1371405" y="1983025"/>
            <a:ext cx="7333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49" name="Google Shape;749;p43"/>
          <p:cNvSpPr txBox="1"/>
          <p:nvPr/>
        </p:nvSpPr>
        <p:spPr>
          <a:xfrm>
            <a:off x="604276" y="4625700"/>
            <a:ext cx="77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100,000</a:t>
            </a:r>
            <a:endParaRPr b="1" sz="1000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0" name="Google Shape;750;p43"/>
          <p:cNvSpPr txBox="1"/>
          <p:nvPr/>
        </p:nvSpPr>
        <p:spPr>
          <a:xfrm>
            <a:off x="610750" y="4043734"/>
            <a:ext cx="77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200,000</a:t>
            </a:r>
            <a:endParaRPr b="1" sz="1000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1" name="Google Shape;751;p43"/>
          <p:cNvSpPr txBox="1"/>
          <p:nvPr/>
        </p:nvSpPr>
        <p:spPr>
          <a:xfrm>
            <a:off x="610767" y="3462615"/>
            <a:ext cx="77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400,000</a:t>
            </a:r>
            <a:endParaRPr b="1" sz="1000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2" name="Google Shape;752;p43"/>
          <p:cNvSpPr txBox="1"/>
          <p:nvPr/>
        </p:nvSpPr>
        <p:spPr>
          <a:xfrm>
            <a:off x="610767" y="2910067"/>
            <a:ext cx="77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600,000</a:t>
            </a:r>
            <a:endParaRPr b="1" sz="1000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3" name="Google Shape;753;p43"/>
          <p:cNvSpPr txBox="1"/>
          <p:nvPr/>
        </p:nvSpPr>
        <p:spPr>
          <a:xfrm>
            <a:off x="617241" y="2347249"/>
            <a:ext cx="77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800,000</a:t>
            </a:r>
            <a:endParaRPr b="1" sz="1000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4" name="Google Shape;754;p43"/>
          <p:cNvSpPr txBox="1"/>
          <p:nvPr/>
        </p:nvSpPr>
        <p:spPr>
          <a:xfrm>
            <a:off x="432952" y="1794700"/>
            <a:ext cx="962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1,000,000</a:t>
            </a:r>
            <a:endParaRPr b="1" sz="1000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5" name="Google Shape;755;p43"/>
          <p:cNvSpPr/>
          <p:nvPr/>
        </p:nvSpPr>
        <p:spPr>
          <a:xfrm>
            <a:off x="3117325" y="5710838"/>
            <a:ext cx="338700" cy="194700"/>
          </a:xfrm>
          <a:prstGeom prst="rect">
            <a:avLst/>
          </a:prstGeom>
          <a:solidFill>
            <a:srgbClr val="FBD8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6" name="Google Shape;756;p43"/>
          <p:cNvSpPr txBox="1"/>
          <p:nvPr/>
        </p:nvSpPr>
        <p:spPr>
          <a:xfrm>
            <a:off x="3407621" y="5646638"/>
            <a:ext cx="791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Зорилт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57" name="Google Shape;757;p43"/>
          <p:cNvSpPr txBox="1"/>
          <p:nvPr/>
        </p:nvSpPr>
        <p:spPr>
          <a:xfrm>
            <a:off x="8013600" y="5223250"/>
            <a:ext cx="600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25" lIns="9125" spcFirstLastPara="1" rIns="9125" wrap="square" tIns="9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2025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58" name="Google Shape;758;p43"/>
          <p:cNvSpPr txBox="1"/>
          <p:nvPr/>
        </p:nvSpPr>
        <p:spPr>
          <a:xfrm>
            <a:off x="4766577" y="5646650"/>
            <a:ext cx="1208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Гүйцэтгэл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59" name="Google Shape;759;p43"/>
          <p:cNvSpPr/>
          <p:nvPr/>
        </p:nvSpPr>
        <p:spPr>
          <a:xfrm rot="-5400000">
            <a:off x="1174825" y="4407223"/>
            <a:ext cx="1467000" cy="258600"/>
          </a:xfrm>
          <a:prstGeom prst="rect">
            <a:avLst/>
          </a:prstGeom>
          <a:solidFill>
            <a:srgbClr val="003C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392,844</a:t>
            </a:r>
            <a:endParaRPr sz="1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60" name="Google Shape;760;p43"/>
          <p:cNvSpPr/>
          <p:nvPr/>
        </p:nvSpPr>
        <p:spPr>
          <a:xfrm>
            <a:off x="4486775" y="5710838"/>
            <a:ext cx="338700" cy="194700"/>
          </a:xfrm>
          <a:prstGeom prst="rect">
            <a:avLst/>
          </a:prstGeom>
          <a:solidFill>
            <a:srgbClr val="003C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1" name="Google Shape;761;p43"/>
          <p:cNvSpPr txBox="1"/>
          <p:nvPr/>
        </p:nvSpPr>
        <p:spPr>
          <a:xfrm>
            <a:off x="6280775" y="6182975"/>
            <a:ext cx="375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Эх сурвалж: </a:t>
            </a:r>
            <a:r>
              <a:rPr lang="en-US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mto.mn/statistic</a:t>
            </a:r>
            <a:endParaRPr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62" name="Google Shape;762;p43"/>
          <p:cNvSpPr txBox="1"/>
          <p:nvPr/>
        </p:nvSpPr>
        <p:spPr>
          <a:xfrm>
            <a:off x="604328" y="1394550"/>
            <a:ext cx="554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FEFE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Жуулчны тоон мэдээлэл (2014-2025):</a:t>
            </a:r>
            <a:endParaRPr>
              <a:solidFill>
                <a:srgbClr val="EFEFE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763" name="Google Shape;763;p43"/>
          <p:cNvGrpSpPr/>
          <p:nvPr/>
        </p:nvGrpSpPr>
        <p:grpSpPr>
          <a:xfrm>
            <a:off x="8205572" y="1982025"/>
            <a:ext cx="258653" cy="3297074"/>
            <a:chOff x="8053172" y="1982025"/>
            <a:chExt cx="258653" cy="3297074"/>
          </a:xfrm>
        </p:grpSpPr>
        <p:sp>
          <p:nvSpPr>
            <p:cNvPr id="764" name="Google Shape;764;p43"/>
            <p:cNvSpPr/>
            <p:nvPr/>
          </p:nvSpPr>
          <p:spPr>
            <a:xfrm rot="-5400000">
              <a:off x="6538472" y="3496725"/>
              <a:ext cx="3288000" cy="258600"/>
            </a:xfrm>
            <a:prstGeom prst="rect">
              <a:avLst/>
            </a:prstGeom>
            <a:solidFill>
              <a:srgbClr val="FBD8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3CB4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1,000,000</a:t>
              </a:r>
              <a:endParaRPr sz="1000">
                <a:solidFill>
                  <a:srgbClr val="003CB4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765" name="Google Shape;765;p43"/>
            <p:cNvSpPr/>
            <p:nvPr/>
          </p:nvSpPr>
          <p:spPr>
            <a:xfrm rot="-5400000">
              <a:off x="8086525" y="5053799"/>
              <a:ext cx="192000" cy="258600"/>
            </a:xfrm>
            <a:prstGeom prst="rect">
              <a:avLst/>
            </a:prstGeom>
            <a:solidFill>
              <a:srgbClr val="003C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sp>
        <p:nvSpPr>
          <p:cNvPr id="766" name="Google Shape;766;p43"/>
          <p:cNvSpPr/>
          <p:nvPr/>
        </p:nvSpPr>
        <p:spPr>
          <a:xfrm>
            <a:off x="9331800" y="1394550"/>
            <a:ext cx="2317500" cy="834300"/>
          </a:xfrm>
          <a:prstGeom prst="roundRect">
            <a:avLst>
              <a:gd fmla="val 16667" name="adj"/>
            </a:avLst>
          </a:prstGeom>
          <a:solidFill>
            <a:srgbClr val="007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808,956</a:t>
            </a:r>
            <a:r>
              <a:rPr b="1"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жуулчин (</a:t>
            </a: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2024)</a:t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7" name="Google Shape;767;p43"/>
          <p:cNvSpPr/>
          <p:nvPr/>
        </p:nvSpPr>
        <p:spPr>
          <a:xfrm>
            <a:off x="9331800" y="2564072"/>
            <a:ext cx="2317500" cy="834300"/>
          </a:xfrm>
          <a:prstGeom prst="roundRect">
            <a:avLst>
              <a:gd fmla="val 16667" name="adj"/>
            </a:avLst>
          </a:prstGeom>
          <a:solidFill>
            <a:srgbClr val="007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2023 оноос </a:t>
            </a:r>
            <a:r>
              <a:rPr lang="en-US" sz="2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24.25%</a:t>
            </a:r>
            <a:r>
              <a:rPr b="1"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өсөлт </a:t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8" name="Google Shape;768;p43"/>
          <p:cNvSpPr/>
          <p:nvPr/>
        </p:nvSpPr>
        <p:spPr>
          <a:xfrm>
            <a:off x="9331800" y="3733595"/>
            <a:ext cx="2317500" cy="834300"/>
          </a:xfrm>
          <a:prstGeom prst="roundRect">
            <a:avLst>
              <a:gd fmla="val 16667" name="adj"/>
            </a:avLst>
          </a:prstGeom>
          <a:solidFill>
            <a:srgbClr val="007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1,000,000 хүртэл </a:t>
            </a:r>
            <a:r>
              <a:rPr lang="en-US" sz="2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80,9%</a:t>
            </a:r>
            <a:endParaRPr sz="24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69" name="Google Shape;769;p43"/>
          <p:cNvSpPr/>
          <p:nvPr/>
        </p:nvSpPr>
        <p:spPr>
          <a:xfrm rot="-5400000">
            <a:off x="5092565" y="4455657"/>
            <a:ext cx="642300" cy="2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58,859</a:t>
            </a:r>
            <a:endParaRPr sz="1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70" name="Google Shape;770;p43"/>
          <p:cNvSpPr/>
          <p:nvPr/>
        </p:nvSpPr>
        <p:spPr>
          <a:xfrm rot="-5400000">
            <a:off x="5700946" y="4683582"/>
            <a:ext cx="594000" cy="2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33,100</a:t>
            </a:r>
            <a:endParaRPr sz="9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71" name="Google Shape;771;p43"/>
          <p:cNvSpPr/>
          <p:nvPr/>
        </p:nvSpPr>
        <p:spPr>
          <a:xfrm>
            <a:off x="9342750" y="4903117"/>
            <a:ext cx="2317500" cy="834300"/>
          </a:xfrm>
          <a:prstGeom prst="roundRect">
            <a:avLst>
              <a:gd fmla="val 16667" name="adj"/>
            </a:avLst>
          </a:prstGeom>
          <a:solidFill>
            <a:srgbClr val="103C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2025 оны 01 сар</a:t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33,462 (19.08%)</a:t>
            </a:r>
            <a:endParaRPr sz="18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72" name="Google Shape;772;p43"/>
          <p:cNvSpPr txBox="1"/>
          <p:nvPr/>
        </p:nvSpPr>
        <p:spPr>
          <a:xfrm>
            <a:off x="2805475" y="2585063"/>
            <a:ext cx="96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8,19%</a:t>
            </a:r>
            <a:endParaRPr sz="18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73" name="Google Shape;773;p43"/>
          <p:cNvSpPr txBox="1"/>
          <p:nvPr/>
        </p:nvSpPr>
        <p:spPr>
          <a:xfrm>
            <a:off x="6544975" y="1909788"/>
            <a:ext cx="96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</a:t>
            </a:r>
            <a:r>
              <a:rPr lang="en-US" sz="18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8,5%</a:t>
            </a:r>
            <a:endParaRPr sz="18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cxnSp>
        <p:nvCxnSpPr>
          <p:cNvPr id="774" name="Google Shape;774;p43"/>
          <p:cNvCxnSpPr/>
          <p:nvPr/>
        </p:nvCxnSpPr>
        <p:spPr>
          <a:xfrm flipH="1" rot="10800000">
            <a:off x="1868575" y="2951675"/>
            <a:ext cx="3035100" cy="5817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5" name="Google Shape;775;p43"/>
          <p:cNvCxnSpPr/>
          <p:nvPr/>
        </p:nvCxnSpPr>
        <p:spPr>
          <a:xfrm flipH="1" rot="10800000">
            <a:off x="6853100" y="1909800"/>
            <a:ext cx="1211100" cy="799800"/>
          </a:xfrm>
          <a:prstGeom prst="curvedConnector3">
            <a:avLst>
              <a:gd fmla="val 56868" name="adj1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44"/>
          <p:cNvSpPr txBox="1"/>
          <p:nvPr/>
        </p:nvSpPr>
        <p:spPr>
          <a:xfrm>
            <a:off x="107875" y="638175"/>
            <a:ext cx="11979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ХАМГИЙН ИХ ЗОЧЛОН ИРСЭН УЛСУУД</a:t>
            </a:r>
            <a:endParaRPr sz="30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82" name="Google Shape;782;p44"/>
          <p:cNvSpPr txBox="1"/>
          <p:nvPr/>
        </p:nvSpPr>
        <p:spPr>
          <a:xfrm>
            <a:off x="555975" y="1545225"/>
            <a:ext cx="32187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n-US" sz="3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Жуулчны тоо ба өөрчлөлт</a:t>
            </a:r>
            <a:endParaRPr sz="30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t/>
            </a:r>
            <a:endParaRPr sz="5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aphicFrame>
        <p:nvGraphicFramePr>
          <p:cNvPr id="783" name="Google Shape;783;p44"/>
          <p:cNvGraphicFramePr/>
          <p:nvPr/>
        </p:nvGraphicFramePr>
        <p:xfrm>
          <a:off x="4045300" y="154523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{1CFBEC4A-D7B1-4793-A689-6B567A438BE9}</a:tableStyleId>
              </a:tblPr>
              <a:tblGrid>
                <a:gridCol w="625575"/>
                <a:gridCol w="1116050"/>
                <a:gridCol w="1909925"/>
                <a:gridCol w="1400575"/>
                <a:gridCol w="1159750"/>
                <a:gridCol w="1547750"/>
              </a:tblGrid>
              <a:tr h="100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FFFFFF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Байр</a:t>
                      </a:r>
                      <a:endParaRPr sz="1300">
                        <a:solidFill>
                          <a:srgbClr val="FFFFFF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278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FFFFFF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Өөрчлөлт</a:t>
                      </a:r>
                      <a:endParaRPr sz="1300">
                        <a:solidFill>
                          <a:srgbClr val="FFFFFF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278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FFFFFF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Улс</a:t>
                      </a:r>
                      <a:endParaRPr sz="1300">
                        <a:solidFill>
                          <a:srgbClr val="FFFFFF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278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FFFFFF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Жуулчдын тоо</a:t>
                      </a:r>
                      <a:endParaRPr sz="1300">
                        <a:solidFill>
                          <a:srgbClr val="FFFFFF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278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FFFFFF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Өөрчлөлт хувь</a:t>
                      </a:r>
                      <a:endParaRPr sz="1300">
                        <a:solidFill>
                          <a:srgbClr val="FFFFFF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278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FFFFFF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Нийт жуулчдад эзлэх хувь</a:t>
                      </a:r>
                      <a:endParaRPr sz="1300">
                        <a:solidFill>
                          <a:srgbClr val="FFFFFF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278FE"/>
                    </a:solidFill>
                  </a:tcPr>
                </a:tc>
              </a:tr>
              <a:tr h="400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⬆1</a:t>
                      </a:r>
                      <a:endParaRPr sz="15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69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БНСУ</a:t>
                      </a:r>
                      <a:endParaRPr b="1"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187,795</a:t>
                      </a:r>
                      <a:endParaRPr b="1"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41.06%</a:t>
                      </a:r>
                      <a:endParaRPr sz="15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69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26.98%</a:t>
                      </a:r>
                      <a:endParaRPr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0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⬇1</a:t>
                      </a:r>
                      <a:endParaRPr sz="15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28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ОХУ</a:t>
                      </a:r>
                      <a:endParaRPr b="1"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194,904</a:t>
                      </a:r>
                      <a:endParaRPr b="1"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-8.14%</a:t>
                      </a:r>
                      <a:endParaRPr sz="15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28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25.69%</a:t>
                      </a:r>
                      <a:endParaRPr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73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БНХАУ</a:t>
                      </a:r>
                      <a:endParaRPr b="1"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188,214</a:t>
                      </a:r>
                      <a:endParaRPr b="1"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59.37%</a:t>
                      </a:r>
                      <a:endParaRPr sz="15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69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24.95%</a:t>
                      </a:r>
                      <a:endParaRPr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0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⬆1</a:t>
                      </a:r>
                      <a:endParaRPr sz="15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69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Япон</a:t>
                      </a:r>
                      <a:endParaRPr b="1"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24,580</a:t>
                      </a:r>
                      <a:endParaRPr b="1"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34.36%</a:t>
                      </a:r>
                      <a:endParaRPr sz="15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69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3.41%</a:t>
                      </a:r>
                      <a:endParaRPr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0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⬇1</a:t>
                      </a:r>
                      <a:endParaRPr sz="15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28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БНКазахстан Улс</a:t>
                      </a:r>
                      <a:endParaRPr b="1"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22,583</a:t>
                      </a:r>
                      <a:endParaRPr b="1"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17.78%</a:t>
                      </a:r>
                      <a:endParaRPr sz="15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69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3.10%</a:t>
                      </a:r>
                      <a:endParaRPr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73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АНУ</a:t>
                      </a:r>
                      <a:endParaRPr b="1"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15,636</a:t>
                      </a:r>
                      <a:endParaRPr b="1"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13.98%</a:t>
                      </a:r>
                      <a:endParaRPr sz="15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69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2.24%</a:t>
                      </a:r>
                      <a:endParaRPr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0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⬆3</a:t>
                      </a:r>
                      <a:endParaRPr sz="15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69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Тайвань (БНХАУ)</a:t>
                      </a:r>
                      <a:endParaRPr b="1"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12,258</a:t>
                      </a:r>
                      <a:endParaRPr b="1"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132.37%</a:t>
                      </a:r>
                      <a:endParaRPr sz="15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69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1.75%</a:t>
                      </a:r>
                      <a:endParaRPr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0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endParaRPr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⬇1</a:t>
                      </a:r>
                      <a:endParaRPr sz="15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28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ХБНГУ</a:t>
                      </a:r>
                      <a:endParaRPr b="1"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11,439</a:t>
                      </a:r>
                      <a:endParaRPr b="1"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27.70%</a:t>
                      </a:r>
                      <a:endParaRPr sz="15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69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1.51%</a:t>
                      </a:r>
                      <a:endParaRPr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0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</a:t>
                      </a:r>
                      <a:endParaRPr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⬆2</a:t>
                      </a:r>
                      <a:endParaRPr sz="15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69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Турк</a:t>
                      </a:r>
                      <a:endParaRPr b="1"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7,018</a:t>
                      </a:r>
                      <a:endParaRPr b="1"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27.27%</a:t>
                      </a:r>
                      <a:endParaRPr sz="15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69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0.93%</a:t>
                      </a:r>
                      <a:endParaRPr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0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endParaRPr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⬇2</a:t>
                      </a:r>
                      <a:endParaRPr sz="15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28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БНФранц Улс</a:t>
                      </a:r>
                      <a:endParaRPr b="1"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6,583</a:t>
                      </a:r>
                      <a:endParaRPr b="1"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14.43%</a:t>
                      </a:r>
                      <a:endParaRPr sz="15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69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0.92%</a:t>
                      </a:r>
                      <a:endParaRPr sz="15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38100" marL="3810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Google Shape;78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8760" y="1660371"/>
            <a:ext cx="9670579" cy="4726684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45"/>
          <p:cNvSpPr/>
          <p:nvPr/>
        </p:nvSpPr>
        <p:spPr>
          <a:xfrm>
            <a:off x="3577892" y="2167487"/>
            <a:ext cx="353100" cy="344700"/>
          </a:xfrm>
          <a:prstGeom prst="ellipse">
            <a:avLst/>
          </a:prstGeom>
          <a:solidFill>
            <a:srgbClr val="006937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p45"/>
          <p:cNvSpPr/>
          <p:nvPr/>
        </p:nvSpPr>
        <p:spPr>
          <a:xfrm>
            <a:off x="7719088" y="3383693"/>
            <a:ext cx="353100" cy="344700"/>
          </a:xfrm>
          <a:prstGeom prst="ellipse">
            <a:avLst/>
          </a:prstGeom>
          <a:solidFill>
            <a:srgbClr val="006937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2" name="Google Shape;792;p45"/>
          <p:cNvSpPr/>
          <p:nvPr/>
        </p:nvSpPr>
        <p:spPr>
          <a:xfrm>
            <a:off x="7632208" y="2400021"/>
            <a:ext cx="353100" cy="344700"/>
          </a:xfrm>
          <a:prstGeom prst="ellipse">
            <a:avLst/>
          </a:prstGeom>
          <a:solidFill>
            <a:srgbClr val="006937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p45"/>
          <p:cNvSpPr/>
          <p:nvPr/>
        </p:nvSpPr>
        <p:spPr>
          <a:xfrm>
            <a:off x="8937510" y="5525155"/>
            <a:ext cx="353100" cy="344700"/>
          </a:xfrm>
          <a:prstGeom prst="ellipse">
            <a:avLst/>
          </a:prstGeom>
          <a:solidFill>
            <a:srgbClr val="006937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45"/>
          <p:cNvSpPr/>
          <p:nvPr/>
        </p:nvSpPr>
        <p:spPr>
          <a:xfrm>
            <a:off x="774298" y="2017918"/>
            <a:ext cx="1889100" cy="643800"/>
          </a:xfrm>
          <a:prstGeom prst="roundRect">
            <a:avLst>
              <a:gd fmla="val 16667" name="adj"/>
            </a:avLst>
          </a:prstGeom>
          <a:solidFill>
            <a:srgbClr val="E42323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БОРШОО</a:t>
            </a:r>
            <a:endParaRPr b="1"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7.4%</a:t>
            </a:r>
            <a:endParaRPr b="1"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5" name="Google Shape;795;p45"/>
          <p:cNvSpPr/>
          <p:nvPr/>
        </p:nvSpPr>
        <p:spPr>
          <a:xfrm>
            <a:off x="8142338" y="2065713"/>
            <a:ext cx="1943400" cy="643800"/>
          </a:xfrm>
          <a:prstGeom prst="roundRect">
            <a:avLst>
              <a:gd fmla="val 16667" name="adj"/>
            </a:avLst>
          </a:prstGeom>
          <a:solidFill>
            <a:srgbClr val="E42323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АЛТАНБУЛАГ</a:t>
            </a:r>
            <a:endParaRPr b="1"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13%</a:t>
            </a:r>
            <a:endParaRPr b="1"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6" name="Google Shape;796;p45"/>
          <p:cNvSpPr/>
          <p:nvPr/>
        </p:nvSpPr>
        <p:spPr>
          <a:xfrm>
            <a:off x="5205675" y="3526885"/>
            <a:ext cx="2276400" cy="796800"/>
          </a:xfrm>
          <a:prstGeom prst="roundRect">
            <a:avLst>
              <a:gd fmla="val 16667" name="adj"/>
            </a:avLst>
          </a:prstGeom>
          <a:solidFill>
            <a:srgbClr val="F0AA1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ЧИНГИС ХААН</a:t>
            </a:r>
            <a:endParaRPr b="1"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51.9%</a:t>
            </a:r>
            <a:endParaRPr b="1"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7" name="Google Shape;797;p45"/>
          <p:cNvSpPr/>
          <p:nvPr/>
        </p:nvSpPr>
        <p:spPr>
          <a:xfrm>
            <a:off x="6415633" y="5845373"/>
            <a:ext cx="1913100" cy="694800"/>
          </a:xfrm>
          <a:prstGeom prst="roundRect">
            <a:avLst>
              <a:gd fmla="val 16667" name="adj"/>
            </a:avLst>
          </a:prstGeom>
          <a:solidFill>
            <a:srgbClr val="E42323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ЗАМЫН ҮҮД</a:t>
            </a:r>
            <a:endParaRPr b="1"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11.5%</a:t>
            </a:r>
            <a:endParaRPr b="1"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8" name="Google Shape;798;p45"/>
          <p:cNvSpPr/>
          <p:nvPr/>
        </p:nvSpPr>
        <p:spPr>
          <a:xfrm>
            <a:off x="2395420" y="2752914"/>
            <a:ext cx="353100" cy="344700"/>
          </a:xfrm>
          <a:prstGeom prst="ellipse">
            <a:avLst/>
          </a:prstGeom>
          <a:solidFill>
            <a:srgbClr val="006937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Google Shape;799;p45"/>
          <p:cNvSpPr/>
          <p:nvPr/>
        </p:nvSpPr>
        <p:spPr>
          <a:xfrm>
            <a:off x="216188" y="3027856"/>
            <a:ext cx="1772700" cy="643800"/>
          </a:xfrm>
          <a:prstGeom prst="roundRect">
            <a:avLst>
              <a:gd fmla="val 16667" name="adj"/>
            </a:avLst>
          </a:prstGeom>
          <a:solidFill>
            <a:srgbClr val="E42323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ЦАГААННУУР</a:t>
            </a:r>
            <a:endParaRPr b="1"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6.1%</a:t>
            </a:r>
            <a:endParaRPr b="1"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0" name="Google Shape;800;p45"/>
          <p:cNvSpPr/>
          <p:nvPr/>
        </p:nvSpPr>
        <p:spPr>
          <a:xfrm>
            <a:off x="5053513" y="1181211"/>
            <a:ext cx="1889100" cy="643800"/>
          </a:xfrm>
          <a:prstGeom prst="roundRect">
            <a:avLst>
              <a:gd fmla="val 16667" name="adj"/>
            </a:avLst>
          </a:prstGeom>
          <a:solidFill>
            <a:srgbClr val="E42323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ХАНХ</a:t>
            </a:r>
            <a:endParaRPr b="1"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2.7% </a:t>
            </a:r>
            <a:endParaRPr b="1"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1" name="Google Shape;801;p45"/>
          <p:cNvSpPr/>
          <p:nvPr/>
        </p:nvSpPr>
        <p:spPr>
          <a:xfrm>
            <a:off x="10272348" y="2512175"/>
            <a:ext cx="1716600" cy="643800"/>
          </a:xfrm>
          <a:prstGeom prst="roundRect">
            <a:avLst>
              <a:gd fmla="val 16667" name="adj"/>
            </a:avLst>
          </a:prstGeom>
          <a:solidFill>
            <a:srgbClr val="E42323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ХАВИРГА</a:t>
            </a:r>
            <a:endParaRPr b="1"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0.38%</a:t>
            </a:r>
            <a:endParaRPr b="1"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2" name="Google Shape;802;p45"/>
          <p:cNvSpPr/>
          <p:nvPr/>
        </p:nvSpPr>
        <p:spPr>
          <a:xfrm>
            <a:off x="10272351" y="3303684"/>
            <a:ext cx="353100" cy="344700"/>
          </a:xfrm>
          <a:prstGeom prst="ellipse">
            <a:avLst/>
          </a:prstGeom>
          <a:solidFill>
            <a:srgbClr val="006937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45"/>
          <p:cNvSpPr/>
          <p:nvPr/>
        </p:nvSpPr>
        <p:spPr>
          <a:xfrm>
            <a:off x="747150" y="4528002"/>
            <a:ext cx="1943400" cy="587400"/>
          </a:xfrm>
          <a:prstGeom prst="roundRect">
            <a:avLst>
              <a:gd fmla="val 16667" name="adj"/>
            </a:avLst>
          </a:prstGeom>
          <a:solidFill>
            <a:srgbClr val="E42323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БУЛГАН</a:t>
            </a:r>
            <a:endParaRPr b="1"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0.3%</a:t>
            </a:r>
            <a:endParaRPr b="1"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4" name="Google Shape;804;p45"/>
          <p:cNvSpPr/>
          <p:nvPr/>
        </p:nvSpPr>
        <p:spPr>
          <a:xfrm>
            <a:off x="2998417" y="4310477"/>
            <a:ext cx="353100" cy="344700"/>
          </a:xfrm>
          <a:prstGeom prst="ellipse">
            <a:avLst/>
          </a:prstGeom>
          <a:solidFill>
            <a:srgbClr val="006937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45"/>
          <p:cNvSpPr/>
          <p:nvPr/>
        </p:nvSpPr>
        <p:spPr>
          <a:xfrm>
            <a:off x="7131793" y="1361398"/>
            <a:ext cx="2158800" cy="643800"/>
          </a:xfrm>
          <a:prstGeom prst="roundRect">
            <a:avLst>
              <a:gd fmla="val 16667" name="adj"/>
            </a:avLst>
          </a:prstGeom>
          <a:solidFill>
            <a:srgbClr val="1E9247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СҮХБААТАР ТЗБ</a:t>
            </a:r>
            <a:endParaRPr b="1"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1.5% </a:t>
            </a:r>
            <a:endParaRPr b="1"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6" name="Google Shape;806;p45"/>
          <p:cNvSpPr/>
          <p:nvPr/>
        </p:nvSpPr>
        <p:spPr>
          <a:xfrm>
            <a:off x="9578062" y="5226060"/>
            <a:ext cx="2241300" cy="643800"/>
          </a:xfrm>
          <a:prstGeom prst="roundRect">
            <a:avLst>
              <a:gd fmla="val 16667" name="adj"/>
            </a:avLst>
          </a:prstGeom>
          <a:solidFill>
            <a:srgbClr val="1E9247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ЗАМЫН ҮҮД ТЗБ</a:t>
            </a:r>
            <a:endParaRPr b="1"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3.1%</a:t>
            </a:r>
            <a:endParaRPr b="1"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7" name="Google Shape;807;p45"/>
          <p:cNvSpPr/>
          <p:nvPr/>
        </p:nvSpPr>
        <p:spPr>
          <a:xfrm>
            <a:off x="4187959" y="2512287"/>
            <a:ext cx="353100" cy="344700"/>
          </a:xfrm>
          <a:prstGeom prst="ellipse">
            <a:avLst/>
          </a:prstGeom>
          <a:solidFill>
            <a:srgbClr val="006937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45"/>
          <p:cNvSpPr/>
          <p:nvPr/>
        </p:nvSpPr>
        <p:spPr>
          <a:xfrm>
            <a:off x="2829501" y="1455650"/>
            <a:ext cx="1889100" cy="643800"/>
          </a:xfrm>
          <a:prstGeom prst="roundRect">
            <a:avLst>
              <a:gd fmla="val 16667" name="adj"/>
            </a:avLst>
          </a:prstGeom>
          <a:solidFill>
            <a:srgbClr val="E42323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АРЦСУУРЬ</a:t>
            </a:r>
            <a:endParaRPr b="1"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0.6%</a:t>
            </a:r>
            <a:endParaRPr b="1"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9" name="Google Shape;809;p45"/>
          <p:cNvSpPr txBox="1"/>
          <p:nvPr/>
        </p:nvSpPr>
        <p:spPr>
          <a:xfrm>
            <a:off x="107875" y="638175"/>
            <a:ext cx="11979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03CB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ЖУУЛЧДЫН БООМТУУДААР НЭВТЭРСЭН БАЙДАЛ </a:t>
            </a:r>
            <a:endParaRPr sz="3000">
              <a:solidFill>
                <a:srgbClr val="103CB4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810" name="Google Shape;810;p45"/>
          <p:cNvSpPr/>
          <p:nvPr/>
        </p:nvSpPr>
        <p:spPr>
          <a:xfrm>
            <a:off x="5821525" y="1754749"/>
            <a:ext cx="353100" cy="344700"/>
          </a:xfrm>
          <a:prstGeom prst="ellipse">
            <a:avLst/>
          </a:prstGeom>
          <a:solidFill>
            <a:srgbClr val="006937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78948" y="0"/>
            <a:ext cx="816580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46"/>
          <p:cNvSpPr txBox="1"/>
          <p:nvPr/>
        </p:nvSpPr>
        <p:spPr>
          <a:xfrm>
            <a:off x="-656925" y="-3836050"/>
            <a:ext cx="4260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</a:rPr>
              <a:t>Эдийн засгийн өгөөжийг сайжруулах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</a:rPr>
              <a:t>Аялал жуулчлалын хөрөнгө оруулалтын орчин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</a:rPr>
              <a:t>Стратеги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</a:rPr>
              <a:t>Агаарын тээвэр, Транзит тээвэр,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</a:rPr>
              <a:t>Францын туршлага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</a:rPr>
              <a:t>Хүн өдөр нэмэгдүүлэх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818" name="Google Shape;818;p46"/>
          <p:cNvSpPr txBox="1"/>
          <p:nvPr/>
        </p:nvSpPr>
        <p:spPr>
          <a:xfrm>
            <a:off x="3603375" y="-3836050"/>
            <a:ext cx="4260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</a:rPr>
              <a:t>Аялал жуулчлалын бүсчилсэн хөгжил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</a:rPr>
              <a:t>Аялал жуулчлалын бүтээгдэхүүний төрөлжүүлэлт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</a:rPr>
              <a:t>Эдийн засгийн тулгын гурван чулуу</a:t>
            </a:r>
            <a:endParaRPr sz="1800">
              <a:solidFill>
                <a:srgbClr val="595959"/>
              </a:solidFill>
            </a:endParaRPr>
          </a:p>
        </p:txBody>
      </p:sp>
      <p:grpSp>
        <p:nvGrpSpPr>
          <p:cNvPr id="819" name="Google Shape;819;p46"/>
          <p:cNvGrpSpPr/>
          <p:nvPr/>
        </p:nvGrpSpPr>
        <p:grpSpPr>
          <a:xfrm>
            <a:off x="1709363" y="2092700"/>
            <a:ext cx="8773275" cy="1046700"/>
            <a:chOff x="1469450" y="3844825"/>
            <a:chExt cx="8773275" cy="1046700"/>
          </a:xfrm>
        </p:grpSpPr>
        <p:sp>
          <p:nvSpPr>
            <p:cNvPr id="820" name="Google Shape;820;p46"/>
            <p:cNvSpPr txBox="1"/>
            <p:nvPr/>
          </p:nvSpPr>
          <p:spPr>
            <a:xfrm>
              <a:off x="1469450" y="3844825"/>
              <a:ext cx="2093100" cy="104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Жуулчин </a:t>
              </a:r>
              <a:endPara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хоног</a:t>
              </a:r>
              <a:endParaRPr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821" name="Google Shape;821;p46"/>
            <p:cNvSpPr txBox="1"/>
            <p:nvPr/>
          </p:nvSpPr>
          <p:spPr>
            <a:xfrm>
              <a:off x="4303500" y="3844825"/>
              <a:ext cx="2093100" cy="104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Жуулчны </a:t>
              </a:r>
              <a:endPara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тоо</a:t>
              </a:r>
              <a:endParaRPr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822" name="Google Shape;822;p46"/>
            <p:cNvSpPr txBox="1"/>
            <p:nvPr/>
          </p:nvSpPr>
          <p:spPr>
            <a:xfrm>
              <a:off x="6973325" y="3844825"/>
              <a:ext cx="3269400" cy="104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Аяллын дундаж хоног</a:t>
              </a:r>
              <a:endParaRPr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823" name="Google Shape;823;p46"/>
            <p:cNvSpPr txBox="1"/>
            <p:nvPr/>
          </p:nvSpPr>
          <p:spPr>
            <a:xfrm>
              <a:off x="3726775" y="4060375"/>
              <a:ext cx="412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=</a:t>
              </a:r>
              <a:endParaRPr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824" name="Google Shape;824;p46"/>
            <p:cNvSpPr txBox="1"/>
            <p:nvPr/>
          </p:nvSpPr>
          <p:spPr>
            <a:xfrm>
              <a:off x="6560825" y="4060375"/>
              <a:ext cx="412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*</a:t>
              </a:r>
              <a:endParaRPr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sp>
        <p:nvSpPr>
          <p:cNvPr id="825" name="Google Shape;825;p46"/>
          <p:cNvSpPr txBox="1"/>
          <p:nvPr/>
        </p:nvSpPr>
        <p:spPr>
          <a:xfrm>
            <a:off x="107875" y="638175"/>
            <a:ext cx="11979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03CB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ЖУУЛЧНЫ ТОО =&gt; ЖУУЛЧИН ХОНОГ</a:t>
            </a:r>
            <a:endParaRPr sz="3000">
              <a:solidFill>
                <a:srgbClr val="103CB4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826" name="Google Shape;826;p46"/>
          <p:cNvSpPr txBox="1"/>
          <p:nvPr/>
        </p:nvSpPr>
        <p:spPr>
          <a:xfrm>
            <a:off x="620225" y="3646250"/>
            <a:ext cx="6268800" cy="217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3,316,719 = 808,956 * 4,1</a:t>
            </a:r>
            <a:endParaRPr sz="310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2024 онд Монгол Улс</a:t>
            </a:r>
            <a:r>
              <a:rPr lang="en-US"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800">
                <a:solidFill>
                  <a:srgbClr val="FAA31E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3,316,719</a:t>
            </a:r>
            <a:r>
              <a:rPr lang="en-US"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жуулчин хоног)</a:t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7" name="Google Shape;827;p46"/>
          <p:cNvSpPr txBox="1"/>
          <p:nvPr/>
        </p:nvSpPr>
        <p:spPr>
          <a:xfrm>
            <a:off x="4518825" y="6289275"/>
            <a:ext cx="551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Эх сурвалж: </a:t>
            </a:r>
            <a:r>
              <a:rPr lang="en-US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Монгол Банк, Түүвэр судалгаа, 2019 он.</a:t>
            </a:r>
            <a:endParaRPr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828" name="Google Shape;82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1200" y="3466675"/>
            <a:ext cx="5013099" cy="26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47"/>
          <p:cNvSpPr txBox="1"/>
          <p:nvPr/>
        </p:nvSpPr>
        <p:spPr>
          <a:xfrm>
            <a:off x="107875" y="638175"/>
            <a:ext cx="11979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03CB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ЖУУЛЧНЫ ЗАРЦУУЛСАН МӨНГӨ</a:t>
            </a:r>
            <a:endParaRPr sz="3000">
              <a:solidFill>
                <a:srgbClr val="103CB4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835" name="Google Shape;8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6000" y="4609062"/>
            <a:ext cx="3842221" cy="164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575" y="2023575"/>
            <a:ext cx="5133655" cy="4265699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47"/>
          <p:cNvSpPr txBox="1"/>
          <p:nvPr/>
        </p:nvSpPr>
        <p:spPr>
          <a:xfrm>
            <a:off x="180650" y="1284675"/>
            <a:ext cx="1178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Монголын тур оператороос аялал худалдан авсан жуулчид дунджаар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2,048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 ам.долларыг төлдөг. Бусад бараа бүтээгдэхүүний худалдан авалтад дунджаар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319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 ам.доллар зарцуулдаг байна.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8" name="Google Shape;838;p47"/>
          <p:cNvSpPr txBox="1"/>
          <p:nvPr/>
        </p:nvSpPr>
        <p:spPr>
          <a:xfrm>
            <a:off x="5039400" y="6289275"/>
            <a:ext cx="499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Эх сурвалж: </a:t>
            </a:r>
            <a:r>
              <a:rPr lang="en-US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Монгол Банкны түүвэр судалгаа</a:t>
            </a:r>
            <a:endParaRPr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839" name="Google Shape;839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7900" y="2023575"/>
            <a:ext cx="4318425" cy="255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Google Shape;84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48"/>
          <p:cNvSpPr/>
          <p:nvPr/>
        </p:nvSpPr>
        <p:spPr>
          <a:xfrm>
            <a:off x="8483900" y="1489225"/>
            <a:ext cx="3552000" cy="448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i="0" lang="en-US" sz="1700" u="none" cap="none" strike="noStrik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Аялал жуулчлалын 6 бүс</a:t>
            </a:r>
            <a:endParaRPr sz="170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SemiBold"/>
              <a:buAutoNum type="arabicPeriod"/>
            </a:pPr>
            <a:r>
              <a:rPr i="0" lang="en-US" sz="16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Цэнгэг устай нуур, байгалийн үзэсгэлэн </a:t>
            </a:r>
            <a:endParaRPr sz="16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SemiBold"/>
              <a:buAutoNum type="arabicPeriod"/>
            </a:pPr>
            <a:r>
              <a:rPr i="0" lang="en-US" sz="16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Олон ястны зан заншил, соёлын онцлог бүхий өндөр уулын бүсийн экосистем</a:t>
            </a:r>
            <a:endParaRPr sz="16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SemiBold"/>
              <a:buAutoNum type="arabicPeriod"/>
            </a:pPr>
            <a:r>
              <a:rPr i="0" lang="en-US" sz="16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Түүх соёлын үнэт дурсгал</a:t>
            </a:r>
            <a:endParaRPr sz="16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SemiBold"/>
              <a:buAutoNum type="arabicPeriod"/>
            </a:pPr>
            <a:r>
              <a:rPr i="0" lang="en-US" sz="16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Эх газрын өвөрмөц, онгон байгаль, палеонтологийн олдвор, ховор ан амьтан</a:t>
            </a:r>
            <a:endParaRPr sz="16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SemiBold"/>
              <a:buAutoNum type="arabicPeriod"/>
            </a:pPr>
            <a:r>
              <a:rPr i="0" lang="en-US" sz="16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Чинг</a:t>
            </a:r>
            <a:r>
              <a:rPr lang="en-US"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</a:t>
            </a:r>
            <a:r>
              <a:rPr i="0" lang="en-US" sz="16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 хааны түүхтэй холбоотой дурсгалт газар</a:t>
            </a:r>
            <a:endParaRPr sz="16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SemiBold"/>
              <a:buAutoNum type="arabicPeriod"/>
            </a:pPr>
            <a:r>
              <a:rPr i="0" lang="en-US" sz="16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Улаанбаатар хот орчмын </a:t>
            </a:r>
            <a:endParaRPr i="0" sz="1600" u="none" cap="none" strike="noStrik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47" name="Google Shape;847;p48"/>
          <p:cNvSpPr txBox="1"/>
          <p:nvPr/>
        </p:nvSpPr>
        <p:spPr>
          <a:xfrm>
            <a:off x="5856100" y="6182975"/>
            <a:ext cx="418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Эх сурвалж: </a:t>
            </a:r>
            <a:r>
              <a:rPr lang="en-US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Шинэ сэргэлтийн бодлого</a:t>
            </a:r>
            <a:endParaRPr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848" name="Google Shape;848;p48"/>
          <p:cNvGrpSpPr/>
          <p:nvPr/>
        </p:nvGrpSpPr>
        <p:grpSpPr>
          <a:xfrm>
            <a:off x="90974" y="1471025"/>
            <a:ext cx="8239252" cy="4112010"/>
            <a:chOff x="-196062" y="1364701"/>
            <a:chExt cx="8944043" cy="5092903"/>
          </a:xfrm>
        </p:grpSpPr>
        <p:sp>
          <p:nvSpPr>
            <p:cNvPr id="849" name="Google Shape;849;p48"/>
            <p:cNvSpPr/>
            <p:nvPr/>
          </p:nvSpPr>
          <p:spPr>
            <a:xfrm>
              <a:off x="6629400" y="2583921"/>
              <a:ext cx="2045313" cy="1361979"/>
            </a:xfrm>
            <a:custGeom>
              <a:rect b="b" l="l" r="r" t="t"/>
              <a:pathLst>
                <a:path extrusionOk="0" h="6725824" w="9856931">
                  <a:moveTo>
                    <a:pt x="0" y="1876733"/>
                  </a:moveTo>
                  <a:lnTo>
                    <a:pt x="230909" y="1732415"/>
                  </a:lnTo>
                  <a:lnTo>
                    <a:pt x="548409" y="1602529"/>
                  </a:lnTo>
                  <a:lnTo>
                    <a:pt x="692727" y="1602529"/>
                  </a:lnTo>
                  <a:lnTo>
                    <a:pt x="880341" y="1559233"/>
                  </a:lnTo>
                  <a:lnTo>
                    <a:pt x="1024659" y="1414915"/>
                  </a:lnTo>
                  <a:lnTo>
                    <a:pt x="1125681" y="1414915"/>
                  </a:lnTo>
                  <a:lnTo>
                    <a:pt x="1140113" y="1371620"/>
                  </a:lnTo>
                  <a:cubicBezTo>
                    <a:pt x="1109464" y="1294994"/>
                    <a:pt x="1111250" y="1325366"/>
                    <a:pt x="1111250" y="1285029"/>
                  </a:cubicBezTo>
                  <a:cubicBezTo>
                    <a:pt x="1199107" y="962888"/>
                    <a:pt x="1140114" y="1039688"/>
                    <a:pt x="1197841" y="953097"/>
                  </a:cubicBezTo>
                  <a:lnTo>
                    <a:pt x="1472045" y="779915"/>
                  </a:lnTo>
                  <a:lnTo>
                    <a:pt x="1515341" y="650029"/>
                  </a:lnTo>
                  <a:lnTo>
                    <a:pt x="1587500" y="678892"/>
                  </a:lnTo>
                  <a:lnTo>
                    <a:pt x="1818409" y="404688"/>
                  </a:lnTo>
                  <a:lnTo>
                    <a:pt x="1919431" y="404688"/>
                  </a:lnTo>
                  <a:lnTo>
                    <a:pt x="2294659" y="43892"/>
                  </a:lnTo>
                  <a:lnTo>
                    <a:pt x="2294659" y="43892"/>
                  </a:lnTo>
                  <a:lnTo>
                    <a:pt x="2352386" y="597"/>
                  </a:lnTo>
                  <a:lnTo>
                    <a:pt x="2525568" y="87188"/>
                  </a:lnTo>
                  <a:cubicBezTo>
                    <a:pt x="2736674" y="11793"/>
                    <a:pt x="2656098" y="15029"/>
                    <a:pt x="2756477" y="15029"/>
                  </a:cubicBezTo>
                  <a:cubicBezTo>
                    <a:pt x="2876705" y="0"/>
                    <a:pt x="2833147" y="597"/>
                    <a:pt x="2886363" y="597"/>
                  </a:cubicBezTo>
                  <a:lnTo>
                    <a:pt x="3146136" y="116051"/>
                  </a:lnTo>
                  <a:lnTo>
                    <a:pt x="3232727" y="144915"/>
                  </a:lnTo>
                  <a:cubicBezTo>
                    <a:pt x="3309559" y="283212"/>
                    <a:pt x="3354414" y="274801"/>
                    <a:pt x="3276022" y="274801"/>
                  </a:cubicBezTo>
                  <a:lnTo>
                    <a:pt x="3478068" y="419120"/>
                  </a:lnTo>
                  <a:lnTo>
                    <a:pt x="3636818" y="520142"/>
                  </a:lnTo>
                  <a:lnTo>
                    <a:pt x="4026477" y="462415"/>
                  </a:lnTo>
                  <a:lnTo>
                    <a:pt x="4242954" y="346960"/>
                  </a:lnTo>
                  <a:lnTo>
                    <a:pt x="4531591" y="116051"/>
                  </a:lnTo>
                  <a:lnTo>
                    <a:pt x="4632613" y="130483"/>
                  </a:lnTo>
                  <a:lnTo>
                    <a:pt x="4719204" y="217074"/>
                  </a:lnTo>
                  <a:lnTo>
                    <a:pt x="4978977" y="217074"/>
                  </a:lnTo>
                  <a:lnTo>
                    <a:pt x="5123295" y="361392"/>
                  </a:lnTo>
                  <a:lnTo>
                    <a:pt x="5065568" y="765483"/>
                  </a:lnTo>
                  <a:lnTo>
                    <a:pt x="4632613" y="2223097"/>
                  </a:lnTo>
                  <a:lnTo>
                    <a:pt x="4690341" y="2338551"/>
                  </a:lnTo>
                  <a:lnTo>
                    <a:pt x="4517159" y="2713779"/>
                  </a:lnTo>
                  <a:lnTo>
                    <a:pt x="4430568" y="2915824"/>
                  </a:lnTo>
                  <a:lnTo>
                    <a:pt x="4531591" y="3348779"/>
                  </a:lnTo>
                  <a:lnTo>
                    <a:pt x="4416136" y="3464233"/>
                  </a:lnTo>
                  <a:lnTo>
                    <a:pt x="4242954" y="3594120"/>
                  </a:lnTo>
                  <a:lnTo>
                    <a:pt x="4271818" y="3767301"/>
                  </a:lnTo>
                  <a:lnTo>
                    <a:pt x="4343977" y="4041506"/>
                  </a:lnTo>
                  <a:lnTo>
                    <a:pt x="4849091" y="4387870"/>
                  </a:lnTo>
                  <a:lnTo>
                    <a:pt x="4993409" y="4099233"/>
                  </a:lnTo>
                  <a:lnTo>
                    <a:pt x="5123295" y="3998210"/>
                  </a:lnTo>
                  <a:lnTo>
                    <a:pt x="5195454" y="3998210"/>
                  </a:lnTo>
                  <a:lnTo>
                    <a:pt x="5325341" y="4027074"/>
                  </a:lnTo>
                  <a:lnTo>
                    <a:pt x="5671704" y="3853892"/>
                  </a:lnTo>
                  <a:lnTo>
                    <a:pt x="5859318" y="3853892"/>
                  </a:lnTo>
                  <a:lnTo>
                    <a:pt x="6191250" y="3940483"/>
                  </a:lnTo>
                  <a:lnTo>
                    <a:pt x="6393295" y="4113665"/>
                  </a:lnTo>
                  <a:lnTo>
                    <a:pt x="6494318" y="4185824"/>
                  </a:lnTo>
                  <a:lnTo>
                    <a:pt x="6609772" y="4027074"/>
                  </a:lnTo>
                  <a:lnTo>
                    <a:pt x="6840681" y="3536392"/>
                  </a:lnTo>
                  <a:lnTo>
                    <a:pt x="6956136" y="3420938"/>
                  </a:lnTo>
                  <a:lnTo>
                    <a:pt x="7230341" y="3392074"/>
                  </a:lnTo>
                  <a:lnTo>
                    <a:pt x="7331363" y="3276620"/>
                  </a:lnTo>
                  <a:lnTo>
                    <a:pt x="7461250" y="3319915"/>
                  </a:lnTo>
                  <a:lnTo>
                    <a:pt x="7518977" y="3392074"/>
                  </a:lnTo>
                  <a:lnTo>
                    <a:pt x="7605568" y="3334347"/>
                  </a:lnTo>
                  <a:lnTo>
                    <a:pt x="7663295" y="3348779"/>
                  </a:lnTo>
                  <a:lnTo>
                    <a:pt x="7793181" y="3319915"/>
                  </a:lnTo>
                  <a:lnTo>
                    <a:pt x="8096250" y="3651847"/>
                  </a:lnTo>
                  <a:lnTo>
                    <a:pt x="8558068" y="3781733"/>
                  </a:lnTo>
                  <a:lnTo>
                    <a:pt x="8630227" y="4012642"/>
                  </a:lnTo>
                  <a:lnTo>
                    <a:pt x="8890000" y="4055938"/>
                  </a:lnTo>
                  <a:lnTo>
                    <a:pt x="8890000" y="4142529"/>
                  </a:lnTo>
                  <a:lnTo>
                    <a:pt x="8962159" y="4185824"/>
                  </a:lnTo>
                  <a:lnTo>
                    <a:pt x="9106477" y="4272415"/>
                  </a:lnTo>
                  <a:lnTo>
                    <a:pt x="9236363" y="4359006"/>
                  </a:lnTo>
                  <a:lnTo>
                    <a:pt x="9250795" y="4445597"/>
                  </a:lnTo>
                  <a:lnTo>
                    <a:pt x="9351818" y="4445597"/>
                  </a:lnTo>
                  <a:lnTo>
                    <a:pt x="9553863" y="4647642"/>
                  </a:lnTo>
                  <a:lnTo>
                    <a:pt x="9553863" y="4820824"/>
                  </a:lnTo>
                  <a:lnTo>
                    <a:pt x="9683750" y="4907415"/>
                  </a:lnTo>
                  <a:lnTo>
                    <a:pt x="9755909" y="4950710"/>
                  </a:lnTo>
                  <a:lnTo>
                    <a:pt x="9799204" y="5181620"/>
                  </a:lnTo>
                  <a:lnTo>
                    <a:pt x="9856931" y="5297074"/>
                  </a:lnTo>
                  <a:lnTo>
                    <a:pt x="9856931" y="5426960"/>
                  </a:lnTo>
                  <a:lnTo>
                    <a:pt x="9741477" y="5426960"/>
                  </a:lnTo>
                  <a:lnTo>
                    <a:pt x="9654886" y="5542415"/>
                  </a:lnTo>
                  <a:lnTo>
                    <a:pt x="9654886" y="5542415"/>
                  </a:lnTo>
                  <a:lnTo>
                    <a:pt x="9525000" y="5571279"/>
                  </a:lnTo>
                  <a:lnTo>
                    <a:pt x="9322954" y="5556847"/>
                  </a:lnTo>
                  <a:lnTo>
                    <a:pt x="9221931" y="5614574"/>
                  </a:lnTo>
                  <a:lnTo>
                    <a:pt x="9120909" y="5657870"/>
                  </a:lnTo>
                  <a:lnTo>
                    <a:pt x="9063181" y="5556847"/>
                  </a:lnTo>
                  <a:lnTo>
                    <a:pt x="8933295" y="5585710"/>
                  </a:lnTo>
                  <a:lnTo>
                    <a:pt x="8875568" y="5614574"/>
                  </a:lnTo>
                  <a:lnTo>
                    <a:pt x="8702386" y="5441392"/>
                  </a:lnTo>
                  <a:lnTo>
                    <a:pt x="8630227" y="5527983"/>
                  </a:lnTo>
                  <a:cubicBezTo>
                    <a:pt x="8570113" y="5422783"/>
                    <a:pt x="8611284" y="5426960"/>
                    <a:pt x="8558068" y="5426960"/>
                  </a:cubicBezTo>
                  <a:lnTo>
                    <a:pt x="8485909" y="5513551"/>
                  </a:lnTo>
                  <a:lnTo>
                    <a:pt x="8457045" y="5527983"/>
                  </a:lnTo>
                  <a:lnTo>
                    <a:pt x="8471477" y="5585710"/>
                  </a:lnTo>
                  <a:lnTo>
                    <a:pt x="8442613" y="5614574"/>
                  </a:lnTo>
                  <a:lnTo>
                    <a:pt x="8283863" y="5614574"/>
                  </a:lnTo>
                  <a:lnTo>
                    <a:pt x="8125113" y="5657870"/>
                  </a:lnTo>
                  <a:lnTo>
                    <a:pt x="7937500" y="5614574"/>
                  </a:lnTo>
                  <a:lnTo>
                    <a:pt x="7749886" y="5744460"/>
                  </a:lnTo>
                  <a:lnTo>
                    <a:pt x="7591136" y="5859915"/>
                  </a:lnTo>
                  <a:lnTo>
                    <a:pt x="7417954" y="5946506"/>
                  </a:lnTo>
                  <a:lnTo>
                    <a:pt x="7417954" y="6018665"/>
                  </a:lnTo>
                  <a:lnTo>
                    <a:pt x="7417954" y="6076392"/>
                  </a:lnTo>
                  <a:lnTo>
                    <a:pt x="7244772" y="6148551"/>
                  </a:lnTo>
                  <a:lnTo>
                    <a:pt x="7086022" y="6018665"/>
                  </a:lnTo>
                  <a:lnTo>
                    <a:pt x="6985000" y="6047529"/>
                  </a:lnTo>
                  <a:lnTo>
                    <a:pt x="6855113" y="6047529"/>
                  </a:lnTo>
                  <a:lnTo>
                    <a:pt x="6869545" y="6134120"/>
                  </a:lnTo>
                  <a:lnTo>
                    <a:pt x="6855113" y="6321733"/>
                  </a:lnTo>
                  <a:lnTo>
                    <a:pt x="6898409" y="6466051"/>
                  </a:lnTo>
                  <a:lnTo>
                    <a:pt x="6898409" y="6466051"/>
                  </a:lnTo>
                  <a:lnTo>
                    <a:pt x="6710795" y="6523779"/>
                  </a:lnTo>
                  <a:lnTo>
                    <a:pt x="6580909" y="6581506"/>
                  </a:lnTo>
                  <a:lnTo>
                    <a:pt x="6248977" y="6567074"/>
                  </a:lnTo>
                  <a:lnTo>
                    <a:pt x="6133522" y="6653665"/>
                  </a:lnTo>
                  <a:lnTo>
                    <a:pt x="5917045" y="6725824"/>
                  </a:lnTo>
                  <a:lnTo>
                    <a:pt x="5758295" y="6552642"/>
                  </a:lnTo>
                  <a:lnTo>
                    <a:pt x="5541818" y="6220710"/>
                  </a:lnTo>
                  <a:lnTo>
                    <a:pt x="5108863" y="6307301"/>
                  </a:lnTo>
                  <a:lnTo>
                    <a:pt x="4877954" y="6336165"/>
                  </a:lnTo>
                  <a:lnTo>
                    <a:pt x="4776931" y="6408324"/>
                  </a:lnTo>
                  <a:lnTo>
                    <a:pt x="4531591" y="6466051"/>
                  </a:lnTo>
                  <a:lnTo>
                    <a:pt x="4199659" y="6494915"/>
                  </a:lnTo>
                  <a:lnTo>
                    <a:pt x="3939886" y="6624801"/>
                  </a:lnTo>
                  <a:lnTo>
                    <a:pt x="3579091" y="6307301"/>
                  </a:lnTo>
                  <a:lnTo>
                    <a:pt x="3550227" y="6235142"/>
                  </a:lnTo>
                  <a:lnTo>
                    <a:pt x="3290454" y="6162983"/>
                  </a:lnTo>
                  <a:lnTo>
                    <a:pt x="3218295" y="5975370"/>
                  </a:lnTo>
                  <a:lnTo>
                    <a:pt x="3247159" y="5585710"/>
                  </a:lnTo>
                  <a:lnTo>
                    <a:pt x="3276022" y="5542415"/>
                  </a:lnTo>
                  <a:lnTo>
                    <a:pt x="3247159" y="5499120"/>
                  </a:lnTo>
                  <a:lnTo>
                    <a:pt x="2814204" y="5340370"/>
                  </a:lnTo>
                  <a:lnTo>
                    <a:pt x="2525568" y="5167188"/>
                  </a:lnTo>
                  <a:lnTo>
                    <a:pt x="2352386" y="5008438"/>
                  </a:lnTo>
                  <a:lnTo>
                    <a:pt x="2193636" y="5008438"/>
                  </a:lnTo>
                  <a:lnTo>
                    <a:pt x="1847272" y="4979574"/>
                  </a:lnTo>
                  <a:lnTo>
                    <a:pt x="1573068" y="4979574"/>
                  </a:lnTo>
                  <a:lnTo>
                    <a:pt x="1342159" y="4907415"/>
                  </a:lnTo>
                  <a:lnTo>
                    <a:pt x="1082386" y="5051733"/>
                  </a:lnTo>
                  <a:lnTo>
                    <a:pt x="1039091" y="4690938"/>
                  </a:lnTo>
                  <a:lnTo>
                    <a:pt x="995795" y="4589915"/>
                  </a:lnTo>
                  <a:lnTo>
                    <a:pt x="793750" y="4200256"/>
                  </a:lnTo>
                  <a:lnTo>
                    <a:pt x="793750" y="4070370"/>
                  </a:lnTo>
                  <a:lnTo>
                    <a:pt x="721591" y="3825029"/>
                  </a:lnTo>
                  <a:lnTo>
                    <a:pt x="764886" y="3695142"/>
                  </a:lnTo>
                  <a:lnTo>
                    <a:pt x="736022" y="3521960"/>
                  </a:lnTo>
                  <a:lnTo>
                    <a:pt x="519545" y="3233324"/>
                  </a:lnTo>
                  <a:lnTo>
                    <a:pt x="346363" y="2915824"/>
                  </a:lnTo>
                  <a:lnTo>
                    <a:pt x="274204" y="2670483"/>
                  </a:lnTo>
                  <a:lnTo>
                    <a:pt x="317500" y="2555029"/>
                  </a:lnTo>
                  <a:lnTo>
                    <a:pt x="202045" y="2309688"/>
                  </a:lnTo>
                  <a:lnTo>
                    <a:pt x="187613" y="2223097"/>
                  </a:lnTo>
                  <a:lnTo>
                    <a:pt x="129886" y="2107642"/>
                  </a:lnTo>
                  <a:lnTo>
                    <a:pt x="101022" y="1948892"/>
                  </a:lnTo>
                  <a:lnTo>
                    <a:pt x="0" y="1876733"/>
                  </a:lnTo>
                  <a:close/>
                </a:path>
              </a:pathLst>
            </a:custGeom>
            <a:solidFill>
              <a:srgbClr val="FFFFFF">
                <a:alpha val="39610"/>
              </a:srgbClr>
            </a:solidFill>
            <a:ln cap="flat" cmpd="sng" w="9525">
              <a:solidFill>
                <a:srgbClr val="00274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0" name="Google Shape;850;p48"/>
            <p:cNvSpPr/>
            <p:nvPr/>
          </p:nvSpPr>
          <p:spPr>
            <a:xfrm>
              <a:off x="6518275" y="3525309"/>
              <a:ext cx="1329379" cy="1074042"/>
            </a:xfrm>
            <a:custGeom>
              <a:rect b="b" l="l" r="r" t="t"/>
              <a:pathLst>
                <a:path extrusionOk="0" h="1032733" w="1254131">
                  <a:moveTo>
                    <a:pt x="1252844" y="398523"/>
                  </a:moveTo>
                  <a:cubicBezTo>
                    <a:pt x="1260385" y="423923"/>
                    <a:pt x="1232603" y="446941"/>
                    <a:pt x="1226650" y="462816"/>
                  </a:cubicBezTo>
                  <a:cubicBezTo>
                    <a:pt x="1220697" y="478691"/>
                    <a:pt x="1219506" y="481470"/>
                    <a:pt x="1217125" y="493773"/>
                  </a:cubicBezTo>
                  <a:cubicBezTo>
                    <a:pt x="1214744" y="506076"/>
                    <a:pt x="1210378" y="521951"/>
                    <a:pt x="1212362" y="536635"/>
                  </a:cubicBezTo>
                  <a:cubicBezTo>
                    <a:pt x="1214346" y="551319"/>
                    <a:pt x="1226253" y="569973"/>
                    <a:pt x="1229031" y="581879"/>
                  </a:cubicBezTo>
                  <a:cubicBezTo>
                    <a:pt x="1231809" y="593785"/>
                    <a:pt x="1234190" y="600136"/>
                    <a:pt x="1229031" y="608073"/>
                  </a:cubicBezTo>
                  <a:cubicBezTo>
                    <a:pt x="1223872" y="616011"/>
                    <a:pt x="1211569" y="624741"/>
                    <a:pt x="1198075" y="629504"/>
                  </a:cubicBezTo>
                  <a:cubicBezTo>
                    <a:pt x="1184581" y="634267"/>
                    <a:pt x="1159975" y="632679"/>
                    <a:pt x="1148069" y="636648"/>
                  </a:cubicBezTo>
                  <a:cubicBezTo>
                    <a:pt x="1136163" y="640617"/>
                    <a:pt x="1135368" y="638235"/>
                    <a:pt x="1126637" y="653316"/>
                  </a:cubicBezTo>
                  <a:cubicBezTo>
                    <a:pt x="1117906" y="668397"/>
                    <a:pt x="1112350" y="712054"/>
                    <a:pt x="1095681" y="727135"/>
                  </a:cubicBezTo>
                  <a:cubicBezTo>
                    <a:pt x="1079012" y="742216"/>
                    <a:pt x="1047263" y="737851"/>
                    <a:pt x="1026625" y="743804"/>
                  </a:cubicBezTo>
                  <a:cubicBezTo>
                    <a:pt x="1005987" y="749757"/>
                    <a:pt x="994478" y="759282"/>
                    <a:pt x="971856" y="762854"/>
                  </a:cubicBezTo>
                  <a:cubicBezTo>
                    <a:pt x="949234" y="766426"/>
                    <a:pt x="910341" y="765632"/>
                    <a:pt x="890894" y="765235"/>
                  </a:cubicBezTo>
                  <a:cubicBezTo>
                    <a:pt x="871447" y="764838"/>
                    <a:pt x="866287" y="759282"/>
                    <a:pt x="855175" y="760473"/>
                  </a:cubicBezTo>
                  <a:cubicBezTo>
                    <a:pt x="844062" y="761664"/>
                    <a:pt x="831363" y="758489"/>
                    <a:pt x="824219" y="772379"/>
                  </a:cubicBezTo>
                  <a:cubicBezTo>
                    <a:pt x="817075" y="786270"/>
                    <a:pt x="819853" y="826354"/>
                    <a:pt x="812312" y="843816"/>
                  </a:cubicBezTo>
                  <a:cubicBezTo>
                    <a:pt x="804771" y="861278"/>
                    <a:pt x="790484" y="863660"/>
                    <a:pt x="778975" y="877154"/>
                  </a:cubicBezTo>
                  <a:cubicBezTo>
                    <a:pt x="767466" y="890648"/>
                    <a:pt x="750797" y="910095"/>
                    <a:pt x="743256" y="924779"/>
                  </a:cubicBezTo>
                  <a:cubicBezTo>
                    <a:pt x="735715" y="939463"/>
                    <a:pt x="740081" y="958116"/>
                    <a:pt x="733731" y="965260"/>
                  </a:cubicBezTo>
                  <a:cubicBezTo>
                    <a:pt x="727381" y="972404"/>
                    <a:pt x="715475" y="963275"/>
                    <a:pt x="705156" y="967641"/>
                  </a:cubicBezTo>
                  <a:cubicBezTo>
                    <a:pt x="694837" y="972007"/>
                    <a:pt x="683328" y="981532"/>
                    <a:pt x="671819" y="991454"/>
                  </a:cubicBezTo>
                  <a:cubicBezTo>
                    <a:pt x="660310" y="1001376"/>
                    <a:pt x="645625" y="1020426"/>
                    <a:pt x="636100" y="1027173"/>
                  </a:cubicBezTo>
                  <a:cubicBezTo>
                    <a:pt x="626575" y="1033920"/>
                    <a:pt x="626178" y="1033126"/>
                    <a:pt x="614669" y="1031935"/>
                  </a:cubicBezTo>
                  <a:cubicBezTo>
                    <a:pt x="603160" y="1030744"/>
                    <a:pt x="592047" y="1021617"/>
                    <a:pt x="567044" y="1020029"/>
                  </a:cubicBezTo>
                  <a:cubicBezTo>
                    <a:pt x="542041" y="1018441"/>
                    <a:pt x="490050" y="1023998"/>
                    <a:pt x="464650" y="1022410"/>
                  </a:cubicBezTo>
                  <a:cubicBezTo>
                    <a:pt x="439250" y="1020823"/>
                    <a:pt x="428535" y="1016457"/>
                    <a:pt x="414644" y="1010504"/>
                  </a:cubicBezTo>
                  <a:cubicBezTo>
                    <a:pt x="400753" y="1004551"/>
                    <a:pt x="381306" y="986691"/>
                    <a:pt x="381306" y="986691"/>
                  </a:cubicBezTo>
                  <a:cubicBezTo>
                    <a:pt x="365828" y="975579"/>
                    <a:pt x="340428" y="949782"/>
                    <a:pt x="321775" y="943829"/>
                  </a:cubicBezTo>
                  <a:cubicBezTo>
                    <a:pt x="303122" y="937876"/>
                    <a:pt x="287246" y="950179"/>
                    <a:pt x="269387" y="950973"/>
                  </a:cubicBezTo>
                  <a:cubicBezTo>
                    <a:pt x="251528" y="951767"/>
                    <a:pt x="224541" y="960497"/>
                    <a:pt x="214619" y="948591"/>
                  </a:cubicBezTo>
                  <a:cubicBezTo>
                    <a:pt x="204697" y="936685"/>
                    <a:pt x="214222" y="895013"/>
                    <a:pt x="209856" y="879535"/>
                  </a:cubicBezTo>
                  <a:cubicBezTo>
                    <a:pt x="205490" y="864057"/>
                    <a:pt x="194378" y="863264"/>
                    <a:pt x="188425" y="855723"/>
                  </a:cubicBezTo>
                  <a:cubicBezTo>
                    <a:pt x="182472" y="848182"/>
                    <a:pt x="180090" y="842626"/>
                    <a:pt x="174137" y="834291"/>
                  </a:cubicBezTo>
                  <a:cubicBezTo>
                    <a:pt x="168184" y="825957"/>
                    <a:pt x="155087" y="823972"/>
                    <a:pt x="152706" y="805716"/>
                  </a:cubicBezTo>
                  <a:cubicBezTo>
                    <a:pt x="150325" y="787460"/>
                    <a:pt x="165803" y="755313"/>
                    <a:pt x="159850" y="724754"/>
                  </a:cubicBezTo>
                  <a:cubicBezTo>
                    <a:pt x="153897" y="694195"/>
                    <a:pt x="139212" y="646172"/>
                    <a:pt x="116987" y="622360"/>
                  </a:cubicBezTo>
                  <a:cubicBezTo>
                    <a:pt x="94762" y="598548"/>
                    <a:pt x="45550" y="589420"/>
                    <a:pt x="26500" y="581879"/>
                  </a:cubicBezTo>
                  <a:cubicBezTo>
                    <a:pt x="7450" y="574338"/>
                    <a:pt x="6656" y="581085"/>
                    <a:pt x="2687" y="577116"/>
                  </a:cubicBezTo>
                  <a:cubicBezTo>
                    <a:pt x="-1282" y="573147"/>
                    <a:pt x="-488" y="571163"/>
                    <a:pt x="2687" y="558066"/>
                  </a:cubicBezTo>
                  <a:cubicBezTo>
                    <a:pt x="5862" y="544969"/>
                    <a:pt x="21737" y="519172"/>
                    <a:pt x="21737" y="498535"/>
                  </a:cubicBezTo>
                  <a:cubicBezTo>
                    <a:pt x="21737" y="477898"/>
                    <a:pt x="702" y="456863"/>
                    <a:pt x="2687" y="434241"/>
                  </a:cubicBezTo>
                  <a:cubicBezTo>
                    <a:pt x="4671" y="411619"/>
                    <a:pt x="28484" y="382648"/>
                    <a:pt x="33644" y="362804"/>
                  </a:cubicBezTo>
                  <a:cubicBezTo>
                    <a:pt x="38804" y="342960"/>
                    <a:pt x="31263" y="325498"/>
                    <a:pt x="33644" y="315179"/>
                  </a:cubicBezTo>
                  <a:cubicBezTo>
                    <a:pt x="36025" y="304860"/>
                    <a:pt x="46741" y="312797"/>
                    <a:pt x="47931" y="300891"/>
                  </a:cubicBezTo>
                  <a:cubicBezTo>
                    <a:pt x="49121" y="288985"/>
                    <a:pt x="30071" y="267553"/>
                    <a:pt x="40787" y="243741"/>
                  </a:cubicBezTo>
                  <a:cubicBezTo>
                    <a:pt x="51503" y="219928"/>
                    <a:pt x="92381" y="169922"/>
                    <a:pt x="112225" y="158016"/>
                  </a:cubicBezTo>
                  <a:cubicBezTo>
                    <a:pt x="132069" y="146110"/>
                    <a:pt x="149134" y="174288"/>
                    <a:pt x="159850" y="172304"/>
                  </a:cubicBezTo>
                  <a:cubicBezTo>
                    <a:pt x="170566" y="170320"/>
                    <a:pt x="174931" y="164763"/>
                    <a:pt x="176519" y="146110"/>
                  </a:cubicBezTo>
                  <a:cubicBezTo>
                    <a:pt x="178106" y="127457"/>
                    <a:pt x="162628" y="81022"/>
                    <a:pt x="169375" y="60385"/>
                  </a:cubicBezTo>
                  <a:cubicBezTo>
                    <a:pt x="176122" y="39748"/>
                    <a:pt x="207475" y="31413"/>
                    <a:pt x="217000" y="22285"/>
                  </a:cubicBezTo>
                  <a:cubicBezTo>
                    <a:pt x="226525" y="13157"/>
                    <a:pt x="212237" y="8394"/>
                    <a:pt x="226525" y="5616"/>
                  </a:cubicBezTo>
                  <a:cubicBezTo>
                    <a:pt x="240812" y="2838"/>
                    <a:pt x="287644" y="-5497"/>
                    <a:pt x="302725" y="5616"/>
                  </a:cubicBezTo>
                  <a:cubicBezTo>
                    <a:pt x="317806" y="16729"/>
                    <a:pt x="306693" y="64354"/>
                    <a:pt x="317012" y="72291"/>
                  </a:cubicBezTo>
                  <a:cubicBezTo>
                    <a:pt x="327331" y="80228"/>
                    <a:pt x="351143" y="54828"/>
                    <a:pt x="364637" y="53241"/>
                  </a:cubicBezTo>
                  <a:cubicBezTo>
                    <a:pt x="378131" y="51654"/>
                    <a:pt x="374162" y="59988"/>
                    <a:pt x="397975" y="62766"/>
                  </a:cubicBezTo>
                  <a:cubicBezTo>
                    <a:pt x="421788" y="65544"/>
                    <a:pt x="481715" y="68719"/>
                    <a:pt x="507512" y="69910"/>
                  </a:cubicBezTo>
                  <a:cubicBezTo>
                    <a:pt x="533309" y="71101"/>
                    <a:pt x="532118" y="59988"/>
                    <a:pt x="552756" y="69910"/>
                  </a:cubicBezTo>
                  <a:cubicBezTo>
                    <a:pt x="573394" y="79832"/>
                    <a:pt x="600381" y="113963"/>
                    <a:pt x="631337" y="129441"/>
                  </a:cubicBezTo>
                  <a:cubicBezTo>
                    <a:pt x="662293" y="144919"/>
                    <a:pt x="721428" y="148491"/>
                    <a:pt x="738494" y="162779"/>
                  </a:cubicBezTo>
                  <a:cubicBezTo>
                    <a:pt x="755560" y="177066"/>
                    <a:pt x="734922" y="198100"/>
                    <a:pt x="733731" y="215166"/>
                  </a:cubicBezTo>
                  <a:cubicBezTo>
                    <a:pt x="732540" y="232232"/>
                    <a:pt x="729366" y="251679"/>
                    <a:pt x="731350" y="265173"/>
                  </a:cubicBezTo>
                  <a:cubicBezTo>
                    <a:pt x="733334" y="278667"/>
                    <a:pt x="736112" y="289382"/>
                    <a:pt x="745637" y="296129"/>
                  </a:cubicBezTo>
                  <a:cubicBezTo>
                    <a:pt x="755162" y="302876"/>
                    <a:pt x="776197" y="298113"/>
                    <a:pt x="788500" y="305654"/>
                  </a:cubicBezTo>
                  <a:cubicBezTo>
                    <a:pt x="800803" y="313195"/>
                    <a:pt x="805565" y="328276"/>
                    <a:pt x="819456" y="341373"/>
                  </a:cubicBezTo>
                  <a:cubicBezTo>
                    <a:pt x="833347" y="354470"/>
                    <a:pt x="856366" y="381060"/>
                    <a:pt x="871844" y="384235"/>
                  </a:cubicBezTo>
                  <a:cubicBezTo>
                    <a:pt x="887322" y="387410"/>
                    <a:pt x="892085" y="364789"/>
                    <a:pt x="912325" y="360423"/>
                  </a:cubicBezTo>
                  <a:cubicBezTo>
                    <a:pt x="932565" y="356057"/>
                    <a:pt x="969475" y="363597"/>
                    <a:pt x="993287" y="358041"/>
                  </a:cubicBezTo>
                  <a:cubicBezTo>
                    <a:pt x="1017099" y="352485"/>
                    <a:pt x="1027815" y="335022"/>
                    <a:pt x="1055200" y="327085"/>
                  </a:cubicBezTo>
                  <a:cubicBezTo>
                    <a:pt x="1082584" y="319147"/>
                    <a:pt x="1136560" y="313194"/>
                    <a:pt x="1157594" y="310416"/>
                  </a:cubicBezTo>
                  <a:cubicBezTo>
                    <a:pt x="1178628" y="307638"/>
                    <a:pt x="1171484" y="300494"/>
                    <a:pt x="1181406" y="310416"/>
                  </a:cubicBezTo>
                  <a:cubicBezTo>
                    <a:pt x="1191328" y="320338"/>
                    <a:pt x="1245303" y="373123"/>
                    <a:pt x="1252844" y="398523"/>
                  </a:cubicBezTo>
                  <a:close/>
                </a:path>
              </a:pathLst>
            </a:custGeom>
            <a:solidFill>
              <a:srgbClr val="FFFFFF">
                <a:alpha val="29020"/>
              </a:srgbClr>
            </a:solidFill>
            <a:ln cap="flat" cmpd="sng" w="9525">
              <a:solidFill>
                <a:srgbClr val="00274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1" name="Google Shape;851;p48"/>
            <p:cNvSpPr/>
            <p:nvPr/>
          </p:nvSpPr>
          <p:spPr>
            <a:xfrm>
              <a:off x="5649912" y="4007909"/>
              <a:ext cx="1141808" cy="1546353"/>
            </a:xfrm>
            <a:custGeom>
              <a:rect b="b" l="l" r="r" t="t"/>
              <a:pathLst>
                <a:path extrusionOk="0" h="7543186" w="5502688">
                  <a:moveTo>
                    <a:pt x="1474839" y="353347"/>
                  </a:moveTo>
                  <a:lnTo>
                    <a:pt x="1643831" y="460887"/>
                  </a:lnTo>
                  <a:cubicBezTo>
                    <a:pt x="1692992" y="526436"/>
                    <a:pt x="1689919" y="496734"/>
                    <a:pt x="1689919" y="537702"/>
                  </a:cubicBezTo>
                  <a:lnTo>
                    <a:pt x="1705282" y="645242"/>
                  </a:lnTo>
                  <a:lnTo>
                    <a:pt x="1920363" y="814234"/>
                  </a:lnTo>
                  <a:lnTo>
                    <a:pt x="2212258" y="814234"/>
                  </a:lnTo>
                  <a:lnTo>
                    <a:pt x="2396613" y="783508"/>
                  </a:lnTo>
                  <a:lnTo>
                    <a:pt x="2611694" y="675968"/>
                  </a:lnTo>
                  <a:lnTo>
                    <a:pt x="2719234" y="506976"/>
                  </a:lnTo>
                  <a:lnTo>
                    <a:pt x="2749960" y="414799"/>
                  </a:lnTo>
                  <a:lnTo>
                    <a:pt x="2749960" y="307258"/>
                  </a:lnTo>
                  <a:lnTo>
                    <a:pt x="2765323" y="245807"/>
                  </a:lnTo>
                  <a:lnTo>
                    <a:pt x="2719234" y="0"/>
                  </a:lnTo>
                  <a:lnTo>
                    <a:pt x="2857500" y="15363"/>
                  </a:lnTo>
                  <a:lnTo>
                    <a:pt x="2980403" y="153629"/>
                  </a:lnTo>
                  <a:lnTo>
                    <a:pt x="3087944" y="291895"/>
                  </a:lnTo>
                  <a:cubicBezTo>
                    <a:pt x="3276559" y="417640"/>
                    <a:pt x="3198442" y="414799"/>
                    <a:pt x="3287661" y="414799"/>
                  </a:cubicBezTo>
                  <a:lnTo>
                    <a:pt x="3349113" y="629879"/>
                  </a:lnTo>
                  <a:lnTo>
                    <a:pt x="3410565" y="675968"/>
                  </a:lnTo>
                  <a:lnTo>
                    <a:pt x="3502742" y="906412"/>
                  </a:lnTo>
                  <a:lnTo>
                    <a:pt x="3733186" y="906412"/>
                  </a:lnTo>
                  <a:lnTo>
                    <a:pt x="3886815" y="921774"/>
                  </a:lnTo>
                  <a:cubicBezTo>
                    <a:pt x="4014298" y="858033"/>
                    <a:pt x="4009718" y="906126"/>
                    <a:pt x="4009718" y="844960"/>
                  </a:cubicBezTo>
                  <a:lnTo>
                    <a:pt x="4132621" y="737420"/>
                  </a:lnTo>
                  <a:lnTo>
                    <a:pt x="4240161" y="614516"/>
                  </a:lnTo>
                  <a:lnTo>
                    <a:pt x="4316976" y="599153"/>
                  </a:lnTo>
                  <a:cubicBezTo>
                    <a:pt x="4521203" y="709122"/>
                    <a:pt x="4592304" y="706694"/>
                    <a:pt x="4501331" y="706694"/>
                  </a:cubicBezTo>
                  <a:lnTo>
                    <a:pt x="4716411" y="783508"/>
                  </a:lnTo>
                  <a:lnTo>
                    <a:pt x="4823952" y="891049"/>
                  </a:lnTo>
                  <a:lnTo>
                    <a:pt x="4946855" y="1229032"/>
                  </a:lnTo>
                  <a:lnTo>
                    <a:pt x="4992944" y="1398024"/>
                  </a:lnTo>
                  <a:lnTo>
                    <a:pt x="4962218" y="1689920"/>
                  </a:lnTo>
                  <a:lnTo>
                    <a:pt x="4962218" y="1797460"/>
                  </a:lnTo>
                  <a:cubicBezTo>
                    <a:pt x="5089916" y="1845347"/>
                    <a:pt x="5041367" y="1843549"/>
                    <a:pt x="5100484" y="1843549"/>
                  </a:cubicBezTo>
                  <a:lnTo>
                    <a:pt x="5115847" y="1997178"/>
                  </a:lnTo>
                  <a:cubicBezTo>
                    <a:pt x="5196282" y="2077613"/>
                    <a:pt x="5192661" y="2037782"/>
                    <a:pt x="5192661" y="2089355"/>
                  </a:cubicBezTo>
                  <a:cubicBezTo>
                    <a:pt x="5319662" y="2184605"/>
                    <a:pt x="5366775" y="2181532"/>
                    <a:pt x="5300202" y="2181532"/>
                  </a:cubicBezTo>
                  <a:lnTo>
                    <a:pt x="5300202" y="2304436"/>
                  </a:lnTo>
                  <a:lnTo>
                    <a:pt x="5300202" y="2519516"/>
                  </a:lnTo>
                  <a:cubicBezTo>
                    <a:pt x="5096863" y="2722855"/>
                    <a:pt x="5194632" y="2719234"/>
                    <a:pt x="5085121" y="2719234"/>
                  </a:cubicBezTo>
                  <a:cubicBezTo>
                    <a:pt x="4944312" y="3094725"/>
                    <a:pt x="5039670" y="2995129"/>
                    <a:pt x="4931492" y="3103307"/>
                  </a:cubicBezTo>
                  <a:lnTo>
                    <a:pt x="4823952" y="3364476"/>
                  </a:lnTo>
                  <a:lnTo>
                    <a:pt x="4870040" y="3441291"/>
                  </a:lnTo>
                  <a:lnTo>
                    <a:pt x="4839315" y="3548831"/>
                  </a:lnTo>
                  <a:cubicBezTo>
                    <a:pt x="4744685" y="3722319"/>
                    <a:pt x="4747137" y="3653657"/>
                    <a:pt x="4747137" y="3733186"/>
                  </a:cubicBezTo>
                  <a:lnTo>
                    <a:pt x="4701048" y="3871452"/>
                  </a:lnTo>
                  <a:lnTo>
                    <a:pt x="4839315" y="3994355"/>
                  </a:lnTo>
                  <a:lnTo>
                    <a:pt x="4916129" y="4178710"/>
                  </a:lnTo>
                  <a:lnTo>
                    <a:pt x="5039032" y="4363065"/>
                  </a:lnTo>
                  <a:lnTo>
                    <a:pt x="5361653" y="4516694"/>
                  </a:lnTo>
                  <a:cubicBezTo>
                    <a:pt x="5502688" y="4736082"/>
                    <a:pt x="5499919" y="4646544"/>
                    <a:pt x="5499919" y="4747137"/>
                  </a:cubicBezTo>
                  <a:lnTo>
                    <a:pt x="5484557" y="4900766"/>
                  </a:lnTo>
                  <a:lnTo>
                    <a:pt x="5469194" y="5023670"/>
                  </a:lnTo>
                  <a:lnTo>
                    <a:pt x="5269476" y="5069758"/>
                  </a:lnTo>
                  <a:cubicBezTo>
                    <a:pt x="5128295" y="5273686"/>
                    <a:pt x="5131210" y="5188506"/>
                    <a:pt x="5131210" y="5284839"/>
                  </a:cubicBezTo>
                  <a:lnTo>
                    <a:pt x="5069758" y="5392379"/>
                  </a:lnTo>
                  <a:lnTo>
                    <a:pt x="4916129" y="5377016"/>
                  </a:lnTo>
                  <a:cubicBezTo>
                    <a:pt x="4758305" y="5487494"/>
                    <a:pt x="4825009" y="5484557"/>
                    <a:pt x="4747137" y="5484557"/>
                  </a:cubicBezTo>
                  <a:lnTo>
                    <a:pt x="4470605" y="5607460"/>
                  </a:lnTo>
                  <a:lnTo>
                    <a:pt x="4347702" y="5699637"/>
                  </a:lnTo>
                  <a:lnTo>
                    <a:pt x="4194073" y="5945444"/>
                  </a:lnTo>
                  <a:lnTo>
                    <a:pt x="4086532" y="6129799"/>
                  </a:lnTo>
                  <a:lnTo>
                    <a:pt x="3963629" y="6237339"/>
                  </a:lnTo>
                  <a:lnTo>
                    <a:pt x="3917540" y="6406331"/>
                  </a:lnTo>
                  <a:lnTo>
                    <a:pt x="3840726" y="6513871"/>
                  </a:lnTo>
                  <a:lnTo>
                    <a:pt x="3702460" y="6575323"/>
                  </a:lnTo>
                  <a:lnTo>
                    <a:pt x="3687097" y="6713589"/>
                  </a:lnTo>
                  <a:lnTo>
                    <a:pt x="3564194" y="6805766"/>
                  </a:lnTo>
                  <a:lnTo>
                    <a:pt x="3272298" y="6913307"/>
                  </a:lnTo>
                  <a:lnTo>
                    <a:pt x="3272298" y="7020847"/>
                  </a:lnTo>
                  <a:lnTo>
                    <a:pt x="3041855" y="7020847"/>
                  </a:lnTo>
                  <a:lnTo>
                    <a:pt x="2918952" y="7082299"/>
                  </a:lnTo>
                  <a:lnTo>
                    <a:pt x="2749960" y="7159113"/>
                  </a:lnTo>
                  <a:lnTo>
                    <a:pt x="2642419" y="7266653"/>
                  </a:lnTo>
                  <a:lnTo>
                    <a:pt x="2519516" y="7312742"/>
                  </a:lnTo>
                  <a:lnTo>
                    <a:pt x="2350524" y="7404920"/>
                  </a:lnTo>
                  <a:lnTo>
                    <a:pt x="2150807" y="7404920"/>
                  </a:lnTo>
                  <a:lnTo>
                    <a:pt x="1858911" y="7374194"/>
                  </a:lnTo>
                  <a:lnTo>
                    <a:pt x="1720645" y="7481734"/>
                  </a:lnTo>
                  <a:lnTo>
                    <a:pt x="1628468" y="7543186"/>
                  </a:lnTo>
                  <a:lnTo>
                    <a:pt x="1582379" y="7481734"/>
                  </a:lnTo>
                  <a:lnTo>
                    <a:pt x="1505565" y="7497097"/>
                  </a:lnTo>
                  <a:lnTo>
                    <a:pt x="1428750" y="7497097"/>
                  </a:lnTo>
                  <a:lnTo>
                    <a:pt x="1244395" y="7481734"/>
                  </a:lnTo>
                  <a:lnTo>
                    <a:pt x="1106129" y="7435645"/>
                  </a:lnTo>
                  <a:lnTo>
                    <a:pt x="952500" y="7481734"/>
                  </a:lnTo>
                  <a:lnTo>
                    <a:pt x="844960" y="7466371"/>
                  </a:lnTo>
                  <a:lnTo>
                    <a:pt x="844960" y="7420282"/>
                  </a:lnTo>
                  <a:lnTo>
                    <a:pt x="675968" y="7451008"/>
                  </a:lnTo>
                  <a:lnTo>
                    <a:pt x="568427" y="7466371"/>
                  </a:lnTo>
                  <a:lnTo>
                    <a:pt x="599153" y="7020847"/>
                  </a:lnTo>
                  <a:cubicBezTo>
                    <a:pt x="604463" y="6877467"/>
                    <a:pt x="614516" y="6734164"/>
                    <a:pt x="614516" y="6590686"/>
                  </a:cubicBezTo>
                  <a:cubicBezTo>
                    <a:pt x="567537" y="6324473"/>
                    <a:pt x="568427" y="6417918"/>
                    <a:pt x="568427" y="6314153"/>
                  </a:cubicBezTo>
                  <a:lnTo>
                    <a:pt x="553065" y="6114436"/>
                  </a:lnTo>
                  <a:lnTo>
                    <a:pt x="445524" y="5945444"/>
                  </a:lnTo>
                  <a:lnTo>
                    <a:pt x="430161" y="5192662"/>
                  </a:lnTo>
                  <a:lnTo>
                    <a:pt x="276532" y="4870041"/>
                  </a:lnTo>
                  <a:lnTo>
                    <a:pt x="153629" y="4485968"/>
                  </a:lnTo>
                  <a:lnTo>
                    <a:pt x="0" y="4147984"/>
                  </a:lnTo>
                  <a:lnTo>
                    <a:pt x="15363" y="3825363"/>
                  </a:lnTo>
                  <a:lnTo>
                    <a:pt x="122903" y="3656371"/>
                  </a:lnTo>
                  <a:lnTo>
                    <a:pt x="122903" y="3441291"/>
                  </a:lnTo>
                  <a:lnTo>
                    <a:pt x="215081" y="3241573"/>
                  </a:lnTo>
                  <a:lnTo>
                    <a:pt x="737419" y="3195484"/>
                  </a:lnTo>
                  <a:lnTo>
                    <a:pt x="891048" y="3149395"/>
                  </a:lnTo>
                  <a:lnTo>
                    <a:pt x="967863" y="2872863"/>
                  </a:lnTo>
                  <a:lnTo>
                    <a:pt x="1182944" y="2811412"/>
                  </a:lnTo>
                  <a:lnTo>
                    <a:pt x="1152218" y="2642420"/>
                  </a:lnTo>
                  <a:lnTo>
                    <a:pt x="1029315" y="2258347"/>
                  </a:lnTo>
                  <a:lnTo>
                    <a:pt x="967863" y="1935726"/>
                  </a:lnTo>
                  <a:lnTo>
                    <a:pt x="998589" y="1290484"/>
                  </a:lnTo>
                  <a:lnTo>
                    <a:pt x="1152218" y="1229032"/>
                  </a:lnTo>
                  <a:lnTo>
                    <a:pt x="1229032" y="1075403"/>
                  </a:lnTo>
                  <a:lnTo>
                    <a:pt x="1213669" y="967863"/>
                  </a:lnTo>
                  <a:lnTo>
                    <a:pt x="1152218" y="906412"/>
                  </a:lnTo>
                  <a:lnTo>
                    <a:pt x="1213669" y="860323"/>
                  </a:lnTo>
                  <a:lnTo>
                    <a:pt x="1474839" y="353347"/>
                  </a:lnTo>
                  <a:close/>
                </a:path>
              </a:pathLst>
            </a:custGeom>
            <a:solidFill>
              <a:srgbClr val="FFFFFF">
                <a:alpha val="39610"/>
              </a:srgbClr>
            </a:solidFill>
            <a:ln cap="flat" cmpd="sng" w="9525">
              <a:solidFill>
                <a:srgbClr val="00274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2" name="Google Shape;852;p48"/>
            <p:cNvSpPr/>
            <p:nvPr/>
          </p:nvSpPr>
          <p:spPr>
            <a:xfrm>
              <a:off x="4619625" y="3979334"/>
              <a:ext cx="1288802" cy="940594"/>
            </a:xfrm>
            <a:custGeom>
              <a:rect b="b" l="l" r="r" t="t"/>
              <a:pathLst>
                <a:path extrusionOk="0" h="4702969" w="6211094">
                  <a:moveTo>
                    <a:pt x="2162969" y="585391"/>
                  </a:moveTo>
                  <a:lnTo>
                    <a:pt x="2291953" y="436563"/>
                  </a:lnTo>
                  <a:lnTo>
                    <a:pt x="2411016" y="188516"/>
                  </a:lnTo>
                  <a:lnTo>
                    <a:pt x="2530078" y="99219"/>
                  </a:lnTo>
                  <a:lnTo>
                    <a:pt x="2639219" y="99219"/>
                  </a:lnTo>
                  <a:lnTo>
                    <a:pt x="2758282" y="208360"/>
                  </a:lnTo>
                  <a:lnTo>
                    <a:pt x="2917032" y="267891"/>
                  </a:lnTo>
                  <a:lnTo>
                    <a:pt x="3036094" y="327422"/>
                  </a:lnTo>
                  <a:lnTo>
                    <a:pt x="3036094" y="327422"/>
                  </a:lnTo>
                  <a:lnTo>
                    <a:pt x="3055938" y="426641"/>
                  </a:lnTo>
                  <a:lnTo>
                    <a:pt x="3284141" y="377031"/>
                  </a:lnTo>
                  <a:lnTo>
                    <a:pt x="3651250" y="347266"/>
                  </a:lnTo>
                  <a:lnTo>
                    <a:pt x="3760391" y="357188"/>
                  </a:lnTo>
                  <a:lnTo>
                    <a:pt x="3839766" y="426641"/>
                  </a:lnTo>
                  <a:lnTo>
                    <a:pt x="3929063" y="426641"/>
                  </a:lnTo>
                  <a:lnTo>
                    <a:pt x="4077891" y="565547"/>
                  </a:lnTo>
                  <a:cubicBezTo>
                    <a:pt x="4179568" y="657056"/>
                    <a:pt x="4221605" y="654844"/>
                    <a:pt x="4167188" y="654844"/>
                  </a:cubicBezTo>
                  <a:lnTo>
                    <a:pt x="4276328" y="654844"/>
                  </a:lnTo>
                  <a:lnTo>
                    <a:pt x="4633516" y="654844"/>
                  </a:lnTo>
                  <a:lnTo>
                    <a:pt x="4812110" y="367110"/>
                  </a:lnTo>
                  <a:lnTo>
                    <a:pt x="5089922" y="367110"/>
                  </a:lnTo>
                  <a:lnTo>
                    <a:pt x="5089922" y="89297"/>
                  </a:lnTo>
                  <a:lnTo>
                    <a:pt x="5149453" y="0"/>
                  </a:lnTo>
                  <a:lnTo>
                    <a:pt x="5238750" y="109141"/>
                  </a:lnTo>
                  <a:lnTo>
                    <a:pt x="5486797" y="228203"/>
                  </a:lnTo>
                  <a:lnTo>
                    <a:pt x="5586016" y="357188"/>
                  </a:lnTo>
                  <a:lnTo>
                    <a:pt x="5496719" y="406797"/>
                  </a:lnTo>
                  <a:lnTo>
                    <a:pt x="5476875" y="456406"/>
                  </a:lnTo>
                  <a:cubicBezTo>
                    <a:pt x="5537793" y="588394"/>
                    <a:pt x="5489053" y="585391"/>
                    <a:pt x="5546328" y="585391"/>
                  </a:cubicBezTo>
                  <a:lnTo>
                    <a:pt x="5615782" y="664766"/>
                  </a:lnTo>
                  <a:lnTo>
                    <a:pt x="5635625" y="763985"/>
                  </a:lnTo>
                  <a:lnTo>
                    <a:pt x="5665391" y="823516"/>
                  </a:lnTo>
                  <a:lnTo>
                    <a:pt x="5586016" y="962422"/>
                  </a:lnTo>
                  <a:lnTo>
                    <a:pt x="5586016" y="1051719"/>
                  </a:lnTo>
                  <a:lnTo>
                    <a:pt x="5595938" y="1131094"/>
                  </a:lnTo>
                  <a:cubicBezTo>
                    <a:pt x="5504169" y="1212666"/>
                    <a:pt x="5546466" y="1210469"/>
                    <a:pt x="5496719" y="1210469"/>
                  </a:cubicBezTo>
                  <a:lnTo>
                    <a:pt x="5546328" y="1289844"/>
                  </a:lnTo>
                  <a:lnTo>
                    <a:pt x="5724922" y="1547813"/>
                  </a:lnTo>
                  <a:lnTo>
                    <a:pt x="5814219" y="1547813"/>
                  </a:lnTo>
                  <a:lnTo>
                    <a:pt x="5893594" y="1498203"/>
                  </a:lnTo>
                  <a:lnTo>
                    <a:pt x="6002735" y="1438672"/>
                  </a:lnTo>
                  <a:lnTo>
                    <a:pt x="5982891" y="1597422"/>
                  </a:lnTo>
                  <a:lnTo>
                    <a:pt x="5963047" y="2033985"/>
                  </a:lnTo>
                  <a:lnTo>
                    <a:pt x="5992813" y="2182813"/>
                  </a:lnTo>
                  <a:lnTo>
                    <a:pt x="6042422" y="2371328"/>
                  </a:lnTo>
                  <a:lnTo>
                    <a:pt x="6101953" y="2678906"/>
                  </a:lnTo>
                  <a:lnTo>
                    <a:pt x="6211094" y="2956719"/>
                  </a:lnTo>
                  <a:lnTo>
                    <a:pt x="5972969" y="3026172"/>
                  </a:lnTo>
                  <a:lnTo>
                    <a:pt x="5933282" y="3274219"/>
                  </a:lnTo>
                  <a:lnTo>
                    <a:pt x="5834063" y="3353594"/>
                  </a:lnTo>
                  <a:lnTo>
                    <a:pt x="5754688" y="3353594"/>
                  </a:lnTo>
                  <a:lnTo>
                    <a:pt x="5238750" y="3432969"/>
                  </a:lnTo>
                  <a:lnTo>
                    <a:pt x="5218907" y="3522266"/>
                  </a:lnTo>
                  <a:lnTo>
                    <a:pt x="5149453" y="3661172"/>
                  </a:lnTo>
                  <a:lnTo>
                    <a:pt x="5149453" y="3859610"/>
                  </a:lnTo>
                  <a:lnTo>
                    <a:pt x="5080000" y="3998516"/>
                  </a:lnTo>
                  <a:lnTo>
                    <a:pt x="4752578" y="4117578"/>
                  </a:lnTo>
                  <a:lnTo>
                    <a:pt x="4554141" y="4058047"/>
                  </a:lnTo>
                  <a:lnTo>
                    <a:pt x="3909219" y="4236641"/>
                  </a:lnTo>
                  <a:cubicBezTo>
                    <a:pt x="3777418" y="4317749"/>
                    <a:pt x="3729751" y="4316016"/>
                    <a:pt x="3790157" y="4316016"/>
                  </a:cubicBezTo>
                  <a:lnTo>
                    <a:pt x="3413125" y="4564063"/>
                  </a:lnTo>
                  <a:lnTo>
                    <a:pt x="3194844" y="4683125"/>
                  </a:lnTo>
                  <a:lnTo>
                    <a:pt x="3075782" y="4702969"/>
                  </a:lnTo>
                  <a:lnTo>
                    <a:pt x="2907110" y="4693047"/>
                  </a:lnTo>
                  <a:lnTo>
                    <a:pt x="2827735" y="4633516"/>
                  </a:lnTo>
                  <a:lnTo>
                    <a:pt x="2649141" y="4514453"/>
                  </a:lnTo>
                  <a:lnTo>
                    <a:pt x="2569766" y="4425156"/>
                  </a:lnTo>
                  <a:lnTo>
                    <a:pt x="2589610" y="4286250"/>
                  </a:lnTo>
                  <a:lnTo>
                    <a:pt x="2450703" y="4117578"/>
                  </a:lnTo>
                  <a:lnTo>
                    <a:pt x="2291953" y="3780235"/>
                  </a:lnTo>
                  <a:lnTo>
                    <a:pt x="2172891" y="3770313"/>
                  </a:lnTo>
                  <a:lnTo>
                    <a:pt x="1835547" y="3760391"/>
                  </a:lnTo>
                  <a:lnTo>
                    <a:pt x="1617266" y="3760391"/>
                  </a:lnTo>
                  <a:lnTo>
                    <a:pt x="1468438" y="3770313"/>
                  </a:lnTo>
                  <a:lnTo>
                    <a:pt x="1309688" y="3750469"/>
                  </a:lnTo>
                  <a:lnTo>
                    <a:pt x="1150938" y="3661172"/>
                  </a:lnTo>
                  <a:lnTo>
                    <a:pt x="1061641" y="3681016"/>
                  </a:lnTo>
                  <a:lnTo>
                    <a:pt x="724297" y="3532188"/>
                  </a:lnTo>
                  <a:lnTo>
                    <a:pt x="674688" y="3274219"/>
                  </a:lnTo>
                  <a:lnTo>
                    <a:pt x="635000" y="3155156"/>
                  </a:lnTo>
                  <a:lnTo>
                    <a:pt x="635000" y="2966641"/>
                  </a:lnTo>
                  <a:lnTo>
                    <a:pt x="416719" y="2956719"/>
                  </a:lnTo>
                  <a:lnTo>
                    <a:pt x="188516" y="2897188"/>
                  </a:lnTo>
                  <a:lnTo>
                    <a:pt x="168672" y="2708672"/>
                  </a:lnTo>
                  <a:lnTo>
                    <a:pt x="208360" y="2659063"/>
                  </a:lnTo>
                  <a:lnTo>
                    <a:pt x="188516" y="2579688"/>
                  </a:lnTo>
                  <a:lnTo>
                    <a:pt x="79375" y="2520156"/>
                  </a:lnTo>
                  <a:lnTo>
                    <a:pt x="9922" y="2430860"/>
                  </a:lnTo>
                  <a:lnTo>
                    <a:pt x="0" y="2262188"/>
                  </a:lnTo>
                  <a:cubicBezTo>
                    <a:pt x="30376" y="2100187"/>
                    <a:pt x="29766" y="2157277"/>
                    <a:pt x="29766" y="2093516"/>
                  </a:cubicBezTo>
                  <a:lnTo>
                    <a:pt x="178594" y="1895078"/>
                  </a:lnTo>
                  <a:lnTo>
                    <a:pt x="396875" y="1954610"/>
                  </a:lnTo>
                  <a:lnTo>
                    <a:pt x="625078" y="1924844"/>
                  </a:lnTo>
                  <a:lnTo>
                    <a:pt x="625078" y="1706563"/>
                  </a:lnTo>
                  <a:lnTo>
                    <a:pt x="714375" y="1627188"/>
                  </a:lnTo>
                  <a:lnTo>
                    <a:pt x="823516" y="1309688"/>
                  </a:lnTo>
                  <a:lnTo>
                    <a:pt x="873125" y="1230313"/>
                  </a:lnTo>
                  <a:lnTo>
                    <a:pt x="1021953" y="1230313"/>
                  </a:lnTo>
                  <a:lnTo>
                    <a:pt x="1131094" y="1210469"/>
                  </a:lnTo>
                  <a:lnTo>
                    <a:pt x="1170782" y="1180703"/>
                  </a:lnTo>
                  <a:lnTo>
                    <a:pt x="1170782" y="1071563"/>
                  </a:lnTo>
                  <a:lnTo>
                    <a:pt x="1250157" y="982266"/>
                  </a:lnTo>
                  <a:lnTo>
                    <a:pt x="1260078" y="942578"/>
                  </a:lnTo>
                  <a:lnTo>
                    <a:pt x="1250157" y="833438"/>
                  </a:lnTo>
                  <a:lnTo>
                    <a:pt x="1329532" y="714375"/>
                  </a:lnTo>
                  <a:lnTo>
                    <a:pt x="1547813" y="476250"/>
                  </a:lnTo>
                  <a:lnTo>
                    <a:pt x="1647032" y="377031"/>
                  </a:lnTo>
                  <a:lnTo>
                    <a:pt x="1726407" y="436563"/>
                  </a:lnTo>
                  <a:cubicBezTo>
                    <a:pt x="1828868" y="416070"/>
                    <a:pt x="1791897" y="416719"/>
                    <a:pt x="1835547" y="416719"/>
                  </a:cubicBezTo>
                  <a:lnTo>
                    <a:pt x="1964532" y="506016"/>
                  </a:lnTo>
                  <a:lnTo>
                    <a:pt x="2162969" y="585391"/>
                  </a:lnTo>
                  <a:close/>
                </a:path>
              </a:pathLst>
            </a:custGeom>
            <a:solidFill>
              <a:srgbClr val="FFFFFF">
                <a:alpha val="29020"/>
              </a:srgbClr>
            </a:solidFill>
            <a:ln cap="flat" cmpd="sng" w="9525">
              <a:solidFill>
                <a:srgbClr val="00274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3" name="Google Shape;853;p48"/>
            <p:cNvSpPr/>
            <p:nvPr/>
          </p:nvSpPr>
          <p:spPr>
            <a:xfrm>
              <a:off x="5799137" y="2964921"/>
              <a:ext cx="1041245" cy="1221947"/>
            </a:xfrm>
            <a:custGeom>
              <a:rect b="b" l="l" r="r" t="t"/>
              <a:pathLst>
                <a:path extrusionOk="0" h="6034305" w="5018049">
                  <a:moveTo>
                    <a:pt x="708567" y="313628"/>
                  </a:moveTo>
                  <a:lnTo>
                    <a:pt x="998963" y="418171"/>
                  </a:lnTo>
                  <a:lnTo>
                    <a:pt x="1103506" y="476250"/>
                  </a:lnTo>
                  <a:lnTo>
                    <a:pt x="1149969" y="511098"/>
                  </a:lnTo>
                  <a:lnTo>
                    <a:pt x="1254512" y="522713"/>
                  </a:lnTo>
                  <a:lnTo>
                    <a:pt x="1335823" y="476250"/>
                  </a:lnTo>
                  <a:lnTo>
                    <a:pt x="1451982" y="534329"/>
                  </a:lnTo>
                  <a:lnTo>
                    <a:pt x="1486829" y="604024"/>
                  </a:lnTo>
                  <a:lnTo>
                    <a:pt x="1579756" y="534329"/>
                  </a:lnTo>
                  <a:lnTo>
                    <a:pt x="1684299" y="545945"/>
                  </a:lnTo>
                  <a:cubicBezTo>
                    <a:pt x="1827362" y="593633"/>
                    <a:pt x="1872666" y="592409"/>
                    <a:pt x="1812073" y="592409"/>
                  </a:cubicBezTo>
                  <a:lnTo>
                    <a:pt x="1951463" y="592409"/>
                  </a:lnTo>
                  <a:lnTo>
                    <a:pt x="2067622" y="487866"/>
                  </a:lnTo>
                  <a:lnTo>
                    <a:pt x="2102469" y="406555"/>
                  </a:lnTo>
                  <a:lnTo>
                    <a:pt x="2183780" y="499482"/>
                  </a:lnTo>
                  <a:lnTo>
                    <a:pt x="2288323" y="511098"/>
                  </a:lnTo>
                  <a:lnTo>
                    <a:pt x="2358018" y="580793"/>
                  </a:lnTo>
                  <a:lnTo>
                    <a:pt x="2497409" y="569177"/>
                  </a:lnTo>
                  <a:lnTo>
                    <a:pt x="2543872" y="511098"/>
                  </a:lnTo>
                  <a:lnTo>
                    <a:pt x="2671646" y="545945"/>
                  </a:lnTo>
                  <a:lnTo>
                    <a:pt x="2985274" y="278781"/>
                  </a:lnTo>
                  <a:lnTo>
                    <a:pt x="3101433" y="243933"/>
                  </a:lnTo>
                  <a:lnTo>
                    <a:pt x="3194360" y="127774"/>
                  </a:lnTo>
                  <a:lnTo>
                    <a:pt x="3310518" y="162622"/>
                  </a:lnTo>
                  <a:lnTo>
                    <a:pt x="3415061" y="116159"/>
                  </a:lnTo>
                  <a:lnTo>
                    <a:pt x="3635762" y="0"/>
                  </a:lnTo>
                  <a:lnTo>
                    <a:pt x="3717073" y="58079"/>
                  </a:lnTo>
                  <a:lnTo>
                    <a:pt x="3984238" y="11616"/>
                  </a:lnTo>
                  <a:cubicBezTo>
                    <a:pt x="4056908" y="72174"/>
                    <a:pt x="4023692" y="69695"/>
                    <a:pt x="4065549" y="69695"/>
                  </a:cubicBezTo>
                  <a:lnTo>
                    <a:pt x="4118020" y="127772"/>
                  </a:lnTo>
                  <a:lnTo>
                    <a:pt x="4146860" y="302012"/>
                  </a:lnTo>
                  <a:lnTo>
                    <a:pt x="4181707" y="360091"/>
                  </a:lnTo>
                  <a:lnTo>
                    <a:pt x="4181707" y="441402"/>
                  </a:lnTo>
                  <a:lnTo>
                    <a:pt x="4228171" y="534329"/>
                  </a:lnTo>
                  <a:lnTo>
                    <a:pt x="4347532" y="651052"/>
                  </a:lnTo>
                  <a:lnTo>
                    <a:pt x="4290853" y="766646"/>
                  </a:lnTo>
                  <a:lnTo>
                    <a:pt x="4311277" y="869499"/>
                  </a:lnTo>
                  <a:lnTo>
                    <a:pt x="4348934" y="998404"/>
                  </a:lnTo>
                  <a:lnTo>
                    <a:pt x="4427440" y="1127304"/>
                  </a:lnTo>
                  <a:lnTo>
                    <a:pt x="4518567" y="1370671"/>
                  </a:lnTo>
                  <a:lnTo>
                    <a:pt x="4630518" y="1464161"/>
                  </a:lnTo>
                  <a:lnTo>
                    <a:pt x="4681189" y="1568140"/>
                  </a:lnTo>
                  <a:lnTo>
                    <a:pt x="4756889" y="1672119"/>
                  </a:lnTo>
                  <a:lnTo>
                    <a:pt x="4788932" y="1789407"/>
                  </a:lnTo>
                  <a:lnTo>
                    <a:pt x="4716037" y="1858537"/>
                  </a:lnTo>
                  <a:lnTo>
                    <a:pt x="4732257" y="1893383"/>
                  </a:lnTo>
                  <a:cubicBezTo>
                    <a:pt x="4732725" y="1928231"/>
                    <a:pt x="4733192" y="1963078"/>
                    <a:pt x="4733660" y="1997926"/>
                  </a:cubicBezTo>
                  <a:lnTo>
                    <a:pt x="4791737" y="2146110"/>
                  </a:lnTo>
                  <a:lnTo>
                    <a:pt x="4801949" y="2276142"/>
                  </a:lnTo>
                  <a:lnTo>
                    <a:pt x="4893476" y="2427714"/>
                  </a:lnTo>
                  <a:lnTo>
                    <a:pt x="4983201" y="2683262"/>
                  </a:lnTo>
                  <a:lnTo>
                    <a:pt x="5018049" y="2741341"/>
                  </a:lnTo>
                  <a:cubicBezTo>
                    <a:pt x="4840014" y="2776948"/>
                    <a:pt x="4903041" y="2776189"/>
                    <a:pt x="4832195" y="2776189"/>
                  </a:cubicBezTo>
                  <a:lnTo>
                    <a:pt x="4599878" y="2787805"/>
                  </a:lnTo>
                  <a:lnTo>
                    <a:pt x="4541799" y="2892348"/>
                  </a:lnTo>
                  <a:lnTo>
                    <a:pt x="4402409" y="2973659"/>
                  </a:lnTo>
                  <a:lnTo>
                    <a:pt x="4321098" y="3066585"/>
                  </a:lnTo>
                  <a:lnTo>
                    <a:pt x="4309482" y="3229207"/>
                  </a:lnTo>
                  <a:lnTo>
                    <a:pt x="4321098" y="3624146"/>
                  </a:lnTo>
                  <a:lnTo>
                    <a:pt x="4274634" y="3624146"/>
                  </a:lnTo>
                  <a:lnTo>
                    <a:pt x="4019085" y="3554451"/>
                  </a:lnTo>
                  <a:lnTo>
                    <a:pt x="3902927" y="3682226"/>
                  </a:lnTo>
                  <a:lnTo>
                    <a:pt x="3798384" y="3786768"/>
                  </a:lnTo>
                  <a:lnTo>
                    <a:pt x="3682226" y="3961006"/>
                  </a:lnTo>
                  <a:lnTo>
                    <a:pt x="3647378" y="4042317"/>
                  </a:lnTo>
                  <a:lnTo>
                    <a:pt x="3670610" y="4321098"/>
                  </a:lnTo>
                  <a:lnTo>
                    <a:pt x="3635762" y="4367561"/>
                  </a:lnTo>
                  <a:lnTo>
                    <a:pt x="3624146" y="4495335"/>
                  </a:lnTo>
                  <a:lnTo>
                    <a:pt x="3600915" y="4657957"/>
                  </a:lnTo>
                  <a:lnTo>
                    <a:pt x="3461524" y="4901890"/>
                  </a:lnTo>
                  <a:lnTo>
                    <a:pt x="3519604" y="5180671"/>
                  </a:lnTo>
                  <a:lnTo>
                    <a:pt x="3554451" y="5250366"/>
                  </a:lnTo>
                  <a:lnTo>
                    <a:pt x="3566067" y="5320061"/>
                  </a:lnTo>
                  <a:lnTo>
                    <a:pt x="3519604" y="5482683"/>
                  </a:lnTo>
                  <a:lnTo>
                    <a:pt x="3449909" y="5587226"/>
                  </a:lnTo>
                  <a:lnTo>
                    <a:pt x="3513994" y="5736540"/>
                  </a:lnTo>
                  <a:lnTo>
                    <a:pt x="3267465" y="6017997"/>
                  </a:lnTo>
                  <a:lnTo>
                    <a:pt x="3048982" y="6034305"/>
                  </a:lnTo>
                  <a:lnTo>
                    <a:pt x="2801218" y="6031223"/>
                  </a:lnTo>
                  <a:cubicBezTo>
                    <a:pt x="2768031" y="5980810"/>
                    <a:pt x="2734842" y="5963550"/>
                    <a:pt x="2722082" y="5868930"/>
                  </a:cubicBezTo>
                  <a:lnTo>
                    <a:pt x="2642410" y="5750974"/>
                  </a:lnTo>
                  <a:cubicBezTo>
                    <a:pt x="2558722" y="5643376"/>
                    <a:pt x="2601951" y="5712684"/>
                    <a:pt x="2601951" y="5656921"/>
                  </a:cubicBezTo>
                  <a:lnTo>
                    <a:pt x="2503018" y="5537939"/>
                  </a:lnTo>
                  <a:lnTo>
                    <a:pt x="2404483" y="5445013"/>
                  </a:lnTo>
                  <a:lnTo>
                    <a:pt x="2276707" y="5285213"/>
                  </a:lnTo>
                  <a:lnTo>
                    <a:pt x="2230244" y="5215518"/>
                  </a:lnTo>
                  <a:lnTo>
                    <a:pt x="2137318" y="5142435"/>
                  </a:lnTo>
                  <a:lnTo>
                    <a:pt x="2006740" y="5119772"/>
                  </a:lnTo>
                  <a:lnTo>
                    <a:pt x="1997927" y="5169055"/>
                  </a:lnTo>
                  <a:lnTo>
                    <a:pt x="2056006" y="5273598"/>
                  </a:lnTo>
                  <a:lnTo>
                    <a:pt x="2044390" y="5331677"/>
                  </a:lnTo>
                  <a:lnTo>
                    <a:pt x="2009543" y="5401372"/>
                  </a:lnTo>
                  <a:lnTo>
                    <a:pt x="2009543" y="5552378"/>
                  </a:lnTo>
                  <a:lnTo>
                    <a:pt x="1939848" y="5691768"/>
                  </a:lnTo>
                  <a:lnTo>
                    <a:pt x="1835305" y="5784695"/>
                  </a:lnTo>
                  <a:lnTo>
                    <a:pt x="1742378" y="5842774"/>
                  </a:lnTo>
                  <a:lnTo>
                    <a:pt x="1712130" y="5877057"/>
                  </a:lnTo>
                  <a:lnTo>
                    <a:pt x="1601590" y="5921830"/>
                  </a:lnTo>
                  <a:lnTo>
                    <a:pt x="1475213" y="5912470"/>
                  </a:lnTo>
                  <a:lnTo>
                    <a:pt x="1183025" y="5934009"/>
                  </a:lnTo>
                  <a:lnTo>
                    <a:pt x="1117931" y="5852134"/>
                  </a:lnTo>
                  <a:lnTo>
                    <a:pt x="997561" y="5756952"/>
                  </a:lnTo>
                  <a:cubicBezTo>
                    <a:pt x="998494" y="5726540"/>
                    <a:pt x="999428" y="5696128"/>
                    <a:pt x="1000361" y="5665716"/>
                  </a:cubicBezTo>
                  <a:lnTo>
                    <a:pt x="956708" y="5596585"/>
                  </a:lnTo>
                  <a:lnTo>
                    <a:pt x="858173" y="5537382"/>
                  </a:lnTo>
                  <a:lnTo>
                    <a:pt x="802897" y="5467681"/>
                  </a:lnTo>
                  <a:cubicBezTo>
                    <a:pt x="802897" y="5432833"/>
                    <a:pt x="813110" y="5331677"/>
                    <a:pt x="813110" y="5296829"/>
                  </a:cubicBezTo>
                  <a:cubicBezTo>
                    <a:pt x="825111" y="5176818"/>
                    <a:pt x="824726" y="5219583"/>
                    <a:pt x="824726" y="5169055"/>
                  </a:cubicBezTo>
                  <a:lnTo>
                    <a:pt x="813110" y="5006433"/>
                  </a:lnTo>
                  <a:lnTo>
                    <a:pt x="882805" y="4785732"/>
                  </a:lnTo>
                  <a:lnTo>
                    <a:pt x="882805" y="4692805"/>
                  </a:lnTo>
                  <a:lnTo>
                    <a:pt x="801494" y="4716037"/>
                  </a:lnTo>
                  <a:lnTo>
                    <a:pt x="708567" y="4774116"/>
                  </a:lnTo>
                  <a:lnTo>
                    <a:pt x="673719" y="4727652"/>
                  </a:lnTo>
                  <a:lnTo>
                    <a:pt x="662104" y="4506951"/>
                  </a:lnTo>
                  <a:lnTo>
                    <a:pt x="534329" y="4472104"/>
                  </a:lnTo>
                  <a:lnTo>
                    <a:pt x="453018" y="4425640"/>
                  </a:lnTo>
                  <a:lnTo>
                    <a:pt x="336860" y="4309482"/>
                  </a:lnTo>
                  <a:lnTo>
                    <a:pt x="336860" y="4158476"/>
                  </a:lnTo>
                  <a:lnTo>
                    <a:pt x="267165" y="4077165"/>
                  </a:lnTo>
                  <a:lnTo>
                    <a:pt x="92927" y="3891311"/>
                  </a:lnTo>
                  <a:lnTo>
                    <a:pt x="11616" y="3740305"/>
                  </a:lnTo>
                  <a:lnTo>
                    <a:pt x="0" y="3484756"/>
                  </a:lnTo>
                  <a:lnTo>
                    <a:pt x="46463" y="3322134"/>
                  </a:lnTo>
                  <a:lnTo>
                    <a:pt x="69695" y="3147896"/>
                  </a:lnTo>
                  <a:lnTo>
                    <a:pt x="69695" y="3043354"/>
                  </a:lnTo>
                  <a:lnTo>
                    <a:pt x="58079" y="2915579"/>
                  </a:lnTo>
                  <a:lnTo>
                    <a:pt x="81311" y="2857500"/>
                  </a:lnTo>
                  <a:lnTo>
                    <a:pt x="197469" y="2857500"/>
                  </a:lnTo>
                  <a:lnTo>
                    <a:pt x="313628" y="2776189"/>
                  </a:lnTo>
                  <a:lnTo>
                    <a:pt x="394939" y="2729726"/>
                  </a:lnTo>
                  <a:lnTo>
                    <a:pt x="394939" y="2660031"/>
                  </a:lnTo>
                  <a:lnTo>
                    <a:pt x="534329" y="2590335"/>
                  </a:lnTo>
                  <a:lnTo>
                    <a:pt x="545945" y="2555488"/>
                  </a:lnTo>
                  <a:lnTo>
                    <a:pt x="557561" y="2404482"/>
                  </a:lnTo>
                  <a:lnTo>
                    <a:pt x="627256" y="2253476"/>
                  </a:lnTo>
                  <a:lnTo>
                    <a:pt x="638872" y="2183781"/>
                  </a:lnTo>
                  <a:lnTo>
                    <a:pt x="627256" y="1928232"/>
                  </a:lnTo>
                  <a:lnTo>
                    <a:pt x="545945" y="1823689"/>
                  </a:lnTo>
                  <a:lnTo>
                    <a:pt x="557561" y="1730762"/>
                  </a:lnTo>
                  <a:lnTo>
                    <a:pt x="487866" y="1649451"/>
                  </a:lnTo>
                  <a:lnTo>
                    <a:pt x="453018" y="1463598"/>
                  </a:lnTo>
                  <a:lnTo>
                    <a:pt x="429787" y="1242896"/>
                  </a:lnTo>
                  <a:lnTo>
                    <a:pt x="394939" y="1208049"/>
                  </a:lnTo>
                  <a:lnTo>
                    <a:pt x="336860" y="1173201"/>
                  </a:lnTo>
                  <a:lnTo>
                    <a:pt x="348476" y="1057043"/>
                  </a:lnTo>
                  <a:lnTo>
                    <a:pt x="220701" y="975732"/>
                  </a:lnTo>
                  <a:lnTo>
                    <a:pt x="220701" y="906037"/>
                  </a:lnTo>
                  <a:lnTo>
                    <a:pt x="69695" y="778262"/>
                  </a:lnTo>
                  <a:lnTo>
                    <a:pt x="0" y="673720"/>
                  </a:lnTo>
                  <a:lnTo>
                    <a:pt x="81311" y="383323"/>
                  </a:lnTo>
                  <a:lnTo>
                    <a:pt x="243933" y="360091"/>
                  </a:lnTo>
                  <a:lnTo>
                    <a:pt x="360091" y="371707"/>
                  </a:lnTo>
                  <a:lnTo>
                    <a:pt x="464634" y="371707"/>
                  </a:lnTo>
                  <a:lnTo>
                    <a:pt x="650488" y="371707"/>
                  </a:lnTo>
                  <a:lnTo>
                    <a:pt x="708567" y="313628"/>
                  </a:lnTo>
                  <a:close/>
                </a:path>
              </a:pathLst>
            </a:custGeom>
            <a:solidFill>
              <a:srgbClr val="FFFFFF">
                <a:alpha val="29020"/>
              </a:srgbClr>
            </a:solidFill>
            <a:ln cap="flat" cmpd="sng" w="9525">
              <a:solidFill>
                <a:srgbClr val="00274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4" name="Google Shape;854;p48"/>
            <p:cNvSpPr/>
            <p:nvPr/>
          </p:nvSpPr>
          <p:spPr>
            <a:xfrm>
              <a:off x="4829175" y="2650596"/>
              <a:ext cx="979317" cy="703385"/>
            </a:xfrm>
            <a:custGeom>
              <a:rect b="b" l="l" r="r" t="t"/>
              <a:pathLst>
                <a:path extrusionOk="0" h="3516923" w="4777154">
                  <a:moveTo>
                    <a:pt x="1062404" y="0"/>
                  </a:moveTo>
                  <a:lnTo>
                    <a:pt x="1135673" y="65943"/>
                  </a:lnTo>
                  <a:lnTo>
                    <a:pt x="1245577" y="65943"/>
                  </a:lnTo>
                  <a:lnTo>
                    <a:pt x="1370135" y="102577"/>
                  </a:lnTo>
                  <a:lnTo>
                    <a:pt x="1443404" y="124558"/>
                  </a:lnTo>
                  <a:lnTo>
                    <a:pt x="1524000" y="95250"/>
                  </a:lnTo>
                  <a:lnTo>
                    <a:pt x="1567961" y="95250"/>
                  </a:lnTo>
                  <a:lnTo>
                    <a:pt x="1604596" y="80597"/>
                  </a:lnTo>
                  <a:cubicBezTo>
                    <a:pt x="1672770" y="110896"/>
                    <a:pt x="1646484" y="109904"/>
                    <a:pt x="1677865" y="109904"/>
                  </a:cubicBezTo>
                  <a:lnTo>
                    <a:pt x="1831731" y="109904"/>
                  </a:lnTo>
                  <a:lnTo>
                    <a:pt x="2014904" y="278423"/>
                  </a:lnTo>
                  <a:lnTo>
                    <a:pt x="2146788" y="322385"/>
                  </a:lnTo>
                  <a:cubicBezTo>
                    <a:pt x="2244418" y="299855"/>
                    <a:pt x="2209454" y="300404"/>
                    <a:pt x="2249365" y="300404"/>
                  </a:cubicBezTo>
                  <a:cubicBezTo>
                    <a:pt x="2398319" y="278061"/>
                    <a:pt x="2346511" y="278423"/>
                    <a:pt x="2403231" y="278423"/>
                  </a:cubicBezTo>
                  <a:lnTo>
                    <a:pt x="2674327" y="278423"/>
                  </a:lnTo>
                  <a:lnTo>
                    <a:pt x="2776904" y="373673"/>
                  </a:lnTo>
                  <a:lnTo>
                    <a:pt x="2916115" y="534866"/>
                  </a:lnTo>
                  <a:lnTo>
                    <a:pt x="2989385" y="666750"/>
                  </a:lnTo>
                  <a:lnTo>
                    <a:pt x="3004038" y="747347"/>
                  </a:lnTo>
                  <a:lnTo>
                    <a:pt x="3187211" y="886558"/>
                  </a:lnTo>
                  <a:lnTo>
                    <a:pt x="3289788" y="879231"/>
                  </a:lnTo>
                  <a:lnTo>
                    <a:pt x="3363058" y="901212"/>
                  </a:lnTo>
                  <a:cubicBezTo>
                    <a:pt x="3424042" y="916458"/>
                    <a:pt x="3401533" y="915866"/>
                    <a:pt x="3429000" y="915866"/>
                  </a:cubicBezTo>
                  <a:cubicBezTo>
                    <a:pt x="3482275" y="877811"/>
                    <a:pt x="3459279" y="879231"/>
                    <a:pt x="3487615" y="879231"/>
                  </a:cubicBezTo>
                  <a:lnTo>
                    <a:pt x="3612173" y="879231"/>
                  </a:lnTo>
                  <a:cubicBezTo>
                    <a:pt x="3726919" y="894531"/>
                    <a:pt x="3685118" y="893885"/>
                    <a:pt x="3736731" y="893885"/>
                  </a:cubicBezTo>
                  <a:lnTo>
                    <a:pt x="3788019" y="893885"/>
                  </a:lnTo>
                  <a:lnTo>
                    <a:pt x="3846635" y="937847"/>
                  </a:lnTo>
                  <a:cubicBezTo>
                    <a:pt x="3915004" y="930250"/>
                    <a:pt x="3890461" y="930520"/>
                    <a:pt x="3919904" y="930520"/>
                  </a:cubicBezTo>
                  <a:lnTo>
                    <a:pt x="3971192" y="959827"/>
                  </a:lnTo>
                  <a:lnTo>
                    <a:pt x="4066442" y="959827"/>
                  </a:lnTo>
                  <a:lnTo>
                    <a:pt x="4044461" y="1011116"/>
                  </a:lnTo>
                  <a:cubicBezTo>
                    <a:pt x="3967190" y="1065205"/>
                    <a:pt x="3941380" y="1062404"/>
                    <a:pt x="3985846" y="1062404"/>
                  </a:cubicBezTo>
                  <a:lnTo>
                    <a:pt x="4022481" y="1150327"/>
                  </a:lnTo>
                  <a:cubicBezTo>
                    <a:pt x="4029943" y="1284651"/>
                    <a:pt x="4029808" y="1238183"/>
                    <a:pt x="4029808" y="1289539"/>
                  </a:cubicBezTo>
                  <a:lnTo>
                    <a:pt x="4029808" y="1340827"/>
                  </a:lnTo>
                  <a:lnTo>
                    <a:pt x="4007827" y="1384789"/>
                  </a:lnTo>
                  <a:lnTo>
                    <a:pt x="4066442" y="1450731"/>
                  </a:lnTo>
                  <a:lnTo>
                    <a:pt x="4095750" y="1509347"/>
                  </a:lnTo>
                  <a:cubicBezTo>
                    <a:pt x="4185705" y="1569317"/>
                    <a:pt x="4148450" y="1567962"/>
                    <a:pt x="4191000" y="1567962"/>
                  </a:cubicBezTo>
                  <a:lnTo>
                    <a:pt x="4344865" y="1663212"/>
                  </a:lnTo>
                  <a:lnTo>
                    <a:pt x="4418135" y="1641231"/>
                  </a:lnTo>
                  <a:lnTo>
                    <a:pt x="4476750" y="1714500"/>
                  </a:lnTo>
                  <a:lnTo>
                    <a:pt x="4535365" y="1853712"/>
                  </a:lnTo>
                  <a:lnTo>
                    <a:pt x="4674577" y="1934308"/>
                  </a:lnTo>
                  <a:lnTo>
                    <a:pt x="4777154" y="1978270"/>
                  </a:lnTo>
                  <a:cubicBezTo>
                    <a:pt x="4754211" y="2031803"/>
                    <a:pt x="4755173" y="2010958"/>
                    <a:pt x="4755173" y="2036885"/>
                  </a:cubicBezTo>
                  <a:lnTo>
                    <a:pt x="4725865" y="2168770"/>
                  </a:lnTo>
                  <a:lnTo>
                    <a:pt x="4689231" y="2271347"/>
                  </a:lnTo>
                  <a:lnTo>
                    <a:pt x="4645269" y="2337289"/>
                  </a:lnTo>
                  <a:lnTo>
                    <a:pt x="4513385" y="2366597"/>
                  </a:lnTo>
                  <a:lnTo>
                    <a:pt x="4432788" y="2381250"/>
                  </a:lnTo>
                  <a:lnTo>
                    <a:pt x="4330211" y="2447193"/>
                  </a:lnTo>
                  <a:lnTo>
                    <a:pt x="4264269" y="2513135"/>
                  </a:lnTo>
                  <a:lnTo>
                    <a:pt x="4220308" y="2549770"/>
                  </a:lnTo>
                  <a:lnTo>
                    <a:pt x="4110404" y="2513135"/>
                  </a:lnTo>
                  <a:lnTo>
                    <a:pt x="4051788" y="2454520"/>
                  </a:lnTo>
                  <a:lnTo>
                    <a:pt x="3905250" y="2447193"/>
                  </a:lnTo>
                  <a:lnTo>
                    <a:pt x="3802673" y="2498481"/>
                  </a:lnTo>
                  <a:lnTo>
                    <a:pt x="3678115" y="2564423"/>
                  </a:lnTo>
                  <a:lnTo>
                    <a:pt x="3619500" y="2593731"/>
                  </a:lnTo>
                  <a:lnTo>
                    <a:pt x="3641481" y="2688981"/>
                  </a:lnTo>
                  <a:lnTo>
                    <a:pt x="3685442" y="2754923"/>
                  </a:lnTo>
                  <a:lnTo>
                    <a:pt x="3714750" y="2798885"/>
                  </a:lnTo>
                  <a:lnTo>
                    <a:pt x="3802673" y="2835520"/>
                  </a:lnTo>
                  <a:cubicBezTo>
                    <a:pt x="3863472" y="2865919"/>
                    <a:pt x="3883132" y="2864827"/>
                    <a:pt x="3853961" y="2864827"/>
                  </a:cubicBezTo>
                  <a:lnTo>
                    <a:pt x="3875942" y="2938097"/>
                  </a:lnTo>
                  <a:lnTo>
                    <a:pt x="3824654" y="2974731"/>
                  </a:lnTo>
                  <a:lnTo>
                    <a:pt x="3795346" y="3069981"/>
                  </a:lnTo>
                  <a:lnTo>
                    <a:pt x="3758711" y="3172558"/>
                  </a:lnTo>
                  <a:cubicBezTo>
                    <a:pt x="3788791" y="3262798"/>
                    <a:pt x="3818912" y="3260481"/>
                    <a:pt x="3780692" y="3260481"/>
                  </a:cubicBezTo>
                  <a:lnTo>
                    <a:pt x="3802673" y="3289789"/>
                  </a:lnTo>
                  <a:lnTo>
                    <a:pt x="3729404" y="3326423"/>
                  </a:lnTo>
                  <a:lnTo>
                    <a:pt x="3670788" y="3297116"/>
                  </a:lnTo>
                  <a:lnTo>
                    <a:pt x="3604846" y="3282462"/>
                  </a:lnTo>
                  <a:lnTo>
                    <a:pt x="3538904" y="3311770"/>
                  </a:lnTo>
                  <a:lnTo>
                    <a:pt x="3472961" y="3355731"/>
                  </a:lnTo>
                  <a:lnTo>
                    <a:pt x="3385038" y="3385039"/>
                  </a:lnTo>
                  <a:lnTo>
                    <a:pt x="3275135" y="3399693"/>
                  </a:lnTo>
                  <a:lnTo>
                    <a:pt x="3231173" y="3370385"/>
                  </a:lnTo>
                  <a:lnTo>
                    <a:pt x="3179885" y="3333750"/>
                  </a:lnTo>
                  <a:lnTo>
                    <a:pt x="3135923" y="3311770"/>
                  </a:lnTo>
                  <a:lnTo>
                    <a:pt x="3062654" y="3311770"/>
                  </a:lnTo>
                  <a:lnTo>
                    <a:pt x="3026019" y="3348404"/>
                  </a:lnTo>
                  <a:cubicBezTo>
                    <a:pt x="2950355" y="3333271"/>
                    <a:pt x="2977657" y="3333750"/>
                    <a:pt x="2945423" y="3333750"/>
                  </a:cubicBezTo>
                  <a:lnTo>
                    <a:pt x="2872154" y="3333750"/>
                  </a:lnTo>
                  <a:lnTo>
                    <a:pt x="2828192" y="3363058"/>
                  </a:lnTo>
                  <a:lnTo>
                    <a:pt x="2762250" y="3429000"/>
                  </a:lnTo>
                  <a:lnTo>
                    <a:pt x="2747596" y="3487616"/>
                  </a:lnTo>
                  <a:lnTo>
                    <a:pt x="2535115" y="3487616"/>
                  </a:lnTo>
                  <a:lnTo>
                    <a:pt x="2447192" y="3472962"/>
                  </a:lnTo>
                  <a:lnTo>
                    <a:pt x="2439865" y="3421673"/>
                  </a:lnTo>
                  <a:lnTo>
                    <a:pt x="2366596" y="3377712"/>
                  </a:lnTo>
                  <a:lnTo>
                    <a:pt x="2264019" y="3311770"/>
                  </a:lnTo>
                  <a:lnTo>
                    <a:pt x="2161442" y="3267808"/>
                  </a:lnTo>
                  <a:lnTo>
                    <a:pt x="2102827" y="3216520"/>
                  </a:lnTo>
                  <a:lnTo>
                    <a:pt x="2022231" y="3260481"/>
                  </a:lnTo>
                  <a:lnTo>
                    <a:pt x="1978269" y="3267808"/>
                  </a:lnTo>
                  <a:lnTo>
                    <a:pt x="1948961" y="3179885"/>
                  </a:lnTo>
                  <a:lnTo>
                    <a:pt x="1912327" y="3091962"/>
                  </a:lnTo>
                  <a:lnTo>
                    <a:pt x="1905000" y="2989385"/>
                  </a:lnTo>
                  <a:lnTo>
                    <a:pt x="1890346" y="2923443"/>
                  </a:lnTo>
                  <a:lnTo>
                    <a:pt x="1846385" y="2864827"/>
                  </a:lnTo>
                  <a:lnTo>
                    <a:pt x="1751135" y="2842847"/>
                  </a:lnTo>
                  <a:lnTo>
                    <a:pt x="1699846" y="2835520"/>
                  </a:lnTo>
                  <a:lnTo>
                    <a:pt x="1641231" y="2835520"/>
                  </a:lnTo>
                  <a:lnTo>
                    <a:pt x="1582615" y="2806212"/>
                  </a:lnTo>
                  <a:lnTo>
                    <a:pt x="1538654" y="2872154"/>
                  </a:lnTo>
                  <a:lnTo>
                    <a:pt x="1443404" y="2938097"/>
                  </a:lnTo>
                  <a:lnTo>
                    <a:pt x="1333500" y="2996712"/>
                  </a:lnTo>
                  <a:lnTo>
                    <a:pt x="1223596" y="3018693"/>
                  </a:lnTo>
                  <a:lnTo>
                    <a:pt x="1216269" y="3091962"/>
                  </a:lnTo>
                  <a:lnTo>
                    <a:pt x="1223596" y="3187212"/>
                  </a:lnTo>
                  <a:lnTo>
                    <a:pt x="1223596" y="3304443"/>
                  </a:lnTo>
                  <a:cubicBezTo>
                    <a:pt x="1178046" y="3357585"/>
                    <a:pt x="1179635" y="3378248"/>
                    <a:pt x="1179635" y="3348404"/>
                  </a:cubicBezTo>
                  <a:lnTo>
                    <a:pt x="1135673" y="3399693"/>
                  </a:lnTo>
                  <a:lnTo>
                    <a:pt x="1091711" y="3443654"/>
                  </a:lnTo>
                  <a:lnTo>
                    <a:pt x="1047750" y="3443654"/>
                  </a:lnTo>
                  <a:lnTo>
                    <a:pt x="1003788" y="3472962"/>
                  </a:lnTo>
                  <a:lnTo>
                    <a:pt x="923192" y="3465635"/>
                  </a:lnTo>
                  <a:lnTo>
                    <a:pt x="871904" y="3458308"/>
                  </a:lnTo>
                  <a:lnTo>
                    <a:pt x="740019" y="3516923"/>
                  </a:lnTo>
                  <a:lnTo>
                    <a:pt x="644769" y="3509597"/>
                  </a:lnTo>
                  <a:lnTo>
                    <a:pt x="571500" y="3472962"/>
                  </a:lnTo>
                  <a:lnTo>
                    <a:pt x="534865" y="3472962"/>
                  </a:lnTo>
                  <a:lnTo>
                    <a:pt x="483577" y="3472962"/>
                  </a:lnTo>
                  <a:lnTo>
                    <a:pt x="454269" y="3494943"/>
                  </a:lnTo>
                  <a:lnTo>
                    <a:pt x="373673" y="3443654"/>
                  </a:lnTo>
                  <a:lnTo>
                    <a:pt x="293077" y="3377712"/>
                  </a:lnTo>
                  <a:lnTo>
                    <a:pt x="227135" y="3370385"/>
                  </a:lnTo>
                  <a:lnTo>
                    <a:pt x="175846" y="3333750"/>
                  </a:lnTo>
                  <a:lnTo>
                    <a:pt x="124558" y="3348404"/>
                  </a:lnTo>
                  <a:cubicBezTo>
                    <a:pt x="108719" y="3285050"/>
                    <a:pt x="68781" y="3298632"/>
                    <a:pt x="68781" y="3263838"/>
                  </a:cubicBezTo>
                  <a:lnTo>
                    <a:pt x="77644" y="3079445"/>
                  </a:lnTo>
                  <a:lnTo>
                    <a:pt x="183173" y="2989385"/>
                  </a:lnTo>
                  <a:lnTo>
                    <a:pt x="80596" y="2916116"/>
                  </a:lnTo>
                  <a:lnTo>
                    <a:pt x="36635" y="2857500"/>
                  </a:lnTo>
                  <a:lnTo>
                    <a:pt x="36635" y="2857500"/>
                  </a:lnTo>
                  <a:lnTo>
                    <a:pt x="0" y="2798885"/>
                  </a:lnTo>
                  <a:lnTo>
                    <a:pt x="263769" y="2571750"/>
                  </a:lnTo>
                  <a:lnTo>
                    <a:pt x="139211" y="2439866"/>
                  </a:lnTo>
                  <a:lnTo>
                    <a:pt x="153865" y="2315308"/>
                  </a:lnTo>
                  <a:lnTo>
                    <a:pt x="212481" y="2132135"/>
                  </a:lnTo>
                  <a:cubicBezTo>
                    <a:pt x="220133" y="2017357"/>
                    <a:pt x="219808" y="2058947"/>
                    <a:pt x="219808" y="2007577"/>
                  </a:cubicBezTo>
                  <a:cubicBezTo>
                    <a:pt x="242465" y="1894286"/>
                    <a:pt x="215369" y="1924089"/>
                    <a:pt x="249115" y="1890347"/>
                  </a:cubicBezTo>
                  <a:lnTo>
                    <a:pt x="322385" y="1787770"/>
                  </a:lnTo>
                  <a:lnTo>
                    <a:pt x="315058" y="1472712"/>
                  </a:lnTo>
                  <a:lnTo>
                    <a:pt x="410308" y="1465385"/>
                  </a:lnTo>
                  <a:lnTo>
                    <a:pt x="439615" y="1428750"/>
                  </a:lnTo>
                  <a:lnTo>
                    <a:pt x="402981" y="1326173"/>
                  </a:lnTo>
                  <a:lnTo>
                    <a:pt x="315058" y="1260231"/>
                  </a:lnTo>
                  <a:lnTo>
                    <a:pt x="139211" y="1099039"/>
                  </a:lnTo>
                  <a:lnTo>
                    <a:pt x="139211" y="952500"/>
                  </a:lnTo>
                  <a:lnTo>
                    <a:pt x="168519" y="820616"/>
                  </a:lnTo>
                  <a:lnTo>
                    <a:pt x="197827" y="740020"/>
                  </a:lnTo>
                  <a:lnTo>
                    <a:pt x="168519" y="681404"/>
                  </a:lnTo>
                  <a:lnTo>
                    <a:pt x="197827" y="608135"/>
                  </a:lnTo>
                  <a:lnTo>
                    <a:pt x="197827" y="556847"/>
                  </a:lnTo>
                  <a:lnTo>
                    <a:pt x="87923" y="461597"/>
                  </a:lnTo>
                  <a:lnTo>
                    <a:pt x="51288" y="373673"/>
                  </a:lnTo>
                  <a:lnTo>
                    <a:pt x="51288" y="307731"/>
                  </a:lnTo>
                  <a:lnTo>
                    <a:pt x="161192" y="307731"/>
                  </a:lnTo>
                  <a:lnTo>
                    <a:pt x="212481" y="359020"/>
                  </a:lnTo>
                  <a:lnTo>
                    <a:pt x="344365" y="212481"/>
                  </a:lnTo>
                  <a:lnTo>
                    <a:pt x="424961" y="263770"/>
                  </a:lnTo>
                  <a:lnTo>
                    <a:pt x="534865" y="212481"/>
                  </a:lnTo>
                  <a:lnTo>
                    <a:pt x="630115" y="205154"/>
                  </a:lnTo>
                  <a:lnTo>
                    <a:pt x="776654" y="197827"/>
                  </a:lnTo>
                  <a:lnTo>
                    <a:pt x="864577" y="109904"/>
                  </a:lnTo>
                  <a:lnTo>
                    <a:pt x="1062404" y="0"/>
                  </a:lnTo>
                  <a:close/>
                </a:path>
              </a:pathLst>
            </a:custGeom>
            <a:solidFill>
              <a:srgbClr val="FFFFFF">
                <a:alpha val="29020"/>
              </a:srgbClr>
            </a:solidFill>
            <a:ln cap="flat" cmpd="sng" w="9525">
              <a:solidFill>
                <a:srgbClr val="00274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5" name="Google Shape;855;p48"/>
            <p:cNvSpPr/>
            <p:nvPr/>
          </p:nvSpPr>
          <p:spPr>
            <a:xfrm>
              <a:off x="4167187" y="2610909"/>
              <a:ext cx="741849" cy="1203972"/>
            </a:xfrm>
            <a:custGeom>
              <a:rect b="b" l="l" r="r" t="t"/>
              <a:pathLst>
                <a:path extrusionOk="0" h="6254402" w="3663454">
                  <a:moveTo>
                    <a:pt x="892612" y="0"/>
                  </a:moveTo>
                  <a:cubicBezTo>
                    <a:pt x="1013023" y="60205"/>
                    <a:pt x="952500" y="-20632"/>
                    <a:pt x="952500" y="49145"/>
                  </a:cubicBezTo>
                  <a:lnTo>
                    <a:pt x="1050551" y="49145"/>
                  </a:lnTo>
                  <a:lnTo>
                    <a:pt x="1176618" y="217233"/>
                  </a:lnTo>
                  <a:cubicBezTo>
                    <a:pt x="1234735" y="333468"/>
                    <a:pt x="1232647" y="287530"/>
                    <a:pt x="1232647" y="343299"/>
                  </a:cubicBezTo>
                  <a:lnTo>
                    <a:pt x="1344706" y="357306"/>
                  </a:lnTo>
                  <a:lnTo>
                    <a:pt x="1428750" y="455358"/>
                  </a:lnTo>
                  <a:lnTo>
                    <a:pt x="1484779" y="511387"/>
                  </a:lnTo>
                  <a:lnTo>
                    <a:pt x="1582831" y="497380"/>
                  </a:lnTo>
                  <a:cubicBezTo>
                    <a:pt x="1699262" y="541041"/>
                    <a:pt x="1654997" y="539402"/>
                    <a:pt x="1708897" y="539402"/>
                  </a:cubicBezTo>
                  <a:lnTo>
                    <a:pt x="1806948" y="483373"/>
                  </a:lnTo>
                  <a:lnTo>
                    <a:pt x="1876985" y="497380"/>
                  </a:lnTo>
                  <a:cubicBezTo>
                    <a:pt x="1977544" y="655400"/>
                    <a:pt x="2035915" y="651461"/>
                    <a:pt x="1961029" y="651461"/>
                  </a:cubicBezTo>
                  <a:lnTo>
                    <a:pt x="2013199" y="707729"/>
                  </a:lnTo>
                  <a:cubicBezTo>
                    <a:pt x="2171379" y="621449"/>
                    <a:pt x="2056606" y="693483"/>
                    <a:pt x="2129118" y="693483"/>
                  </a:cubicBezTo>
                  <a:lnTo>
                    <a:pt x="2227169" y="693483"/>
                  </a:lnTo>
                  <a:lnTo>
                    <a:pt x="2269191" y="777527"/>
                  </a:lnTo>
                  <a:lnTo>
                    <a:pt x="2353235" y="819549"/>
                  </a:lnTo>
                  <a:cubicBezTo>
                    <a:pt x="2429956" y="911614"/>
                    <a:pt x="2406964" y="889681"/>
                    <a:pt x="2437279" y="829049"/>
                  </a:cubicBezTo>
                  <a:lnTo>
                    <a:pt x="2535331" y="763520"/>
                  </a:lnTo>
                  <a:lnTo>
                    <a:pt x="2717426" y="875578"/>
                  </a:lnTo>
                  <a:lnTo>
                    <a:pt x="2899522" y="889586"/>
                  </a:lnTo>
                  <a:lnTo>
                    <a:pt x="3067610" y="749512"/>
                  </a:lnTo>
                  <a:lnTo>
                    <a:pt x="3193676" y="637453"/>
                  </a:lnTo>
                  <a:lnTo>
                    <a:pt x="3277721" y="553409"/>
                  </a:lnTo>
                  <a:lnTo>
                    <a:pt x="3361481" y="707490"/>
                  </a:lnTo>
                  <a:lnTo>
                    <a:pt x="3449098" y="805542"/>
                  </a:lnTo>
                  <a:lnTo>
                    <a:pt x="3417794" y="889586"/>
                  </a:lnTo>
                  <a:lnTo>
                    <a:pt x="3459531" y="976005"/>
                  </a:lnTo>
                  <a:lnTo>
                    <a:pt x="3441951" y="1069305"/>
                  </a:lnTo>
                  <a:lnTo>
                    <a:pt x="3417508" y="1141720"/>
                  </a:lnTo>
                  <a:lnTo>
                    <a:pt x="3375772" y="1337821"/>
                  </a:lnTo>
                  <a:lnTo>
                    <a:pt x="3571591" y="1468637"/>
                  </a:lnTo>
                  <a:cubicBezTo>
                    <a:pt x="3700780" y="1612181"/>
                    <a:pt x="3655919" y="1569159"/>
                    <a:pt x="3655919" y="1645983"/>
                  </a:cubicBezTo>
                  <a:lnTo>
                    <a:pt x="3655919" y="1744034"/>
                  </a:lnTo>
                  <a:lnTo>
                    <a:pt x="3543860" y="1744034"/>
                  </a:lnTo>
                  <a:lnTo>
                    <a:pt x="3585600" y="1954146"/>
                  </a:lnTo>
                  <a:lnTo>
                    <a:pt x="3557868" y="2094218"/>
                  </a:lnTo>
                  <a:lnTo>
                    <a:pt x="3487831" y="2192270"/>
                  </a:lnTo>
                  <a:lnTo>
                    <a:pt x="3473823" y="2346351"/>
                  </a:lnTo>
                  <a:cubicBezTo>
                    <a:pt x="3430162" y="2462781"/>
                    <a:pt x="3513431" y="2458408"/>
                    <a:pt x="3459531" y="2458408"/>
                  </a:cubicBezTo>
                  <a:lnTo>
                    <a:pt x="3413941" y="2584476"/>
                  </a:lnTo>
                  <a:lnTo>
                    <a:pt x="3389495" y="2710544"/>
                  </a:lnTo>
                  <a:lnTo>
                    <a:pt x="3277721" y="2724549"/>
                  </a:lnTo>
                  <a:lnTo>
                    <a:pt x="3151654" y="2668520"/>
                  </a:lnTo>
                  <a:lnTo>
                    <a:pt x="3109632" y="2710542"/>
                  </a:lnTo>
                  <a:lnTo>
                    <a:pt x="3025588" y="2794586"/>
                  </a:lnTo>
                  <a:lnTo>
                    <a:pt x="2857500" y="2710542"/>
                  </a:lnTo>
                  <a:lnTo>
                    <a:pt x="2773456" y="2808593"/>
                  </a:lnTo>
                  <a:lnTo>
                    <a:pt x="2717426" y="2934659"/>
                  </a:lnTo>
                  <a:lnTo>
                    <a:pt x="2759448" y="3018703"/>
                  </a:lnTo>
                  <a:lnTo>
                    <a:pt x="2871507" y="3032711"/>
                  </a:lnTo>
                  <a:lnTo>
                    <a:pt x="2941544" y="3088740"/>
                  </a:lnTo>
                  <a:lnTo>
                    <a:pt x="3067610" y="3088740"/>
                  </a:lnTo>
                  <a:lnTo>
                    <a:pt x="3137647" y="3130762"/>
                  </a:lnTo>
                  <a:lnTo>
                    <a:pt x="3179669" y="3158777"/>
                  </a:lnTo>
                  <a:lnTo>
                    <a:pt x="3294735" y="3130760"/>
                  </a:lnTo>
                  <a:lnTo>
                    <a:pt x="3329891" y="3165908"/>
                  </a:lnTo>
                  <a:lnTo>
                    <a:pt x="3375772" y="3270836"/>
                  </a:lnTo>
                  <a:lnTo>
                    <a:pt x="3361765" y="3326865"/>
                  </a:lnTo>
                  <a:lnTo>
                    <a:pt x="3291728" y="3424917"/>
                  </a:lnTo>
                  <a:lnTo>
                    <a:pt x="3319743" y="3536976"/>
                  </a:lnTo>
                  <a:lnTo>
                    <a:pt x="3361765" y="3635027"/>
                  </a:lnTo>
                  <a:lnTo>
                    <a:pt x="3361765" y="3719071"/>
                  </a:lnTo>
                  <a:lnTo>
                    <a:pt x="3333750" y="3817123"/>
                  </a:lnTo>
                  <a:lnTo>
                    <a:pt x="3319743" y="3915174"/>
                  </a:lnTo>
                  <a:lnTo>
                    <a:pt x="3403787" y="4013226"/>
                  </a:lnTo>
                  <a:lnTo>
                    <a:pt x="3333750" y="4167306"/>
                  </a:lnTo>
                  <a:lnTo>
                    <a:pt x="3249706" y="4293373"/>
                  </a:lnTo>
                  <a:lnTo>
                    <a:pt x="3207684" y="4391424"/>
                  </a:lnTo>
                  <a:lnTo>
                    <a:pt x="3095625" y="4503483"/>
                  </a:lnTo>
                  <a:lnTo>
                    <a:pt x="3095625" y="4629549"/>
                  </a:lnTo>
                  <a:lnTo>
                    <a:pt x="3165662" y="4685578"/>
                  </a:lnTo>
                  <a:lnTo>
                    <a:pt x="3375772" y="4825652"/>
                  </a:lnTo>
                  <a:lnTo>
                    <a:pt x="3445809" y="4867674"/>
                  </a:lnTo>
                  <a:lnTo>
                    <a:pt x="3487831" y="4909696"/>
                  </a:lnTo>
                  <a:lnTo>
                    <a:pt x="3571875" y="5203851"/>
                  </a:lnTo>
                  <a:lnTo>
                    <a:pt x="3599890" y="5259880"/>
                  </a:lnTo>
                  <a:lnTo>
                    <a:pt x="3571875" y="5455983"/>
                  </a:lnTo>
                  <a:lnTo>
                    <a:pt x="3557868" y="5498005"/>
                  </a:lnTo>
                  <a:lnTo>
                    <a:pt x="3389779" y="5498005"/>
                  </a:lnTo>
                  <a:lnTo>
                    <a:pt x="3319743" y="5568042"/>
                  </a:lnTo>
                  <a:lnTo>
                    <a:pt x="3249706" y="5568042"/>
                  </a:lnTo>
                  <a:lnTo>
                    <a:pt x="3165662" y="5596056"/>
                  </a:lnTo>
                  <a:lnTo>
                    <a:pt x="3039596" y="5596056"/>
                  </a:lnTo>
                  <a:lnTo>
                    <a:pt x="2913529" y="5708115"/>
                  </a:lnTo>
                  <a:lnTo>
                    <a:pt x="2773456" y="5778152"/>
                  </a:lnTo>
                  <a:cubicBezTo>
                    <a:pt x="2788123" y="5880825"/>
                    <a:pt x="2820478" y="5876203"/>
                    <a:pt x="2773456" y="5876203"/>
                  </a:cubicBezTo>
                  <a:lnTo>
                    <a:pt x="2829485" y="5946240"/>
                  </a:lnTo>
                  <a:lnTo>
                    <a:pt x="2941544" y="5974255"/>
                  </a:lnTo>
                  <a:lnTo>
                    <a:pt x="2955551" y="6030284"/>
                  </a:lnTo>
                  <a:lnTo>
                    <a:pt x="2843493" y="6128336"/>
                  </a:lnTo>
                  <a:lnTo>
                    <a:pt x="2787463" y="6100321"/>
                  </a:lnTo>
                  <a:lnTo>
                    <a:pt x="2689412" y="6128336"/>
                  </a:lnTo>
                  <a:cubicBezTo>
                    <a:pt x="2559264" y="6200641"/>
                    <a:pt x="2611417" y="6198373"/>
                    <a:pt x="2549338" y="6198373"/>
                  </a:cubicBezTo>
                  <a:lnTo>
                    <a:pt x="2465294" y="6212380"/>
                  </a:lnTo>
                  <a:lnTo>
                    <a:pt x="2409265" y="6156351"/>
                  </a:lnTo>
                  <a:lnTo>
                    <a:pt x="2241176" y="6254402"/>
                  </a:lnTo>
                  <a:lnTo>
                    <a:pt x="2241176" y="6114328"/>
                  </a:lnTo>
                  <a:lnTo>
                    <a:pt x="2157132" y="5862196"/>
                  </a:lnTo>
                  <a:lnTo>
                    <a:pt x="2101103" y="5834181"/>
                  </a:lnTo>
                  <a:lnTo>
                    <a:pt x="1961029" y="5764145"/>
                  </a:lnTo>
                  <a:lnTo>
                    <a:pt x="1905000" y="5624071"/>
                  </a:lnTo>
                  <a:lnTo>
                    <a:pt x="1750919" y="5399953"/>
                  </a:lnTo>
                  <a:lnTo>
                    <a:pt x="1680882" y="5329917"/>
                  </a:lnTo>
                  <a:cubicBezTo>
                    <a:pt x="1536984" y="5229187"/>
                    <a:pt x="1597803" y="5231865"/>
                    <a:pt x="1526801" y="5231865"/>
                  </a:cubicBezTo>
                  <a:lnTo>
                    <a:pt x="1512794" y="5119806"/>
                  </a:lnTo>
                  <a:lnTo>
                    <a:pt x="1358713" y="5063777"/>
                  </a:lnTo>
                  <a:lnTo>
                    <a:pt x="1316691" y="4979733"/>
                  </a:lnTo>
                  <a:lnTo>
                    <a:pt x="1344706" y="4825652"/>
                  </a:lnTo>
                  <a:lnTo>
                    <a:pt x="1344706" y="4741608"/>
                  </a:lnTo>
                  <a:lnTo>
                    <a:pt x="1218640" y="4559512"/>
                  </a:lnTo>
                  <a:lnTo>
                    <a:pt x="1218640" y="4475468"/>
                  </a:lnTo>
                  <a:lnTo>
                    <a:pt x="1176618" y="4377417"/>
                  </a:lnTo>
                  <a:cubicBezTo>
                    <a:pt x="1086970" y="4257888"/>
                    <a:pt x="1139264" y="4265358"/>
                    <a:pt x="1064559" y="4265358"/>
                  </a:cubicBezTo>
                  <a:lnTo>
                    <a:pt x="966507" y="4307380"/>
                  </a:lnTo>
                  <a:lnTo>
                    <a:pt x="868456" y="4209328"/>
                  </a:lnTo>
                  <a:lnTo>
                    <a:pt x="770404" y="4181314"/>
                  </a:lnTo>
                  <a:lnTo>
                    <a:pt x="784412" y="3971203"/>
                  </a:lnTo>
                  <a:lnTo>
                    <a:pt x="658346" y="3831130"/>
                  </a:lnTo>
                  <a:lnTo>
                    <a:pt x="644338" y="3663042"/>
                  </a:lnTo>
                  <a:cubicBezTo>
                    <a:pt x="629908" y="3504311"/>
                    <a:pt x="630331" y="3560533"/>
                    <a:pt x="630331" y="3494953"/>
                  </a:cubicBezTo>
                  <a:lnTo>
                    <a:pt x="602316" y="3396902"/>
                  </a:lnTo>
                  <a:lnTo>
                    <a:pt x="602316" y="3242821"/>
                  </a:lnTo>
                  <a:lnTo>
                    <a:pt x="490257" y="3284843"/>
                  </a:lnTo>
                  <a:lnTo>
                    <a:pt x="406213" y="3340873"/>
                  </a:lnTo>
                  <a:lnTo>
                    <a:pt x="308162" y="3298851"/>
                  </a:lnTo>
                  <a:lnTo>
                    <a:pt x="336176" y="3144770"/>
                  </a:lnTo>
                  <a:lnTo>
                    <a:pt x="280147" y="3102748"/>
                  </a:lnTo>
                  <a:lnTo>
                    <a:pt x="154081" y="3060726"/>
                  </a:lnTo>
                  <a:lnTo>
                    <a:pt x="56029" y="2962674"/>
                  </a:lnTo>
                  <a:lnTo>
                    <a:pt x="0" y="2864623"/>
                  </a:lnTo>
                  <a:lnTo>
                    <a:pt x="73043" y="2761820"/>
                  </a:lnTo>
                  <a:lnTo>
                    <a:pt x="87052" y="2621752"/>
                  </a:lnTo>
                  <a:lnTo>
                    <a:pt x="303735" y="2514193"/>
                  </a:lnTo>
                  <a:lnTo>
                    <a:pt x="332318" y="2439647"/>
                  </a:lnTo>
                  <a:lnTo>
                    <a:pt x="419085" y="2369621"/>
                  </a:lnTo>
                  <a:lnTo>
                    <a:pt x="577309" y="2199152"/>
                  </a:lnTo>
                  <a:lnTo>
                    <a:pt x="741535" y="2217667"/>
                  </a:lnTo>
                  <a:lnTo>
                    <a:pt x="892327" y="2201287"/>
                  </a:lnTo>
                  <a:lnTo>
                    <a:pt x="955506" y="2105848"/>
                  </a:lnTo>
                  <a:lnTo>
                    <a:pt x="1046694" y="1823332"/>
                  </a:lnTo>
                  <a:lnTo>
                    <a:pt x="1057413" y="1722657"/>
                  </a:lnTo>
                  <a:lnTo>
                    <a:pt x="1162610" y="1772049"/>
                  </a:lnTo>
                  <a:cubicBezTo>
                    <a:pt x="1270997" y="1787532"/>
                    <a:pt x="1275428" y="1815586"/>
                    <a:pt x="1246654" y="1758042"/>
                  </a:cubicBezTo>
                  <a:lnTo>
                    <a:pt x="1260662" y="1673998"/>
                  </a:lnTo>
                  <a:lnTo>
                    <a:pt x="1246936" y="1573571"/>
                  </a:lnTo>
                  <a:lnTo>
                    <a:pt x="1190625" y="1533924"/>
                  </a:lnTo>
                  <a:lnTo>
                    <a:pt x="1106581" y="1421865"/>
                  </a:lnTo>
                  <a:lnTo>
                    <a:pt x="987661" y="1409990"/>
                  </a:lnTo>
                  <a:lnTo>
                    <a:pt x="858306" y="1363461"/>
                  </a:lnTo>
                  <a:lnTo>
                    <a:pt x="746246" y="1305060"/>
                  </a:lnTo>
                  <a:lnTo>
                    <a:pt x="658629" y="1263039"/>
                  </a:lnTo>
                  <a:lnTo>
                    <a:pt x="584451" y="1207008"/>
                  </a:lnTo>
                  <a:lnTo>
                    <a:pt x="682506" y="1027283"/>
                  </a:lnTo>
                  <a:lnTo>
                    <a:pt x="833013" y="817172"/>
                  </a:lnTo>
                  <a:lnTo>
                    <a:pt x="973082" y="691114"/>
                  </a:lnTo>
                  <a:lnTo>
                    <a:pt x="952215" y="441352"/>
                  </a:lnTo>
                  <a:lnTo>
                    <a:pt x="980233" y="301279"/>
                  </a:lnTo>
                  <a:lnTo>
                    <a:pt x="906621" y="114436"/>
                  </a:lnTo>
                  <a:lnTo>
                    <a:pt x="892612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0274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6" name="Google Shape;856;p48"/>
            <p:cNvSpPr/>
            <p:nvPr/>
          </p:nvSpPr>
          <p:spPr>
            <a:xfrm>
              <a:off x="3060700" y="1991784"/>
              <a:ext cx="1381195" cy="1446609"/>
            </a:xfrm>
            <a:custGeom>
              <a:rect b="b" l="l" r="r" t="t"/>
              <a:pathLst>
                <a:path extrusionOk="0" h="7143750" w="6737536">
                  <a:moveTo>
                    <a:pt x="252132" y="3964081"/>
                  </a:moveTo>
                  <a:lnTo>
                    <a:pt x="350183" y="3964081"/>
                  </a:lnTo>
                  <a:lnTo>
                    <a:pt x="434228" y="4132169"/>
                  </a:lnTo>
                  <a:lnTo>
                    <a:pt x="588308" y="4132169"/>
                  </a:lnTo>
                  <a:lnTo>
                    <a:pt x="742389" y="4048125"/>
                  </a:lnTo>
                  <a:lnTo>
                    <a:pt x="924485" y="3936066"/>
                  </a:lnTo>
                  <a:cubicBezTo>
                    <a:pt x="851459" y="3848435"/>
                    <a:pt x="854448" y="3888489"/>
                    <a:pt x="854448" y="3838015"/>
                  </a:cubicBezTo>
                  <a:lnTo>
                    <a:pt x="910478" y="3810000"/>
                  </a:lnTo>
                  <a:lnTo>
                    <a:pt x="1148603" y="3753971"/>
                  </a:lnTo>
                  <a:lnTo>
                    <a:pt x="1190625" y="3894044"/>
                  </a:lnTo>
                  <a:cubicBezTo>
                    <a:pt x="1278845" y="3938154"/>
                    <a:pt x="1274669" y="3967387"/>
                    <a:pt x="1274669" y="3922059"/>
                  </a:cubicBezTo>
                  <a:lnTo>
                    <a:pt x="1246654" y="3781985"/>
                  </a:lnTo>
                  <a:lnTo>
                    <a:pt x="1330698" y="3781985"/>
                  </a:lnTo>
                  <a:lnTo>
                    <a:pt x="1372720" y="3711949"/>
                  </a:lnTo>
                  <a:lnTo>
                    <a:pt x="1442757" y="3711949"/>
                  </a:lnTo>
                  <a:lnTo>
                    <a:pt x="1540808" y="3599890"/>
                  </a:lnTo>
                  <a:lnTo>
                    <a:pt x="1540808" y="3543860"/>
                  </a:lnTo>
                  <a:lnTo>
                    <a:pt x="1540808" y="3501838"/>
                  </a:lnTo>
                  <a:lnTo>
                    <a:pt x="1638860" y="3487831"/>
                  </a:lnTo>
                  <a:lnTo>
                    <a:pt x="1638860" y="3403787"/>
                  </a:lnTo>
                  <a:lnTo>
                    <a:pt x="1750919" y="3207684"/>
                  </a:lnTo>
                  <a:lnTo>
                    <a:pt x="1736911" y="2969559"/>
                  </a:lnTo>
                  <a:lnTo>
                    <a:pt x="1820956" y="2815478"/>
                  </a:lnTo>
                  <a:lnTo>
                    <a:pt x="1778933" y="2773456"/>
                  </a:lnTo>
                  <a:lnTo>
                    <a:pt x="1624853" y="2689412"/>
                  </a:lnTo>
                  <a:lnTo>
                    <a:pt x="1484779" y="2437279"/>
                  </a:lnTo>
                  <a:lnTo>
                    <a:pt x="1442757" y="2311213"/>
                  </a:lnTo>
                  <a:lnTo>
                    <a:pt x="1554816" y="2171140"/>
                  </a:lnTo>
                  <a:lnTo>
                    <a:pt x="1498786" y="2087096"/>
                  </a:lnTo>
                  <a:lnTo>
                    <a:pt x="1400735" y="1975037"/>
                  </a:lnTo>
                  <a:lnTo>
                    <a:pt x="1386728" y="1862978"/>
                  </a:lnTo>
                  <a:lnTo>
                    <a:pt x="1554816" y="1428750"/>
                  </a:lnTo>
                  <a:lnTo>
                    <a:pt x="1554816" y="1274669"/>
                  </a:lnTo>
                  <a:lnTo>
                    <a:pt x="1722904" y="994522"/>
                  </a:lnTo>
                  <a:lnTo>
                    <a:pt x="1820956" y="1064559"/>
                  </a:lnTo>
                  <a:lnTo>
                    <a:pt x="1890992" y="1064559"/>
                  </a:lnTo>
                  <a:lnTo>
                    <a:pt x="1905000" y="896471"/>
                  </a:lnTo>
                  <a:lnTo>
                    <a:pt x="1919007" y="798419"/>
                  </a:lnTo>
                  <a:lnTo>
                    <a:pt x="2101103" y="532279"/>
                  </a:lnTo>
                  <a:lnTo>
                    <a:pt x="2213161" y="532279"/>
                  </a:lnTo>
                  <a:lnTo>
                    <a:pt x="2269191" y="462243"/>
                  </a:lnTo>
                  <a:lnTo>
                    <a:pt x="2395257" y="462243"/>
                  </a:lnTo>
                  <a:lnTo>
                    <a:pt x="2563345" y="294154"/>
                  </a:lnTo>
                  <a:lnTo>
                    <a:pt x="2647389" y="0"/>
                  </a:lnTo>
                  <a:lnTo>
                    <a:pt x="2829485" y="0"/>
                  </a:lnTo>
                  <a:lnTo>
                    <a:pt x="2941544" y="70037"/>
                  </a:lnTo>
                  <a:lnTo>
                    <a:pt x="3011581" y="98051"/>
                  </a:lnTo>
                  <a:lnTo>
                    <a:pt x="3095625" y="168088"/>
                  </a:lnTo>
                  <a:lnTo>
                    <a:pt x="3095625" y="238125"/>
                  </a:lnTo>
                  <a:lnTo>
                    <a:pt x="3165661" y="252132"/>
                  </a:lnTo>
                  <a:lnTo>
                    <a:pt x="3165661" y="252132"/>
                  </a:lnTo>
                  <a:lnTo>
                    <a:pt x="3207683" y="308162"/>
                  </a:lnTo>
                  <a:lnTo>
                    <a:pt x="3249706" y="266140"/>
                  </a:lnTo>
                  <a:lnTo>
                    <a:pt x="3361764" y="336176"/>
                  </a:lnTo>
                  <a:lnTo>
                    <a:pt x="3473823" y="364191"/>
                  </a:lnTo>
                  <a:lnTo>
                    <a:pt x="3585882" y="392206"/>
                  </a:lnTo>
                  <a:lnTo>
                    <a:pt x="3711948" y="532279"/>
                  </a:lnTo>
                  <a:lnTo>
                    <a:pt x="3753970" y="658346"/>
                  </a:lnTo>
                  <a:lnTo>
                    <a:pt x="3866029" y="658346"/>
                  </a:lnTo>
                  <a:lnTo>
                    <a:pt x="3894044" y="714375"/>
                  </a:lnTo>
                  <a:lnTo>
                    <a:pt x="4020110" y="700368"/>
                  </a:lnTo>
                  <a:lnTo>
                    <a:pt x="4174191" y="728382"/>
                  </a:lnTo>
                  <a:lnTo>
                    <a:pt x="4272242" y="728382"/>
                  </a:lnTo>
                  <a:lnTo>
                    <a:pt x="4342279" y="756397"/>
                  </a:lnTo>
                  <a:lnTo>
                    <a:pt x="4454338" y="728382"/>
                  </a:lnTo>
                  <a:lnTo>
                    <a:pt x="4538382" y="742390"/>
                  </a:lnTo>
                  <a:lnTo>
                    <a:pt x="4650441" y="854449"/>
                  </a:lnTo>
                  <a:lnTo>
                    <a:pt x="4748492" y="924485"/>
                  </a:lnTo>
                  <a:lnTo>
                    <a:pt x="4762500" y="994522"/>
                  </a:lnTo>
                  <a:lnTo>
                    <a:pt x="4930588" y="1022537"/>
                  </a:lnTo>
                  <a:cubicBezTo>
                    <a:pt x="5031940" y="1123889"/>
                    <a:pt x="5074861" y="1120588"/>
                    <a:pt x="5014632" y="1120588"/>
                  </a:cubicBezTo>
                  <a:lnTo>
                    <a:pt x="5098676" y="1078566"/>
                  </a:lnTo>
                  <a:cubicBezTo>
                    <a:pt x="5142337" y="1194997"/>
                    <a:pt x="5180591" y="1190625"/>
                    <a:pt x="5126691" y="1190625"/>
                  </a:cubicBezTo>
                  <a:cubicBezTo>
                    <a:pt x="5257186" y="1147127"/>
                    <a:pt x="5252757" y="1104308"/>
                    <a:pt x="5252757" y="1162610"/>
                  </a:cubicBezTo>
                  <a:lnTo>
                    <a:pt x="5294779" y="1274669"/>
                  </a:lnTo>
                  <a:lnTo>
                    <a:pt x="5392831" y="1330699"/>
                  </a:lnTo>
                  <a:lnTo>
                    <a:pt x="5490882" y="1274669"/>
                  </a:lnTo>
                  <a:lnTo>
                    <a:pt x="5574926" y="1288676"/>
                  </a:lnTo>
                  <a:lnTo>
                    <a:pt x="5630956" y="1344706"/>
                  </a:lnTo>
                  <a:lnTo>
                    <a:pt x="5644963" y="1400735"/>
                  </a:lnTo>
                  <a:lnTo>
                    <a:pt x="5771029" y="1372721"/>
                  </a:lnTo>
                  <a:lnTo>
                    <a:pt x="5883088" y="1428750"/>
                  </a:lnTo>
                  <a:lnTo>
                    <a:pt x="5925110" y="1456765"/>
                  </a:lnTo>
                  <a:lnTo>
                    <a:pt x="5995147" y="1456765"/>
                  </a:lnTo>
                  <a:lnTo>
                    <a:pt x="6135220" y="1554816"/>
                  </a:lnTo>
                  <a:lnTo>
                    <a:pt x="6247279" y="1582831"/>
                  </a:lnTo>
                  <a:lnTo>
                    <a:pt x="6233272" y="1680882"/>
                  </a:lnTo>
                  <a:lnTo>
                    <a:pt x="6163235" y="1722904"/>
                  </a:lnTo>
                  <a:lnTo>
                    <a:pt x="6219264" y="1862978"/>
                  </a:lnTo>
                  <a:lnTo>
                    <a:pt x="6205257" y="1961029"/>
                  </a:lnTo>
                  <a:lnTo>
                    <a:pt x="6205257" y="2045074"/>
                  </a:lnTo>
                  <a:lnTo>
                    <a:pt x="6247279" y="2213162"/>
                  </a:lnTo>
                  <a:lnTo>
                    <a:pt x="6289301" y="2325221"/>
                  </a:lnTo>
                  <a:lnTo>
                    <a:pt x="6275294" y="2423272"/>
                  </a:lnTo>
                  <a:lnTo>
                    <a:pt x="6219264" y="2521324"/>
                  </a:lnTo>
                  <a:lnTo>
                    <a:pt x="6289301" y="2633382"/>
                  </a:lnTo>
                  <a:lnTo>
                    <a:pt x="6359338" y="2703419"/>
                  </a:lnTo>
                  <a:lnTo>
                    <a:pt x="6275294" y="2941544"/>
                  </a:lnTo>
                  <a:lnTo>
                    <a:pt x="6289301" y="3053603"/>
                  </a:lnTo>
                  <a:lnTo>
                    <a:pt x="6345331" y="3207684"/>
                  </a:lnTo>
                  <a:lnTo>
                    <a:pt x="6373345" y="3291728"/>
                  </a:lnTo>
                  <a:lnTo>
                    <a:pt x="6373345" y="3417794"/>
                  </a:lnTo>
                  <a:lnTo>
                    <a:pt x="6373345" y="3683934"/>
                  </a:lnTo>
                  <a:lnTo>
                    <a:pt x="6233272" y="3824007"/>
                  </a:lnTo>
                  <a:lnTo>
                    <a:pt x="6107206" y="4020110"/>
                  </a:lnTo>
                  <a:lnTo>
                    <a:pt x="6023161" y="4146176"/>
                  </a:lnTo>
                  <a:lnTo>
                    <a:pt x="5995147" y="4216213"/>
                  </a:lnTo>
                  <a:lnTo>
                    <a:pt x="6121213" y="4286250"/>
                  </a:lnTo>
                  <a:lnTo>
                    <a:pt x="6359338" y="4398309"/>
                  </a:lnTo>
                  <a:lnTo>
                    <a:pt x="6527426" y="4426324"/>
                  </a:lnTo>
                  <a:lnTo>
                    <a:pt x="6639485" y="4552390"/>
                  </a:lnTo>
                  <a:lnTo>
                    <a:pt x="6737536" y="4580404"/>
                  </a:lnTo>
                  <a:lnTo>
                    <a:pt x="6695514" y="4804522"/>
                  </a:lnTo>
                  <a:lnTo>
                    <a:pt x="6611470" y="4762500"/>
                  </a:lnTo>
                  <a:lnTo>
                    <a:pt x="6485404" y="4664449"/>
                  </a:lnTo>
                  <a:lnTo>
                    <a:pt x="6457389" y="4804522"/>
                  </a:lnTo>
                  <a:lnTo>
                    <a:pt x="6401360" y="4944596"/>
                  </a:lnTo>
                  <a:lnTo>
                    <a:pt x="6359338" y="5098676"/>
                  </a:lnTo>
                  <a:lnTo>
                    <a:pt x="6317316" y="5154706"/>
                  </a:lnTo>
                  <a:lnTo>
                    <a:pt x="6121213" y="5154706"/>
                  </a:lnTo>
                  <a:lnTo>
                    <a:pt x="5967132" y="5168713"/>
                  </a:lnTo>
                  <a:lnTo>
                    <a:pt x="5869081" y="5294779"/>
                  </a:lnTo>
                  <a:lnTo>
                    <a:pt x="5700992" y="5392831"/>
                  </a:lnTo>
                  <a:lnTo>
                    <a:pt x="5743014" y="5448860"/>
                  </a:lnTo>
                  <a:lnTo>
                    <a:pt x="5616948" y="5490882"/>
                  </a:lnTo>
                  <a:lnTo>
                    <a:pt x="5490882" y="5602941"/>
                  </a:lnTo>
                  <a:lnTo>
                    <a:pt x="5448860" y="5729007"/>
                  </a:lnTo>
                  <a:lnTo>
                    <a:pt x="5406838" y="5799044"/>
                  </a:lnTo>
                  <a:lnTo>
                    <a:pt x="5476875" y="5897096"/>
                  </a:lnTo>
                  <a:lnTo>
                    <a:pt x="5378823" y="5995147"/>
                  </a:lnTo>
                  <a:lnTo>
                    <a:pt x="5224742" y="5995147"/>
                  </a:lnTo>
                  <a:lnTo>
                    <a:pt x="5084669" y="5883088"/>
                  </a:lnTo>
                  <a:lnTo>
                    <a:pt x="4930588" y="5799044"/>
                  </a:lnTo>
                  <a:lnTo>
                    <a:pt x="4636433" y="5672978"/>
                  </a:lnTo>
                  <a:lnTo>
                    <a:pt x="4636433" y="5616949"/>
                  </a:lnTo>
                  <a:lnTo>
                    <a:pt x="4426323" y="5476875"/>
                  </a:lnTo>
                  <a:lnTo>
                    <a:pt x="4342279" y="5462868"/>
                  </a:lnTo>
                  <a:lnTo>
                    <a:pt x="4314264" y="5588934"/>
                  </a:lnTo>
                  <a:lnTo>
                    <a:pt x="4314264" y="5672978"/>
                  </a:lnTo>
                  <a:lnTo>
                    <a:pt x="4230220" y="5743015"/>
                  </a:lnTo>
                  <a:lnTo>
                    <a:pt x="4034117" y="5729007"/>
                  </a:lnTo>
                  <a:lnTo>
                    <a:pt x="4034117" y="5785037"/>
                  </a:lnTo>
                  <a:lnTo>
                    <a:pt x="4146176" y="5855074"/>
                  </a:lnTo>
                  <a:lnTo>
                    <a:pt x="4230220" y="5911103"/>
                  </a:lnTo>
                  <a:lnTo>
                    <a:pt x="4062132" y="6107206"/>
                  </a:lnTo>
                  <a:lnTo>
                    <a:pt x="3978088" y="6261287"/>
                  </a:lnTo>
                  <a:lnTo>
                    <a:pt x="3880036" y="6289301"/>
                  </a:lnTo>
                  <a:lnTo>
                    <a:pt x="3880036" y="6387353"/>
                  </a:lnTo>
                  <a:lnTo>
                    <a:pt x="3894044" y="6471397"/>
                  </a:lnTo>
                  <a:lnTo>
                    <a:pt x="3950073" y="6555441"/>
                  </a:lnTo>
                  <a:lnTo>
                    <a:pt x="3964081" y="6681507"/>
                  </a:lnTo>
                  <a:lnTo>
                    <a:pt x="3964081" y="6779559"/>
                  </a:lnTo>
                  <a:lnTo>
                    <a:pt x="3795992" y="6779559"/>
                  </a:lnTo>
                  <a:lnTo>
                    <a:pt x="3683933" y="6807574"/>
                  </a:lnTo>
                  <a:lnTo>
                    <a:pt x="3697941" y="6905625"/>
                  </a:lnTo>
                  <a:lnTo>
                    <a:pt x="3697941" y="6975662"/>
                  </a:lnTo>
                  <a:lnTo>
                    <a:pt x="3627904" y="6975662"/>
                  </a:lnTo>
                  <a:lnTo>
                    <a:pt x="3487831" y="6919632"/>
                  </a:lnTo>
                  <a:lnTo>
                    <a:pt x="3459816" y="6863603"/>
                  </a:lnTo>
                  <a:lnTo>
                    <a:pt x="3375772" y="6821581"/>
                  </a:lnTo>
                  <a:lnTo>
                    <a:pt x="3333750" y="6793566"/>
                  </a:lnTo>
                  <a:lnTo>
                    <a:pt x="3235698" y="6793566"/>
                  </a:lnTo>
                  <a:lnTo>
                    <a:pt x="3179669" y="6891618"/>
                  </a:lnTo>
                  <a:lnTo>
                    <a:pt x="3151654" y="7003676"/>
                  </a:lnTo>
                  <a:lnTo>
                    <a:pt x="3151654" y="7045699"/>
                  </a:lnTo>
                  <a:lnTo>
                    <a:pt x="3053603" y="7087721"/>
                  </a:lnTo>
                  <a:lnTo>
                    <a:pt x="2927536" y="7087721"/>
                  </a:lnTo>
                  <a:lnTo>
                    <a:pt x="2829485" y="7101728"/>
                  </a:lnTo>
                  <a:lnTo>
                    <a:pt x="2731433" y="7087721"/>
                  </a:lnTo>
                  <a:lnTo>
                    <a:pt x="2717426" y="7073713"/>
                  </a:lnTo>
                  <a:lnTo>
                    <a:pt x="2633382" y="7115735"/>
                  </a:lnTo>
                  <a:lnTo>
                    <a:pt x="2591360" y="7143750"/>
                  </a:lnTo>
                  <a:lnTo>
                    <a:pt x="2535331" y="7073713"/>
                  </a:lnTo>
                  <a:lnTo>
                    <a:pt x="2381250" y="7031691"/>
                  </a:lnTo>
                  <a:lnTo>
                    <a:pt x="2423272" y="6891618"/>
                  </a:lnTo>
                  <a:lnTo>
                    <a:pt x="2423272" y="6751544"/>
                  </a:lnTo>
                  <a:cubicBezTo>
                    <a:pt x="2409019" y="6480741"/>
                    <a:pt x="2409264" y="6574240"/>
                    <a:pt x="2409264" y="6471397"/>
                  </a:cubicBezTo>
                  <a:lnTo>
                    <a:pt x="2591360" y="6079191"/>
                  </a:lnTo>
                  <a:lnTo>
                    <a:pt x="2605367" y="6009154"/>
                  </a:lnTo>
                  <a:lnTo>
                    <a:pt x="2521323" y="5883088"/>
                  </a:lnTo>
                  <a:lnTo>
                    <a:pt x="2521323" y="5715000"/>
                  </a:lnTo>
                  <a:lnTo>
                    <a:pt x="2521323" y="5602941"/>
                  </a:lnTo>
                  <a:lnTo>
                    <a:pt x="2535331" y="5546912"/>
                  </a:lnTo>
                  <a:lnTo>
                    <a:pt x="2521323" y="5490882"/>
                  </a:lnTo>
                  <a:lnTo>
                    <a:pt x="2451286" y="5448860"/>
                  </a:lnTo>
                  <a:lnTo>
                    <a:pt x="2381250" y="5504890"/>
                  </a:lnTo>
                  <a:lnTo>
                    <a:pt x="2283198" y="5504890"/>
                  </a:lnTo>
                  <a:lnTo>
                    <a:pt x="2115110" y="5504890"/>
                  </a:lnTo>
                  <a:lnTo>
                    <a:pt x="2031066" y="5602941"/>
                  </a:lnTo>
                  <a:lnTo>
                    <a:pt x="1989044" y="5686985"/>
                  </a:lnTo>
                  <a:lnTo>
                    <a:pt x="1862978" y="5729007"/>
                  </a:lnTo>
                  <a:lnTo>
                    <a:pt x="1764926" y="5658971"/>
                  </a:lnTo>
                  <a:lnTo>
                    <a:pt x="1722904" y="5574926"/>
                  </a:lnTo>
                  <a:lnTo>
                    <a:pt x="1512794" y="5560919"/>
                  </a:lnTo>
                  <a:lnTo>
                    <a:pt x="1456764" y="5560919"/>
                  </a:lnTo>
                  <a:lnTo>
                    <a:pt x="1260661" y="5602941"/>
                  </a:lnTo>
                  <a:lnTo>
                    <a:pt x="1162610" y="5616949"/>
                  </a:lnTo>
                  <a:lnTo>
                    <a:pt x="1092573" y="5560919"/>
                  </a:lnTo>
                  <a:lnTo>
                    <a:pt x="994522" y="5462868"/>
                  </a:lnTo>
                  <a:lnTo>
                    <a:pt x="924485" y="5378824"/>
                  </a:lnTo>
                  <a:lnTo>
                    <a:pt x="854448" y="5294779"/>
                  </a:lnTo>
                  <a:lnTo>
                    <a:pt x="812426" y="5252757"/>
                  </a:lnTo>
                  <a:lnTo>
                    <a:pt x="742389" y="5224743"/>
                  </a:lnTo>
                  <a:lnTo>
                    <a:pt x="672353" y="5182721"/>
                  </a:lnTo>
                  <a:lnTo>
                    <a:pt x="630331" y="5168713"/>
                  </a:lnTo>
                  <a:lnTo>
                    <a:pt x="560294" y="5154706"/>
                  </a:lnTo>
                  <a:lnTo>
                    <a:pt x="378198" y="5154706"/>
                  </a:lnTo>
                  <a:lnTo>
                    <a:pt x="266139" y="5140699"/>
                  </a:lnTo>
                  <a:lnTo>
                    <a:pt x="168088" y="5028640"/>
                  </a:lnTo>
                  <a:lnTo>
                    <a:pt x="70036" y="4916581"/>
                  </a:lnTo>
                  <a:lnTo>
                    <a:pt x="28014" y="4832537"/>
                  </a:lnTo>
                  <a:lnTo>
                    <a:pt x="0" y="4748493"/>
                  </a:lnTo>
                  <a:lnTo>
                    <a:pt x="0" y="4622426"/>
                  </a:lnTo>
                  <a:lnTo>
                    <a:pt x="28014" y="4566397"/>
                  </a:lnTo>
                  <a:lnTo>
                    <a:pt x="98051" y="4454338"/>
                  </a:lnTo>
                  <a:lnTo>
                    <a:pt x="182095" y="4342279"/>
                  </a:lnTo>
                  <a:lnTo>
                    <a:pt x="322169" y="4202206"/>
                  </a:lnTo>
                  <a:lnTo>
                    <a:pt x="322169" y="4132169"/>
                  </a:lnTo>
                  <a:lnTo>
                    <a:pt x="252132" y="396408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0274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7" name="Google Shape;857;p48"/>
            <p:cNvSpPr/>
            <p:nvPr/>
          </p:nvSpPr>
          <p:spPr>
            <a:xfrm>
              <a:off x="3792537" y="2190221"/>
              <a:ext cx="218664" cy="410651"/>
            </a:xfrm>
            <a:custGeom>
              <a:rect b="b" l="l" r="r" t="t"/>
              <a:pathLst>
                <a:path extrusionOk="0" h="1932476" w="787977">
                  <a:moveTo>
                    <a:pt x="219808" y="1932476"/>
                  </a:moveTo>
                  <a:lnTo>
                    <a:pt x="311395" y="1914159"/>
                  </a:lnTo>
                  <a:cubicBezTo>
                    <a:pt x="357929" y="1830397"/>
                    <a:pt x="357188" y="1863162"/>
                    <a:pt x="357188" y="1827152"/>
                  </a:cubicBezTo>
                  <a:cubicBezTo>
                    <a:pt x="352406" y="1755416"/>
                    <a:pt x="352609" y="1781409"/>
                    <a:pt x="352609" y="1749303"/>
                  </a:cubicBezTo>
                  <a:cubicBezTo>
                    <a:pt x="347876" y="1607347"/>
                    <a:pt x="348029" y="1657742"/>
                    <a:pt x="348029" y="1598186"/>
                  </a:cubicBezTo>
                  <a:cubicBezTo>
                    <a:pt x="373289" y="1554885"/>
                    <a:pt x="377901" y="1558736"/>
                    <a:pt x="384664" y="1524916"/>
                  </a:cubicBezTo>
                  <a:cubicBezTo>
                    <a:pt x="384963" y="1523419"/>
                    <a:pt x="384664" y="1521863"/>
                    <a:pt x="384664" y="1520337"/>
                  </a:cubicBezTo>
                  <a:cubicBezTo>
                    <a:pt x="409101" y="1451913"/>
                    <a:pt x="407561" y="1478918"/>
                    <a:pt x="407561" y="1442488"/>
                  </a:cubicBezTo>
                  <a:cubicBezTo>
                    <a:pt x="409087" y="1410433"/>
                    <a:pt x="409475" y="1378303"/>
                    <a:pt x="412140" y="1346323"/>
                  </a:cubicBezTo>
                  <a:cubicBezTo>
                    <a:pt x="412541" y="1341513"/>
                    <a:pt x="413823" y="1336447"/>
                    <a:pt x="416719" y="1332585"/>
                  </a:cubicBezTo>
                  <a:cubicBezTo>
                    <a:pt x="418767" y="1329854"/>
                    <a:pt x="422825" y="1329532"/>
                    <a:pt x="425878" y="1328005"/>
                  </a:cubicBezTo>
                  <a:lnTo>
                    <a:pt x="512885" y="1295950"/>
                  </a:lnTo>
                  <a:cubicBezTo>
                    <a:pt x="578635" y="1239593"/>
                    <a:pt x="557094" y="1260900"/>
                    <a:pt x="581575" y="1236419"/>
                  </a:cubicBezTo>
                  <a:cubicBezTo>
                    <a:pt x="638220" y="1137289"/>
                    <a:pt x="620017" y="1173276"/>
                    <a:pt x="641106" y="1131094"/>
                  </a:cubicBezTo>
                  <a:lnTo>
                    <a:pt x="636527" y="1062404"/>
                  </a:lnTo>
                  <a:cubicBezTo>
                    <a:pt x="641258" y="1015092"/>
                    <a:pt x="625766" y="1016611"/>
                    <a:pt x="645686" y="1016611"/>
                  </a:cubicBezTo>
                  <a:cubicBezTo>
                    <a:pt x="669774" y="997340"/>
                    <a:pt x="668582" y="1008068"/>
                    <a:pt x="668582" y="993714"/>
                  </a:cubicBezTo>
                  <a:cubicBezTo>
                    <a:pt x="673307" y="894499"/>
                    <a:pt x="673162" y="929640"/>
                    <a:pt x="673162" y="888390"/>
                  </a:cubicBezTo>
                  <a:lnTo>
                    <a:pt x="677741" y="828859"/>
                  </a:lnTo>
                  <a:cubicBezTo>
                    <a:pt x="725124" y="700923"/>
                    <a:pt x="723534" y="749167"/>
                    <a:pt x="723534" y="691479"/>
                  </a:cubicBezTo>
                  <a:cubicBezTo>
                    <a:pt x="776615" y="619096"/>
                    <a:pt x="773907" y="651183"/>
                    <a:pt x="773907" y="609051"/>
                  </a:cubicBezTo>
                  <a:cubicBezTo>
                    <a:pt x="777061" y="561738"/>
                    <a:pt x="783065" y="514510"/>
                    <a:pt x="783065" y="467092"/>
                  </a:cubicBezTo>
                  <a:cubicBezTo>
                    <a:pt x="787977" y="354142"/>
                    <a:pt x="787645" y="396909"/>
                    <a:pt x="787645" y="338871"/>
                  </a:cubicBezTo>
                  <a:lnTo>
                    <a:pt x="746431" y="265601"/>
                  </a:lnTo>
                  <a:cubicBezTo>
                    <a:pt x="699118" y="270333"/>
                    <a:pt x="700637" y="285522"/>
                    <a:pt x="700637" y="265601"/>
                  </a:cubicBezTo>
                  <a:cubicBezTo>
                    <a:pt x="643272" y="208236"/>
                    <a:pt x="657272" y="233819"/>
                    <a:pt x="641106" y="201491"/>
                  </a:cubicBezTo>
                  <a:cubicBezTo>
                    <a:pt x="607468" y="110187"/>
                    <a:pt x="609051" y="145392"/>
                    <a:pt x="609051" y="100746"/>
                  </a:cubicBezTo>
                  <a:lnTo>
                    <a:pt x="604472" y="13738"/>
                  </a:lnTo>
                  <a:lnTo>
                    <a:pt x="549520" y="0"/>
                  </a:lnTo>
                  <a:lnTo>
                    <a:pt x="508306" y="64111"/>
                  </a:lnTo>
                  <a:lnTo>
                    <a:pt x="439616" y="141960"/>
                  </a:lnTo>
                  <a:lnTo>
                    <a:pt x="375505" y="215229"/>
                  </a:lnTo>
                  <a:lnTo>
                    <a:pt x="311395" y="270181"/>
                  </a:lnTo>
                  <a:lnTo>
                    <a:pt x="315974" y="315974"/>
                  </a:lnTo>
                  <a:lnTo>
                    <a:pt x="407561" y="265601"/>
                  </a:lnTo>
                  <a:cubicBezTo>
                    <a:pt x="445042" y="321823"/>
                    <a:pt x="444195" y="298538"/>
                    <a:pt x="444195" y="325133"/>
                  </a:cubicBezTo>
                  <a:cubicBezTo>
                    <a:pt x="430219" y="413648"/>
                    <a:pt x="459819" y="412140"/>
                    <a:pt x="425878" y="412140"/>
                  </a:cubicBezTo>
                  <a:lnTo>
                    <a:pt x="352609" y="467092"/>
                  </a:lnTo>
                  <a:cubicBezTo>
                    <a:pt x="338871" y="474724"/>
                    <a:pt x="325451" y="482960"/>
                    <a:pt x="311395" y="489988"/>
                  </a:cubicBezTo>
                  <a:cubicBezTo>
                    <a:pt x="307078" y="492147"/>
                    <a:pt x="297657" y="494568"/>
                    <a:pt x="297657" y="494568"/>
                  </a:cubicBezTo>
                  <a:lnTo>
                    <a:pt x="270181" y="489988"/>
                  </a:lnTo>
                  <a:lnTo>
                    <a:pt x="265601" y="412140"/>
                  </a:lnTo>
                  <a:lnTo>
                    <a:pt x="238125" y="421299"/>
                  </a:lnTo>
                  <a:lnTo>
                    <a:pt x="238125" y="522044"/>
                  </a:lnTo>
                  <a:lnTo>
                    <a:pt x="233546" y="618210"/>
                  </a:lnTo>
                  <a:lnTo>
                    <a:pt x="251863" y="737272"/>
                  </a:lnTo>
                  <a:lnTo>
                    <a:pt x="288498" y="815121"/>
                  </a:lnTo>
                  <a:lnTo>
                    <a:pt x="251863" y="943342"/>
                  </a:lnTo>
                  <a:lnTo>
                    <a:pt x="219808" y="1089880"/>
                  </a:lnTo>
                  <a:lnTo>
                    <a:pt x="192332" y="1195205"/>
                  </a:lnTo>
                  <a:lnTo>
                    <a:pt x="155698" y="1387537"/>
                  </a:lnTo>
                  <a:lnTo>
                    <a:pt x="155698" y="1529496"/>
                  </a:lnTo>
                  <a:lnTo>
                    <a:pt x="155698" y="1602765"/>
                  </a:lnTo>
                  <a:lnTo>
                    <a:pt x="123642" y="1717248"/>
                  </a:lnTo>
                  <a:lnTo>
                    <a:pt x="22897" y="1799676"/>
                  </a:lnTo>
                  <a:lnTo>
                    <a:pt x="0" y="1905000"/>
                  </a:lnTo>
                  <a:lnTo>
                    <a:pt x="82428" y="1914159"/>
                  </a:lnTo>
                  <a:lnTo>
                    <a:pt x="146539" y="1914159"/>
                  </a:lnTo>
                  <a:lnTo>
                    <a:pt x="160277" y="1900421"/>
                  </a:lnTo>
                  <a:lnTo>
                    <a:pt x="219808" y="1932476"/>
                  </a:lnTo>
                  <a:close/>
                </a:path>
              </a:pathLst>
            </a:custGeom>
            <a:solidFill>
              <a:srgbClr val="558ED5"/>
            </a:solidFill>
            <a:ln cap="flat" cmpd="sng" w="9525">
              <a:solidFill>
                <a:srgbClr val="73BDA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8" name="Google Shape;858;p48"/>
            <p:cNvSpPr/>
            <p:nvPr/>
          </p:nvSpPr>
          <p:spPr>
            <a:xfrm>
              <a:off x="3314700" y="3103034"/>
              <a:ext cx="1318691" cy="869059"/>
            </a:xfrm>
            <a:custGeom>
              <a:rect b="b" l="l" r="r" t="t"/>
              <a:pathLst>
                <a:path extrusionOk="0" h="4514590" w="6432637">
                  <a:moveTo>
                    <a:pt x="234863" y="2609590"/>
                  </a:moveTo>
                  <a:lnTo>
                    <a:pt x="156575" y="2596542"/>
                  </a:lnTo>
                  <a:lnTo>
                    <a:pt x="78288" y="2596542"/>
                  </a:lnTo>
                  <a:lnTo>
                    <a:pt x="65240" y="2557398"/>
                  </a:lnTo>
                  <a:lnTo>
                    <a:pt x="65240" y="2557398"/>
                  </a:lnTo>
                  <a:lnTo>
                    <a:pt x="0" y="2466062"/>
                  </a:lnTo>
                  <a:lnTo>
                    <a:pt x="0" y="2361679"/>
                  </a:lnTo>
                  <a:lnTo>
                    <a:pt x="39144" y="2296439"/>
                  </a:lnTo>
                  <a:lnTo>
                    <a:pt x="39144" y="2231199"/>
                  </a:lnTo>
                  <a:lnTo>
                    <a:pt x="65240" y="2139864"/>
                  </a:lnTo>
                  <a:lnTo>
                    <a:pt x="26096" y="2048528"/>
                  </a:lnTo>
                  <a:lnTo>
                    <a:pt x="26096" y="2048528"/>
                  </a:lnTo>
                  <a:lnTo>
                    <a:pt x="52192" y="1983288"/>
                  </a:lnTo>
                  <a:lnTo>
                    <a:pt x="104384" y="1839761"/>
                  </a:lnTo>
                  <a:cubicBezTo>
                    <a:pt x="172151" y="1744886"/>
                    <a:pt x="132209" y="1748425"/>
                    <a:pt x="182671" y="1748425"/>
                  </a:cubicBezTo>
                  <a:lnTo>
                    <a:pt x="313151" y="1735377"/>
                  </a:lnTo>
                  <a:lnTo>
                    <a:pt x="417534" y="1813665"/>
                  </a:lnTo>
                  <a:lnTo>
                    <a:pt x="534966" y="1735377"/>
                  </a:lnTo>
                  <a:lnTo>
                    <a:pt x="639349" y="1670138"/>
                  </a:lnTo>
                  <a:lnTo>
                    <a:pt x="704589" y="1552706"/>
                  </a:lnTo>
                  <a:lnTo>
                    <a:pt x="704589" y="1552706"/>
                  </a:lnTo>
                  <a:lnTo>
                    <a:pt x="769829" y="1604898"/>
                  </a:lnTo>
                  <a:lnTo>
                    <a:pt x="939452" y="1513562"/>
                  </a:lnTo>
                  <a:lnTo>
                    <a:pt x="1017740" y="1474419"/>
                  </a:lnTo>
                  <a:lnTo>
                    <a:pt x="1130206" y="1438085"/>
                  </a:lnTo>
                  <a:cubicBezTo>
                    <a:pt x="1183670" y="1552430"/>
                    <a:pt x="1180131" y="1640576"/>
                    <a:pt x="1180131" y="1691038"/>
                  </a:cubicBezTo>
                  <a:lnTo>
                    <a:pt x="1291749" y="1731582"/>
                  </a:lnTo>
                  <a:lnTo>
                    <a:pt x="1406480" y="1752066"/>
                  </a:lnTo>
                  <a:lnTo>
                    <a:pt x="1518525" y="1689635"/>
                  </a:lnTo>
                  <a:lnTo>
                    <a:pt x="1638226" y="1689630"/>
                  </a:lnTo>
                  <a:lnTo>
                    <a:pt x="1770974" y="1712921"/>
                  </a:lnTo>
                  <a:lnTo>
                    <a:pt x="1874927" y="1688231"/>
                  </a:lnTo>
                  <a:lnTo>
                    <a:pt x="1896066" y="1580620"/>
                  </a:lnTo>
                  <a:lnTo>
                    <a:pt x="1943717" y="1487465"/>
                  </a:lnTo>
                  <a:lnTo>
                    <a:pt x="2008954" y="1399771"/>
                  </a:lnTo>
                  <a:cubicBezTo>
                    <a:pt x="2045994" y="1360627"/>
                    <a:pt x="2102207" y="1427110"/>
                    <a:pt x="2134898" y="1415630"/>
                  </a:cubicBezTo>
                  <a:lnTo>
                    <a:pt x="2246517" y="1517201"/>
                  </a:lnTo>
                  <a:cubicBezTo>
                    <a:pt x="2381034" y="1571008"/>
                    <a:pt x="2397703" y="1557483"/>
                    <a:pt x="2397703" y="1617374"/>
                  </a:cubicBezTo>
                  <a:lnTo>
                    <a:pt x="2449893" y="1468804"/>
                  </a:lnTo>
                  <a:cubicBezTo>
                    <a:pt x="2544768" y="1401036"/>
                    <a:pt x="2526876" y="1426852"/>
                    <a:pt x="2476414" y="1426852"/>
                  </a:cubicBezTo>
                  <a:cubicBezTo>
                    <a:pt x="2448943" y="1344438"/>
                    <a:pt x="2615967" y="1434298"/>
                    <a:pt x="2615967" y="1393742"/>
                  </a:cubicBezTo>
                  <a:lnTo>
                    <a:pt x="2747863" y="1375081"/>
                  </a:lnTo>
                  <a:cubicBezTo>
                    <a:pt x="2895721" y="1361639"/>
                    <a:pt x="2667345" y="1338743"/>
                    <a:pt x="2728433" y="1338743"/>
                  </a:cubicBezTo>
                  <a:lnTo>
                    <a:pt x="2661781" y="1200412"/>
                  </a:lnTo>
                  <a:lnTo>
                    <a:pt x="2700925" y="1135172"/>
                  </a:lnTo>
                  <a:lnTo>
                    <a:pt x="2638809" y="1017740"/>
                  </a:lnTo>
                  <a:lnTo>
                    <a:pt x="2622637" y="874213"/>
                  </a:lnTo>
                  <a:lnTo>
                    <a:pt x="2721207" y="851336"/>
                  </a:lnTo>
                  <a:lnTo>
                    <a:pt x="2791831" y="731104"/>
                  </a:lnTo>
                  <a:lnTo>
                    <a:pt x="2833243" y="649591"/>
                  </a:lnTo>
                  <a:lnTo>
                    <a:pt x="2911532" y="545208"/>
                  </a:lnTo>
                  <a:cubicBezTo>
                    <a:pt x="2979847" y="476893"/>
                    <a:pt x="2914959" y="421744"/>
                    <a:pt x="2958761" y="421744"/>
                  </a:cubicBezTo>
                  <a:lnTo>
                    <a:pt x="2843043" y="365342"/>
                  </a:lnTo>
                  <a:lnTo>
                    <a:pt x="2786875" y="314974"/>
                  </a:lnTo>
                  <a:lnTo>
                    <a:pt x="2869698" y="284666"/>
                  </a:lnTo>
                  <a:lnTo>
                    <a:pt x="3020881" y="261374"/>
                  </a:lnTo>
                  <a:lnTo>
                    <a:pt x="3094205" y="142125"/>
                  </a:lnTo>
                  <a:lnTo>
                    <a:pt x="3079315" y="65240"/>
                  </a:lnTo>
                  <a:lnTo>
                    <a:pt x="3079315" y="1"/>
                  </a:lnTo>
                  <a:lnTo>
                    <a:pt x="3243548" y="61449"/>
                  </a:lnTo>
                  <a:cubicBezTo>
                    <a:pt x="3324247" y="182500"/>
                    <a:pt x="3342541" y="108547"/>
                    <a:pt x="3342541" y="168639"/>
                  </a:cubicBezTo>
                  <a:lnTo>
                    <a:pt x="3449194" y="232469"/>
                  </a:lnTo>
                  <a:lnTo>
                    <a:pt x="3553578" y="292098"/>
                  </a:lnTo>
                  <a:lnTo>
                    <a:pt x="3655271" y="342886"/>
                  </a:lnTo>
                  <a:lnTo>
                    <a:pt x="3749298" y="399288"/>
                  </a:lnTo>
                  <a:lnTo>
                    <a:pt x="3882042" y="473368"/>
                  </a:lnTo>
                  <a:lnTo>
                    <a:pt x="4002600" y="570318"/>
                  </a:lnTo>
                  <a:lnTo>
                    <a:pt x="4141161" y="499046"/>
                  </a:lnTo>
                  <a:cubicBezTo>
                    <a:pt x="4191698" y="480106"/>
                    <a:pt x="4263156" y="446343"/>
                    <a:pt x="4305822" y="456679"/>
                  </a:cubicBezTo>
                  <a:lnTo>
                    <a:pt x="4397158" y="561062"/>
                  </a:lnTo>
                  <a:lnTo>
                    <a:pt x="4436301" y="587158"/>
                  </a:lnTo>
                  <a:cubicBezTo>
                    <a:pt x="4531819" y="614449"/>
                    <a:pt x="4527637" y="581590"/>
                    <a:pt x="4527637" y="626302"/>
                  </a:cubicBezTo>
                  <a:lnTo>
                    <a:pt x="4514589" y="691542"/>
                  </a:lnTo>
                  <a:lnTo>
                    <a:pt x="4514589" y="769829"/>
                  </a:lnTo>
                  <a:lnTo>
                    <a:pt x="4553733" y="769829"/>
                  </a:lnTo>
                  <a:lnTo>
                    <a:pt x="4618973" y="769829"/>
                  </a:lnTo>
                  <a:lnTo>
                    <a:pt x="4632021" y="782877"/>
                  </a:lnTo>
                  <a:lnTo>
                    <a:pt x="4775548" y="691542"/>
                  </a:lnTo>
                  <a:lnTo>
                    <a:pt x="4788596" y="874213"/>
                  </a:lnTo>
                  <a:lnTo>
                    <a:pt x="4840788" y="1096028"/>
                  </a:lnTo>
                  <a:lnTo>
                    <a:pt x="4827740" y="1265651"/>
                  </a:lnTo>
                  <a:lnTo>
                    <a:pt x="4971267" y="1435275"/>
                  </a:lnTo>
                  <a:lnTo>
                    <a:pt x="4932123" y="1617946"/>
                  </a:lnTo>
                  <a:lnTo>
                    <a:pt x="4997363" y="1670138"/>
                  </a:lnTo>
                  <a:lnTo>
                    <a:pt x="5062603" y="1696234"/>
                  </a:lnTo>
                  <a:lnTo>
                    <a:pt x="5140891" y="1787569"/>
                  </a:lnTo>
                  <a:lnTo>
                    <a:pt x="5258322" y="1748425"/>
                  </a:lnTo>
                  <a:lnTo>
                    <a:pt x="5284418" y="1800617"/>
                  </a:lnTo>
                  <a:lnTo>
                    <a:pt x="5336610" y="1852809"/>
                  </a:lnTo>
                  <a:lnTo>
                    <a:pt x="5427945" y="1970240"/>
                  </a:lnTo>
                  <a:lnTo>
                    <a:pt x="5440993" y="2074624"/>
                  </a:lnTo>
                  <a:lnTo>
                    <a:pt x="5493185" y="2192055"/>
                  </a:lnTo>
                  <a:lnTo>
                    <a:pt x="5545377" y="2257295"/>
                  </a:lnTo>
                  <a:lnTo>
                    <a:pt x="5506233" y="2348631"/>
                  </a:lnTo>
                  <a:lnTo>
                    <a:pt x="5506233" y="2426919"/>
                  </a:lnTo>
                  <a:lnTo>
                    <a:pt x="5493185" y="2453014"/>
                  </a:lnTo>
                  <a:lnTo>
                    <a:pt x="5545377" y="2544350"/>
                  </a:lnTo>
                  <a:lnTo>
                    <a:pt x="5675856" y="2557398"/>
                  </a:lnTo>
                  <a:lnTo>
                    <a:pt x="5688904" y="2635686"/>
                  </a:lnTo>
                  <a:lnTo>
                    <a:pt x="5767192" y="2713973"/>
                  </a:lnTo>
                  <a:lnTo>
                    <a:pt x="5858528" y="2779213"/>
                  </a:lnTo>
                  <a:cubicBezTo>
                    <a:pt x="5953402" y="2846981"/>
                    <a:pt x="5949863" y="2807039"/>
                    <a:pt x="5949863" y="2857501"/>
                  </a:cubicBezTo>
                  <a:lnTo>
                    <a:pt x="6041199" y="3027124"/>
                  </a:lnTo>
                  <a:lnTo>
                    <a:pt x="6093391" y="3092364"/>
                  </a:lnTo>
                  <a:lnTo>
                    <a:pt x="6093391" y="3131508"/>
                  </a:lnTo>
                  <a:lnTo>
                    <a:pt x="6197774" y="3248939"/>
                  </a:lnTo>
                  <a:lnTo>
                    <a:pt x="6341301" y="3327227"/>
                  </a:lnTo>
                  <a:lnTo>
                    <a:pt x="6406541" y="3496850"/>
                  </a:lnTo>
                  <a:lnTo>
                    <a:pt x="6432637" y="3640377"/>
                  </a:lnTo>
                  <a:lnTo>
                    <a:pt x="6393493" y="3796953"/>
                  </a:lnTo>
                  <a:lnTo>
                    <a:pt x="6289110" y="3810001"/>
                  </a:lnTo>
                  <a:lnTo>
                    <a:pt x="5871575" y="3796953"/>
                  </a:lnTo>
                  <a:lnTo>
                    <a:pt x="5767192" y="3614282"/>
                  </a:lnTo>
                  <a:lnTo>
                    <a:pt x="5767192" y="3549042"/>
                  </a:lnTo>
                  <a:lnTo>
                    <a:pt x="5610617" y="3496850"/>
                  </a:lnTo>
                  <a:lnTo>
                    <a:pt x="5610617" y="3496850"/>
                  </a:lnTo>
                  <a:lnTo>
                    <a:pt x="5480137" y="3392466"/>
                  </a:lnTo>
                  <a:lnTo>
                    <a:pt x="5271370" y="3392466"/>
                  </a:lnTo>
                  <a:lnTo>
                    <a:pt x="5219178" y="3340275"/>
                  </a:lnTo>
                  <a:lnTo>
                    <a:pt x="5153938" y="3431610"/>
                  </a:lnTo>
                  <a:lnTo>
                    <a:pt x="5153938" y="3470754"/>
                  </a:lnTo>
                  <a:lnTo>
                    <a:pt x="5206130" y="3522946"/>
                  </a:lnTo>
                  <a:lnTo>
                    <a:pt x="5297466" y="3562090"/>
                  </a:lnTo>
                  <a:cubicBezTo>
                    <a:pt x="5324757" y="3657607"/>
                    <a:pt x="5355225" y="3653425"/>
                    <a:pt x="5310514" y="3653425"/>
                  </a:cubicBezTo>
                  <a:lnTo>
                    <a:pt x="5284418" y="3744761"/>
                  </a:lnTo>
                  <a:lnTo>
                    <a:pt x="5166986" y="3888288"/>
                  </a:lnTo>
                  <a:lnTo>
                    <a:pt x="5101747" y="3940480"/>
                  </a:lnTo>
                  <a:lnTo>
                    <a:pt x="5101747" y="4031816"/>
                  </a:lnTo>
                  <a:lnTo>
                    <a:pt x="5114795" y="4123151"/>
                  </a:lnTo>
                  <a:lnTo>
                    <a:pt x="5075651" y="4188391"/>
                  </a:lnTo>
                  <a:lnTo>
                    <a:pt x="5010411" y="4214487"/>
                  </a:lnTo>
                  <a:lnTo>
                    <a:pt x="4958219" y="4214487"/>
                  </a:lnTo>
                  <a:lnTo>
                    <a:pt x="4827740" y="4044864"/>
                  </a:lnTo>
                  <a:cubicBezTo>
                    <a:pt x="4745162" y="4058627"/>
                    <a:pt x="4775908" y="4057912"/>
                    <a:pt x="4736404" y="4057912"/>
                  </a:cubicBezTo>
                  <a:lnTo>
                    <a:pt x="4632021" y="4097055"/>
                  </a:lnTo>
                  <a:lnTo>
                    <a:pt x="4540685" y="4123151"/>
                  </a:lnTo>
                  <a:lnTo>
                    <a:pt x="4475445" y="4123151"/>
                  </a:lnTo>
                  <a:lnTo>
                    <a:pt x="4410206" y="4097055"/>
                  </a:lnTo>
                  <a:lnTo>
                    <a:pt x="4292774" y="4136199"/>
                  </a:lnTo>
                  <a:lnTo>
                    <a:pt x="4266678" y="4188391"/>
                  </a:lnTo>
                  <a:lnTo>
                    <a:pt x="4266678" y="4266679"/>
                  </a:lnTo>
                  <a:lnTo>
                    <a:pt x="4253630" y="4305823"/>
                  </a:lnTo>
                  <a:lnTo>
                    <a:pt x="4031815" y="4358014"/>
                  </a:lnTo>
                  <a:lnTo>
                    <a:pt x="3770856" y="4331919"/>
                  </a:lnTo>
                  <a:lnTo>
                    <a:pt x="3731712" y="4371062"/>
                  </a:lnTo>
                  <a:lnTo>
                    <a:pt x="3653425" y="4462398"/>
                  </a:lnTo>
                  <a:lnTo>
                    <a:pt x="3640377" y="4514590"/>
                  </a:lnTo>
                  <a:lnTo>
                    <a:pt x="3535993" y="4397158"/>
                  </a:lnTo>
                  <a:lnTo>
                    <a:pt x="3457706" y="4318871"/>
                  </a:lnTo>
                  <a:lnTo>
                    <a:pt x="3418562" y="4305823"/>
                  </a:lnTo>
                  <a:lnTo>
                    <a:pt x="3314178" y="4331919"/>
                  </a:lnTo>
                  <a:lnTo>
                    <a:pt x="3209795" y="4318871"/>
                  </a:lnTo>
                  <a:lnTo>
                    <a:pt x="3144555" y="4331919"/>
                  </a:lnTo>
                  <a:lnTo>
                    <a:pt x="3118459" y="4292775"/>
                  </a:lnTo>
                  <a:cubicBezTo>
                    <a:pt x="3049181" y="4320486"/>
                    <a:pt x="3076641" y="4318871"/>
                    <a:pt x="3040171" y="4318871"/>
                  </a:cubicBezTo>
                  <a:cubicBezTo>
                    <a:pt x="2970667" y="4332772"/>
                    <a:pt x="2997109" y="4331919"/>
                    <a:pt x="2961884" y="4331919"/>
                  </a:cubicBezTo>
                  <a:lnTo>
                    <a:pt x="2883596" y="4305823"/>
                  </a:lnTo>
                  <a:lnTo>
                    <a:pt x="2844452" y="4266679"/>
                  </a:lnTo>
                  <a:lnTo>
                    <a:pt x="2792260" y="4175343"/>
                  </a:lnTo>
                  <a:lnTo>
                    <a:pt x="2805308" y="4084008"/>
                  </a:lnTo>
                  <a:lnTo>
                    <a:pt x="2766165" y="4070960"/>
                  </a:lnTo>
                  <a:lnTo>
                    <a:pt x="2687877" y="4070960"/>
                  </a:lnTo>
                  <a:lnTo>
                    <a:pt x="2635685" y="4044864"/>
                  </a:lnTo>
                  <a:lnTo>
                    <a:pt x="2583493" y="3992672"/>
                  </a:lnTo>
                  <a:lnTo>
                    <a:pt x="2635685" y="3901336"/>
                  </a:lnTo>
                  <a:lnTo>
                    <a:pt x="2544349" y="3862192"/>
                  </a:lnTo>
                  <a:lnTo>
                    <a:pt x="2570445" y="3783905"/>
                  </a:lnTo>
                  <a:lnTo>
                    <a:pt x="2531301" y="3718665"/>
                  </a:lnTo>
                  <a:lnTo>
                    <a:pt x="2518254" y="3653425"/>
                  </a:lnTo>
                  <a:lnTo>
                    <a:pt x="2439966" y="3653425"/>
                  </a:lnTo>
                  <a:lnTo>
                    <a:pt x="2335582" y="3679521"/>
                  </a:lnTo>
                  <a:lnTo>
                    <a:pt x="2231199" y="3705617"/>
                  </a:lnTo>
                  <a:lnTo>
                    <a:pt x="2165959" y="3731713"/>
                  </a:lnTo>
                  <a:lnTo>
                    <a:pt x="2100719" y="3757809"/>
                  </a:lnTo>
                  <a:lnTo>
                    <a:pt x="2074623" y="3796953"/>
                  </a:lnTo>
                  <a:lnTo>
                    <a:pt x="2009384" y="3796953"/>
                  </a:lnTo>
                  <a:lnTo>
                    <a:pt x="1970240" y="3757809"/>
                  </a:lnTo>
                  <a:lnTo>
                    <a:pt x="1970240" y="3757809"/>
                  </a:lnTo>
                  <a:lnTo>
                    <a:pt x="1996336" y="3588186"/>
                  </a:lnTo>
                  <a:lnTo>
                    <a:pt x="1996336" y="3588186"/>
                  </a:lnTo>
                  <a:lnTo>
                    <a:pt x="1944144" y="3522946"/>
                  </a:lnTo>
                  <a:lnTo>
                    <a:pt x="1944144" y="3444658"/>
                  </a:lnTo>
                  <a:lnTo>
                    <a:pt x="1957192" y="3340275"/>
                  </a:lnTo>
                  <a:lnTo>
                    <a:pt x="1957192" y="3340275"/>
                  </a:lnTo>
                  <a:lnTo>
                    <a:pt x="1983288" y="3183699"/>
                  </a:lnTo>
                  <a:lnTo>
                    <a:pt x="1931096" y="3170651"/>
                  </a:lnTo>
                  <a:lnTo>
                    <a:pt x="1813665" y="3014076"/>
                  </a:lnTo>
                  <a:lnTo>
                    <a:pt x="1748425" y="2935788"/>
                  </a:lnTo>
                  <a:lnTo>
                    <a:pt x="1748425" y="2935788"/>
                  </a:lnTo>
                  <a:lnTo>
                    <a:pt x="1813665" y="2779213"/>
                  </a:lnTo>
                  <a:lnTo>
                    <a:pt x="1839760" y="2740069"/>
                  </a:lnTo>
                  <a:cubicBezTo>
                    <a:pt x="1744119" y="2726406"/>
                    <a:pt x="1748425" y="2696267"/>
                    <a:pt x="1748425" y="2740069"/>
                  </a:cubicBezTo>
                  <a:lnTo>
                    <a:pt x="1630993" y="2766165"/>
                  </a:lnTo>
                  <a:lnTo>
                    <a:pt x="1617945" y="2818357"/>
                  </a:lnTo>
                  <a:lnTo>
                    <a:pt x="1604897" y="2857501"/>
                  </a:lnTo>
                  <a:lnTo>
                    <a:pt x="1565754" y="2870549"/>
                  </a:lnTo>
                  <a:lnTo>
                    <a:pt x="1565754" y="2870549"/>
                  </a:lnTo>
                  <a:lnTo>
                    <a:pt x="1487466" y="2831405"/>
                  </a:lnTo>
                  <a:lnTo>
                    <a:pt x="1474418" y="2818357"/>
                  </a:lnTo>
                  <a:lnTo>
                    <a:pt x="1422226" y="2870549"/>
                  </a:lnTo>
                  <a:lnTo>
                    <a:pt x="1396130" y="2922740"/>
                  </a:lnTo>
                  <a:cubicBezTo>
                    <a:pt x="1301256" y="2990508"/>
                    <a:pt x="1342209" y="2987980"/>
                    <a:pt x="1291747" y="2987980"/>
                  </a:cubicBezTo>
                  <a:lnTo>
                    <a:pt x="1239555" y="3014076"/>
                  </a:lnTo>
                  <a:lnTo>
                    <a:pt x="1239555" y="3066268"/>
                  </a:lnTo>
                  <a:lnTo>
                    <a:pt x="1174315" y="3040172"/>
                  </a:lnTo>
                  <a:lnTo>
                    <a:pt x="1096028" y="2961884"/>
                  </a:lnTo>
                  <a:lnTo>
                    <a:pt x="1017740" y="3001028"/>
                  </a:lnTo>
                  <a:lnTo>
                    <a:pt x="965548" y="3014076"/>
                  </a:lnTo>
                  <a:lnTo>
                    <a:pt x="913356" y="2922740"/>
                  </a:lnTo>
                  <a:lnTo>
                    <a:pt x="887260" y="2909692"/>
                  </a:lnTo>
                  <a:lnTo>
                    <a:pt x="795925" y="2909692"/>
                  </a:lnTo>
                  <a:lnTo>
                    <a:pt x="756781" y="2909692"/>
                  </a:lnTo>
                  <a:lnTo>
                    <a:pt x="769829" y="2857501"/>
                  </a:lnTo>
                  <a:lnTo>
                    <a:pt x="769829" y="2857501"/>
                  </a:lnTo>
                  <a:lnTo>
                    <a:pt x="782877" y="2766165"/>
                  </a:lnTo>
                  <a:lnTo>
                    <a:pt x="743733" y="2713973"/>
                  </a:lnTo>
                  <a:lnTo>
                    <a:pt x="756781" y="2648734"/>
                  </a:lnTo>
                  <a:lnTo>
                    <a:pt x="717637" y="2583494"/>
                  </a:lnTo>
                  <a:lnTo>
                    <a:pt x="691541" y="2505206"/>
                  </a:lnTo>
                  <a:lnTo>
                    <a:pt x="561062" y="2492158"/>
                  </a:lnTo>
                  <a:lnTo>
                    <a:pt x="521918" y="2531302"/>
                  </a:lnTo>
                  <a:lnTo>
                    <a:pt x="469726" y="2518254"/>
                  </a:lnTo>
                  <a:lnTo>
                    <a:pt x="365343" y="2570446"/>
                  </a:lnTo>
                  <a:lnTo>
                    <a:pt x="287055" y="2609590"/>
                  </a:lnTo>
                  <a:lnTo>
                    <a:pt x="234863" y="260959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0274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9" name="Google Shape;859;p48"/>
            <p:cNvSpPr/>
            <p:nvPr/>
          </p:nvSpPr>
          <p:spPr>
            <a:xfrm>
              <a:off x="3068637" y="3591984"/>
              <a:ext cx="1069225" cy="1880755"/>
            </a:xfrm>
            <a:custGeom>
              <a:rect b="b" l="l" r="r" t="t"/>
              <a:pathLst>
                <a:path extrusionOk="0" h="9403773" w="5091546">
                  <a:moveTo>
                    <a:pt x="17318" y="9005455"/>
                  </a:moveTo>
                  <a:lnTo>
                    <a:pt x="17318" y="8763000"/>
                  </a:lnTo>
                  <a:lnTo>
                    <a:pt x="17318" y="8156864"/>
                  </a:lnTo>
                  <a:lnTo>
                    <a:pt x="0" y="7845136"/>
                  </a:lnTo>
                  <a:lnTo>
                    <a:pt x="86591" y="7775864"/>
                  </a:lnTo>
                  <a:cubicBezTo>
                    <a:pt x="176878" y="7667519"/>
                    <a:pt x="173182" y="7717041"/>
                    <a:pt x="173182" y="7654636"/>
                  </a:cubicBezTo>
                  <a:lnTo>
                    <a:pt x="225137" y="7533409"/>
                  </a:lnTo>
                  <a:lnTo>
                    <a:pt x="173182" y="7464136"/>
                  </a:lnTo>
                  <a:lnTo>
                    <a:pt x="207818" y="7412182"/>
                  </a:lnTo>
                  <a:lnTo>
                    <a:pt x="294409" y="7394864"/>
                  </a:lnTo>
                  <a:lnTo>
                    <a:pt x="311727" y="7360227"/>
                  </a:lnTo>
                  <a:lnTo>
                    <a:pt x="294409" y="7290954"/>
                  </a:lnTo>
                  <a:lnTo>
                    <a:pt x="242455" y="7239000"/>
                  </a:lnTo>
                  <a:lnTo>
                    <a:pt x="294409" y="7083136"/>
                  </a:lnTo>
                  <a:lnTo>
                    <a:pt x="329046" y="6788727"/>
                  </a:lnTo>
                  <a:lnTo>
                    <a:pt x="363682" y="6632864"/>
                  </a:lnTo>
                  <a:lnTo>
                    <a:pt x="363682" y="6494318"/>
                  </a:lnTo>
                  <a:lnTo>
                    <a:pt x="363682" y="6321136"/>
                  </a:lnTo>
                  <a:lnTo>
                    <a:pt x="398318" y="5888182"/>
                  </a:lnTo>
                  <a:lnTo>
                    <a:pt x="519546" y="5888182"/>
                  </a:lnTo>
                  <a:lnTo>
                    <a:pt x="692727" y="5784273"/>
                  </a:lnTo>
                  <a:lnTo>
                    <a:pt x="762000" y="5576454"/>
                  </a:lnTo>
                  <a:lnTo>
                    <a:pt x="813955" y="5385954"/>
                  </a:lnTo>
                  <a:lnTo>
                    <a:pt x="762000" y="5160818"/>
                  </a:lnTo>
                  <a:lnTo>
                    <a:pt x="796637" y="5126182"/>
                  </a:lnTo>
                  <a:lnTo>
                    <a:pt x="813955" y="5056909"/>
                  </a:lnTo>
                  <a:lnTo>
                    <a:pt x="969818" y="4762500"/>
                  </a:lnTo>
                  <a:lnTo>
                    <a:pt x="1039091" y="4554682"/>
                  </a:lnTo>
                  <a:lnTo>
                    <a:pt x="1194955" y="4260273"/>
                  </a:lnTo>
                  <a:lnTo>
                    <a:pt x="1212273" y="3931227"/>
                  </a:lnTo>
                  <a:lnTo>
                    <a:pt x="1212273" y="3515591"/>
                  </a:lnTo>
                  <a:lnTo>
                    <a:pt x="1073727" y="3290454"/>
                  </a:lnTo>
                  <a:lnTo>
                    <a:pt x="1039091" y="3255818"/>
                  </a:lnTo>
                  <a:lnTo>
                    <a:pt x="917864" y="3048000"/>
                  </a:lnTo>
                  <a:lnTo>
                    <a:pt x="917864" y="2944091"/>
                  </a:lnTo>
                  <a:lnTo>
                    <a:pt x="762000" y="2840182"/>
                  </a:lnTo>
                  <a:lnTo>
                    <a:pt x="710046" y="2770909"/>
                  </a:lnTo>
                  <a:lnTo>
                    <a:pt x="658091" y="2649682"/>
                  </a:lnTo>
                  <a:lnTo>
                    <a:pt x="502227" y="2528454"/>
                  </a:lnTo>
                  <a:lnTo>
                    <a:pt x="484909" y="2441864"/>
                  </a:lnTo>
                  <a:lnTo>
                    <a:pt x="432955" y="2424545"/>
                  </a:lnTo>
                  <a:lnTo>
                    <a:pt x="432955" y="2234045"/>
                  </a:lnTo>
                  <a:lnTo>
                    <a:pt x="363682" y="2147454"/>
                  </a:lnTo>
                  <a:lnTo>
                    <a:pt x="363682" y="2147454"/>
                  </a:lnTo>
                  <a:lnTo>
                    <a:pt x="363682" y="1905000"/>
                  </a:lnTo>
                  <a:lnTo>
                    <a:pt x="363682" y="1801091"/>
                  </a:lnTo>
                  <a:lnTo>
                    <a:pt x="450273" y="1679864"/>
                  </a:lnTo>
                  <a:lnTo>
                    <a:pt x="536864" y="1506682"/>
                  </a:lnTo>
                  <a:lnTo>
                    <a:pt x="571500" y="1316182"/>
                  </a:lnTo>
                  <a:lnTo>
                    <a:pt x="571500" y="1177636"/>
                  </a:lnTo>
                  <a:lnTo>
                    <a:pt x="692727" y="1039091"/>
                  </a:lnTo>
                  <a:lnTo>
                    <a:pt x="710046" y="883227"/>
                  </a:lnTo>
                  <a:lnTo>
                    <a:pt x="762000" y="796636"/>
                  </a:lnTo>
                  <a:lnTo>
                    <a:pt x="917864" y="831273"/>
                  </a:lnTo>
                  <a:lnTo>
                    <a:pt x="1021773" y="831273"/>
                  </a:lnTo>
                  <a:lnTo>
                    <a:pt x="1143000" y="710045"/>
                  </a:lnTo>
                  <a:lnTo>
                    <a:pt x="1246909" y="623454"/>
                  </a:lnTo>
                  <a:lnTo>
                    <a:pt x="1264227" y="519545"/>
                  </a:lnTo>
                  <a:lnTo>
                    <a:pt x="1212273" y="415636"/>
                  </a:lnTo>
                  <a:lnTo>
                    <a:pt x="1368137" y="294409"/>
                  </a:lnTo>
                  <a:lnTo>
                    <a:pt x="1402773" y="190500"/>
                  </a:lnTo>
                  <a:lnTo>
                    <a:pt x="1454727" y="86591"/>
                  </a:lnTo>
                  <a:lnTo>
                    <a:pt x="1575955" y="34636"/>
                  </a:lnTo>
                  <a:lnTo>
                    <a:pt x="1610591" y="0"/>
                  </a:lnTo>
                  <a:lnTo>
                    <a:pt x="1731818" y="0"/>
                  </a:lnTo>
                  <a:lnTo>
                    <a:pt x="1853046" y="17318"/>
                  </a:lnTo>
                  <a:lnTo>
                    <a:pt x="1887682" y="103909"/>
                  </a:lnTo>
                  <a:lnTo>
                    <a:pt x="1905000" y="138545"/>
                  </a:lnTo>
                  <a:lnTo>
                    <a:pt x="1939637" y="207818"/>
                  </a:lnTo>
                  <a:cubicBezTo>
                    <a:pt x="1921369" y="317421"/>
                    <a:pt x="1957432" y="311727"/>
                    <a:pt x="1905000" y="311727"/>
                  </a:cubicBezTo>
                  <a:lnTo>
                    <a:pt x="1922318" y="381000"/>
                  </a:lnTo>
                  <a:lnTo>
                    <a:pt x="2043546" y="398318"/>
                  </a:lnTo>
                  <a:lnTo>
                    <a:pt x="2112818" y="502227"/>
                  </a:lnTo>
                  <a:lnTo>
                    <a:pt x="2286000" y="450273"/>
                  </a:lnTo>
                  <a:lnTo>
                    <a:pt x="2337955" y="519545"/>
                  </a:lnTo>
                  <a:lnTo>
                    <a:pt x="2337955" y="519545"/>
                  </a:lnTo>
                  <a:lnTo>
                    <a:pt x="2424546" y="554182"/>
                  </a:lnTo>
                  <a:lnTo>
                    <a:pt x="2424546" y="554182"/>
                  </a:lnTo>
                  <a:lnTo>
                    <a:pt x="2615046" y="329045"/>
                  </a:lnTo>
                  <a:lnTo>
                    <a:pt x="2684318" y="363682"/>
                  </a:lnTo>
                  <a:lnTo>
                    <a:pt x="2788227" y="363682"/>
                  </a:lnTo>
                  <a:lnTo>
                    <a:pt x="2822864" y="242454"/>
                  </a:lnTo>
                  <a:lnTo>
                    <a:pt x="2978727" y="242454"/>
                  </a:lnTo>
                  <a:lnTo>
                    <a:pt x="2892137" y="381000"/>
                  </a:lnTo>
                  <a:lnTo>
                    <a:pt x="3117273" y="658091"/>
                  </a:lnTo>
                  <a:lnTo>
                    <a:pt x="3099955" y="779318"/>
                  </a:lnTo>
                  <a:lnTo>
                    <a:pt x="3099955" y="865909"/>
                  </a:lnTo>
                  <a:lnTo>
                    <a:pt x="3099955" y="952500"/>
                  </a:lnTo>
                  <a:lnTo>
                    <a:pt x="3117273" y="1039091"/>
                  </a:lnTo>
                  <a:lnTo>
                    <a:pt x="3117273" y="1177636"/>
                  </a:lnTo>
                  <a:lnTo>
                    <a:pt x="3134591" y="1281545"/>
                  </a:lnTo>
                  <a:lnTo>
                    <a:pt x="3203864" y="1264227"/>
                  </a:lnTo>
                  <a:cubicBezTo>
                    <a:pt x="3312936" y="1209691"/>
                    <a:pt x="3269048" y="1212273"/>
                    <a:pt x="3325091" y="1212273"/>
                  </a:cubicBezTo>
                  <a:lnTo>
                    <a:pt x="3619500" y="1125682"/>
                  </a:lnTo>
                  <a:lnTo>
                    <a:pt x="3688773" y="1212273"/>
                  </a:lnTo>
                  <a:lnTo>
                    <a:pt x="3671455" y="1281545"/>
                  </a:lnTo>
                  <a:lnTo>
                    <a:pt x="3740727" y="1368136"/>
                  </a:lnTo>
                  <a:lnTo>
                    <a:pt x="3706091" y="1454727"/>
                  </a:lnTo>
                  <a:lnTo>
                    <a:pt x="3810000" y="1524000"/>
                  </a:lnTo>
                  <a:lnTo>
                    <a:pt x="3965864" y="1524000"/>
                  </a:lnTo>
                  <a:lnTo>
                    <a:pt x="3931227" y="1627909"/>
                  </a:lnTo>
                  <a:lnTo>
                    <a:pt x="4000500" y="1714500"/>
                  </a:lnTo>
                  <a:lnTo>
                    <a:pt x="4087091" y="1801091"/>
                  </a:lnTo>
                  <a:lnTo>
                    <a:pt x="4191000" y="1766454"/>
                  </a:lnTo>
                  <a:lnTo>
                    <a:pt x="4260273" y="1749136"/>
                  </a:lnTo>
                  <a:lnTo>
                    <a:pt x="4329546" y="1801091"/>
                  </a:lnTo>
                  <a:lnTo>
                    <a:pt x="4520046" y="1766454"/>
                  </a:lnTo>
                  <a:lnTo>
                    <a:pt x="4554682" y="1749136"/>
                  </a:lnTo>
                  <a:lnTo>
                    <a:pt x="4987637" y="2164773"/>
                  </a:lnTo>
                  <a:lnTo>
                    <a:pt x="4953000" y="2268682"/>
                  </a:lnTo>
                  <a:lnTo>
                    <a:pt x="4987637" y="2389909"/>
                  </a:lnTo>
                  <a:lnTo>
                    <a:pt x="5039591" y="2476500"/>
                  </a:lnTo>
                  <a:lnTo>
                    <a:pt x="4935682" y="2597727"/>
                  </a:lnTo>
                  <a:lnTo>
                    <a:pt x="4935682" y="2736273"/>
                  </a:lnTo>
                  <a:lnTo>
                    <a:pt x="4935682" y="2840182"/>
                  </a:lnTo>
                  <a:lnTo>
                    <a:pt x="4935682" y="2926773"/>
                  </a:lnTo>
                  <a:lnTo>
                    <a:pt x="4918364" y="3030682"/>
                  </a:lnTo>
                  <a:lnTo>
                    <a:pt x="4883727" y="3082636"/>
                  </a:lnTo>
                  <a:lnTo>
                    <a:pt x="4762500" y="3117273"/>
                  </a:lnTo>
                  <a:lnTo>
                    <a:pt x="4641273" y="3307773"/>
                  </a:lnTo>
                  <a:lnTo>
                    <a:pt x="4641273" y="3429000"/>
                  </a:lnTo>
                  <a:lnTo>
                    <a:pt x="4693227" y="3480954"/>
                  </a:lnTo>
                  <a:lnTo>
                    <a:pt x="4693227" y="3636818"/>
                  </a:lnTo>
                  <a:lnTo>
                    <a:pt x="4693227" y="3775364"/>
                  </a:lnTo>
                  <a:lnTo>
                    <a:pt x="4589318" y="3965864"/>
                  </a:lnTo>
                  <a:lnTo>
                    <a:pt x="4589318" y="4104409"/>
                  </a:lnTo>
                  <a:lnTo>
                    <a:pt x="4485409" y="4191000"/>
                  </a:lnTo>
                  <a:lnTo>
                    <a:pt x="4485409" y="4260273"/>
                  </a:lnTo>
                  <a:lnTo>
                    <a:pt x="4381500" y="4346864"/>
                  </a:lnTo>
                  <a:lnTo>
                    <a:pt x="4381500" y="4450773"/>
                  </a:lnTo>
                  <a:lnTo>
                    <a:pt x="4381500" y="4606636"/>
                  </a:lnTo>
                  <a:lnTo>
                    <a:pt x="4398818" y="4727864"/>
                  </a:lnTo>
                  <a:lnTo>
                    <a:pt x="4381500" y="4849091"/>
                  </a:lnTo>
                  <a:lnTo>
                    <a:pt x="4416137" y="5022273"/>
                  </a:lnTo>
                  <a:lnTo>
                    <a:pt x="4450773" y="5091545"/>
                  </a:lnTo>
                  <a:lnTo>
                    <a:pt x="4485409" y="5195454"/>
                  </a:lnTo>
                  <a:lnTo>
                    <a:pt x="4641273" y="5212773"/>
                  </a:lnTo>
                  <a:lnTo>
                    <a:pt x="4693227" y="5212773"/>
                  </a:lnTo>
                  <a:lnTo>
                    <a:pt x="4797137" y="5334000"/>
                  </a:lnTo>
                  <a:lnTo>
                    <a:pt x="4901046" y="5334000"/>
                  </a:lnTo>
                  <a:lnTo>
                    <a:pt x="4918364" y="5403273"/>
                  </a:lnTo>
                  <a:lnTo>
                    <a:pt x="4831773" y="5749636"/>
                  </a:lnTo>
                  <a:lnTo>
                    <a:pt x="4918364" y="5853545"/>
                  </a:lnTo>
                  <a:lnTo>
                    <a:pt x="4935682" y="6044045"/>
                  </a:lnTo>
                  <a:lnTo>
                    <a:pt x="4970318" y="6130636"/>
                  </a:lnTo>
                  <a:lnTo>
                    <a:pt x="5039591" y="6321136"/>
                  </a:lnTo>
                  <a:lnTo>
                    <a:pt x="5039591" y="6632864"/>
                  </a:lnTo>
                  <a:lnTo>
                    <a:pt x="5091546" y="6892636"/>
                  </a:lnTo>
                  <a:lnTo>
                    <a:pt x="4485409" y="7204364"/>
                  </a:lnTo>
                  <a:lnTo>
                    <a:pt x="3238500" y="7187045"/>
                  </a:lnTo>
                  <a:lnTo>
                    <a:pt x="2926773" y="6754091"/>
                  </a:lnTo>
                  <a:lnTo>
                    <a:pt x="2649682" y="6528954"/>
                  </a:lnTo>
                  <a:lnTo>
                    <a:pt x="2199409" y="6580909"/>
                  </a:lnTo>
                  <a:lnTo>
                    <a:pt x="2234046" y="9403773"/>
                  </a:lnTo>
                  <a:cubicBezTo>
                    <a:pt x="1495137" y="9271000"/>
                    <a:pt x="704273" y="9172864"/>
                    <a:pt x="17318" y="9005455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0274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0" name="Google Shape;860;p48"/>
            <p:cNvSpPr/>
            <p:nvPr/>
          </p:nvSpPr>
          <p:spPr>
            <a:xfrm>
              <a:off x="3978275" y="3755496"/>
              <a:ext cx="909442" cy="1198095"/>
            </a:xfrm>
            <a:custGeom>
              <a:rect b="b" l="l" r="r" t="t"/>
              <a:pathLst>
                <a:path extrusionOk="0" h="6223869" w="4436301">
                  <a:moveTo>
                    <a:pt x="730684" y="6223869"/>
                  </a:moveTo>
                  <a:lnTo>
                    <a:pt x="665445" y="5989006"/>
                  </a:lnTo>
                  <a:lnTo>
                    <a:pt x="665445" y="5649760"/>
                  </a:lnTo>
                  <a:lnTo>
                    <a:pt x="652397" y="5597568"/>
                  </a:lnTo>
                  <a:lnTo>
                    <a:pt x="600205" y="5388801"/>
                  </a:lnTo>
                  <a:lnTo>
                    <a:pt x="548013" y="5284417"/>
                  </a:lnTo>
                  <a:lnTo>
                    <a:pt x="534965" y="5140890"/>
                  </a:lnTo>
                  <a:lnTo>
                    <a:pt x="469726" y="5036506"/>
                  </a:lnTo>
                  <a:lnTo>
                    <a:pt x="548013" y="4749452"/>
                  </a:lnTo>
                  <a:lnTo>
                    <a:pt x="548013" y="4632020"/>
                  </a:lnTo>
                  <a:lnTo>
                    <a:pt x="404486" y="4632020"/>
                  </a:lnTo>
                  <a:lnTo>
                    <a:pt x="313150" y="4488493"/>
                  </a:lnTo>
                  <a:lnTo>
                    <a:pt x="234863" y="4475445"/>
                  </a:lnTo>
                  <a:lnTo>
                    <a:pt x="130479" y="4462397"/>
                  </a:lnTo>
                  <a:lnTo>
                    <a:pt x="91335" y="4358013"/>
                  </a:lnTo>
                  <a:lnTo>
                    <a:pt x="39143" y="4253630"/>
                  </a:lnTo>
                  <a:lnTo>
                    <a:pt x="39143" y="4057911"/>
                  </a:lnTo>
                  <a:lnTo>
                    <a:pt x="13047" y="3888287"/>
                  </a:lnTo>
                  <a:lnTo>
                    <a:pt x="0" y="3796952"/>
                  </a:lnTo>
                  <a:lnTo>
                    <a:pt x="39143" y="3744760"/>
                  </a:lnTo>
                  <a:lnTo>
                    <a:pt x="39143" y="3601232"/>
                  </a:lnTo>
                  <a:lnTo>
                    <a:pt x="117431" y="3496849"/>
                  </a:lnTo>
                  <a:lnTo>
                    <a:pt x="117431" y="3444657"/>
                  </a:lnTo>
                  <a:lnTo>
                    <a:pt x="208767" y="3379417"/>
                  </a:lnTo>
                  <a:lnTo>
                    <a:pt x="221815" y="3196746"/>
                  </a:lnTo>
                  <a:lnTo>
                    <a:pt x="339246" y="3014075"/>
                  </a:lnTo>
                  <a:lnTo>
                    <a:pt x="326198" y="2909691"/>
                  </a:lnTo>
                  <a:lnTo>
                    <a:pt x="326198" y="2805308"/>
                  </a:lnTo>
                  <a:lnTo>
                    <a:pt x="300102" y="2713972"/>
                  </a:lnTo>
                  <a:lnTo>
                    <a:pt x="300102" y="2635684"/>
                  </a:lnTo>
                  <a:lnTo>
                    <a:pt x="274006" y="2570445"/>
                  </a:lnTo>
                  <a:lnTo>
                    <a:pt x="391438" y="2361678"/>
                  </a:lnTo>
                  <a:lnTo>
                    <a:pt x="430582" y="2361678"/>
                  </a:lnTo>
                  <a:lnTo>
                    <a:pt x="534965" y="2270342"/>
                  </a:lnTo>
                  <a:lnTo>
                    <a:pt x="587157" y="2100719"/>
                  </a:lnTo>
                  <a:lnTo>
                    <a:pt x="587157" y="1957191"/>
                  </a:lnTo>
                  <a:lnTo>
                    <a:pt x="561061" y="1865856"/>
                  </a:lnTo>
                  <a:lnTo>
                    <a:pt x="561061" y="1826712"/>
                  </a:lnTo>
                  <a:lnTo>
                    <a:pt x="626301" y="1735376"/>
                  </a:lnTo>
                  <a:lnTo>
                    <a:pt x="665445" y="1696232"/>
                  </a:lnTo>
                  <a:lnTo>
                    <a:pt x="600205" y="1552705"/>
                  </a:lnTo>
                  <a:lnTo>
                    <a:pt x="600205" y="1474417"/>
                  </a:lnTo>
                  <a:lnTo>
                    <a:pt x="652397" y="1409178"/>
                  </a:lnTo>
                  <a:lnTo>
                    <a:pt x="430582" y="1187363"/>
                  </a:lnTo>
                  <a:lnTo>
                    <a:pt x="430582" y="1096027"/>
                  </a:lnTo>
                  <a:lnTo>
                    <a:pt x="469726" y="1030787"/>
                  </a:lnTo>
                  <a:lnTo>
                    <a:pt x="521917" y="991643"/>
                  </a:lnTo>
                  <a:lnTo>
                    <a:pt x="652397" y="991643"/>
                  </a:lnTo>
                  <a:lnTo>
                    <a:pt x="756780" y="978595"/>
                  </a:lnTo>
                  <a:lnTo>
                    <a:pt x="939452" y="965548"/>
                  </a:lnTo>
                  <a:lnTo>
                    <a:pt x="1004691" y="965548"/>
                  </a:lnTo>
                  <a:lnTo>
                    <a:pt x="1030787" y="900308"/>
                  </a:lnTo>
                  <a:lnTo>
                    <a:pt x="1030787" y="822020"/>
                  </a:lnTo>
                  <a:lnTo>
                    <a:pt x="1174315" y="743732"/>
                  </a:lnTo>
                  <a:lnTo>
                    <a:pt x="1239554" y="743732"/>
                  </a:lnTo>
                  <a:lnTo>
                    <a:pt x="1265650" y="769828"/>
                  </a:lnTo>
                  <a:lnTo>
                    <a:pt x="1422226" y="730684"/>
                  </a:lnTo>
                  <a:cubicBezTo>
                    <a:pt x="1583020" y="690486"/>
                    <a:pt x="1578801" y="637743"/>
                    <a:pt x="1578801" y="704589"/>
                  </a:cubicBezTo>
                  <a:lnTo>
                    <a:pt x="1735376" y="874212"/>
                  </a:lnTo>
                  <a:lnTo>
                    <a:pt x="1826712" y="848116"/>
                  </a:lnTo>
                  <a:lnTo>
                    <a:pt x="1865856" y="795924"/>
                  </a:lnTo>
                  <a:lnTo>
                    <a:pt x="1878904" y="717637"/>
                  </a:lnTo>
                  <a:lnTo>
                    <a:pt x="1891952" y="665445"/>
                  </a:lnTo>
                  <a:lnTo>
                    <a:pt x="1865856" y="587157"/>
                  </a:lnTo>
                  <a:lnTo>
                    <a:pt x="1891952" y="548013"/>
                  </a:lnTo>
                  <a:lnTo>
                    <a:pt x="1957191" y="508869"/>
                  </a:lnTo>
                  <a:lnTo>
                    <a:pt x="2061575" y="339246"/>
                  </a:lnTo>
                  <a:lnTo>
                    <a:pt x="2087671" y="208767"/>
                  </a:lnTo>
                  <a:lnTo>
                    <a:pt x="1970239" y="91335"/>
                  </a:lnTo>
                  <a:lnTo>
                    <a:pt x="1970239" y="13048"/>
                  </a:lnTo>
                  <a:lnTo>
                    <a:pt x="1996335" y="0"/>
                  </a:lnTo>
                  <a:lnTo>
                    <a:pt x="2113767" y="39143"/>
                  </a:lnTo>
                  <a:lnTo>
                    <a:pt x="2257294" y="39143"/>
                  </a:lnTo>
                  <a:lnTo>
                    <a:pt x="2296438" y="91335"/>
                  </a:lnTo>
                  <a:lnTo>
                    <a:pt x="2335582" y="143527"/>
                  </a:lnTo>
                  <a:lnTo>
                    <a:pt x="2492157" y="182671"/>
                  </a:lnTo>
                  <a:lnTo>
                    <a:pt x="2596541" y="365342"/>
                  </a:lnTo>
                  <a:lnTo>
                    <a:pt x="2622637" y="417534"/>
                  </a:lnTo>
                  <a:lnTo>
                    <a:pt x="2948835" y="443630"/>
                  </a:lnTo>
                  <a:lnTo>
                    <a:pt x="3118458" y="443630"/>
                  </a:lnTo>
                  <a:lnTo>
                    <a:pt x="3235890" y="339246"/>
                  </a:lnTo>
                  <a:lnTo>
                    <a:pt x="3261986" y="326198"/>
                  </a:lnTo>
                  <a:lnTo>
                    <a:pt x="3366369" y="247911"/>
                  </a:lnTo>
                  <a:lnTo>
                    <a:pt x="3405513" y="300102"/>
                  </a:lnTo>
                  <a:lnTo>
                    <a:pt x="3535993" y="287054"/>
                  </a:lnTo>
                  <a:lnTo>
                    <a:pt x="3653424" y="221815"/>
                  </a:lnTo>
                  <a:lnTo>
                    <a:pt x="3692568" y="221815"/>
                  </a:lnTo>
                  <a:lnTo>
                    <a:pt x="3770856" y="287054"/>
                  </a:lnTo>
                  <a:lnTo>
                    <a:pt x="3796952" y="443630"/>
                  </a:lnTo>
                  <a:lnTo>
                    <a:pt x="3836095" y="495821"/>
                  </a:lnTo>
                  <a:lnTo>
                    <a:pt x="3901335" y="521917"/>
                  </a:lnTo>
                  <a:lnTo>
                    <a:pt x="3953527" y="652397"/>
                  </a:lnTo>
                  <a:lnTo>
                    <a:pt x="4070958" y="717637"/>
                  </a:lnTo>
                  <a:lnTo>
                    <a:pt x="4070958" y="795924"/>
                  </a:lnTo>
                  <a:lnTo>
                    <a:pt x="4031815" y="939452"/>
                  </a:lnTo>
                  <a:lnTo>
                    <a:pt x="3953527" y="991643"/>
                  </a:lnTo>
                  <a:lnTo>
                    <a:pt x="3979623" y="1148219"/>
                  </a:lnTo>
                  <a:lnTo>
                    <a:pt x="4123150" y="1383082"/>
                  </a:lnTo>
                  <a:lnTo>
                    <a:pt x="4110102" y="1644041"/>
                  </a:lnTo>
                  <a:lnTo>
                    <a:pt x="4149246" y="1709280"/>
                  </a:lnTo>
                  <a:lnTo>
                    <a:pt x="4344965" y="1865856"/>
                  </a:lnTo>
                  <a:lnTo>
                    <a:pt x="4436301" y="1983287"/>
                  </a:lnTo>
                  <a:lnTo>
                    <a:pt x="4397157" y="2035479"/>
                  </a:lnTo>
                  <a:lnTo>
                    <a:pt x="4397157" y="2087671"/>
                  </a:lnTo>
                  <a:lnTo>
                    <a:pt x="4423253" y="2165958"/>
                  </a:lnTo>
                  <a:lnTo>
                    <a:pt x="4318869" y="2270342"/>
                  </a:lnTo>
                  <a:lnTo>
                    <a:pt x="4318869" y="2335582"/>
                  </a:lnTo>
                  <a:lnTo>
                    <a:pt x="4318869" y="2400821"/>
                  </a:lnTo>
                  <a:lnTo>
                    <a:pt x="4240582" y="2439965"/>
                  </a:lnTo>
                  <a:lnTo>
                    <a:pt x="4005719" y="2426917"/>
                  </a:lnTo>
                  <a:lnTo>
                    <a:pt x="3888287" y="2792260"/>
                  </a:lnTo>
                  <a:cubicBezTo>
                    <a:pt x="3778125" y="2916192"/>
                    <a:pt x="3836276" y="2909691"/>
                    <a:pt x="3757808" y="2909691"/>
                  </a:cubicBezTo>
                  <a:lnTo>
                    <a:pt x="3770856" y="3144554"/>
                  </a:lnTo>
                  <a:lnTo>
                    <a:pt x="3562089" y="3196746"/>
                  </a:lnTo>
                  <a:lnTo>
                    <a:pt x="3301130" y="3131506"/>
                  </a:lnTo>
                  <a:lnTo>
                    <a:pt x="3170650" y="3301130"/>
                  </a:lnTo>
                  <a:lnTo>
                    <a:pt x="3118458" y="3483801"/>
                  </a:lnTo>
                  <a:lnTo>
                    <a:pt x="3131506" y="3666472"/>
                  </a:lnTo>
                  <a:lnTo>
                    <a:pt x="3196746" y="3770856"/>
                  </a:lnTo>
                  <a:lnTo>
                    <a:pt x="3248938" y="3810000"/>
                  </a:lnTo>
                  <a:lnTo>
                    <a:pt x="3327226" y="3836095"/>
                  </a:lnTo>
                  <a:lnTo>
                    <a:pt x="3353321" y="3914383"/>
                  </a:lnTo>
                  <a:lnTo>
                    <a:pt x="3288082" y="3979623"/>
                  </a:lnTo>
                  <a:lnTo>
                    <a:pt x="3366369" y="4201438"/>
                  </a:lnTo>
                  <a:lnTo>
                    <a:pt x="3105410" y="4527637"/>
                  </a:lnTo>
                  <a:lnTo>
                    <a:pt x="3079315" y="4579828"/>
                  </a:lnTo>
                  <a:lnTo>
                    <a:pt x="2713972" y="4762500"/>
                  </a:lnTo>
                  <a:lnTo>
                    <a:pt x="2492157" y="5180034"/>
                  </a:lnTo>
                  <a:lnTo>
                    <a:pt x="2413869" y="5349657"/>
                  </a:lnTo>
                  <a:lnTo>
                    <a:pt x="2361678" y="5532328"/>
                  </a:lnTo>
                  <a:lnTo>
                    <a:pt x="2218150" y="5636712"/>
                  </a:lnTo>
                  <a:lnTo>
                    <a:pt x="2165958" y="5780239"/>
                  </a:lnTo>
                  <a:lnTo>
                    <a:pt x="2139863" y="5819383"/>
                  </a:lnTo>
                  <a:lnTo>
                    <a:pt x="2283390" y="6002054"/>
                  </a:lnTo>
                  <a:lnTo>
                    <a:pt x="2283390" y="6067294"/>
                  </a:lnTo>
                  <a:lnTo>
                    <a:pt x="1500513" y="6002054"/>
                  </a:lnTo>
                  <a:lnTo>
                    <a:pt x="1304794" y="6067294"/>
                  </a:lnTo>
                  <a:lnTo>
                    <a:pt x="1187363" y="6054246"/>
                  </a:lnTo>
                  <a:lnTo>
                    <a:pt x="730684" y="6223869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0274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1" name="Google Shape;861;p48"/>
            <p:cNvSpPr/>
            <p:nvPr/>
          </p:nvSpPr>
          <p:spPr>
            <a:xfrm>
              <a:off x="3522662" y="4566709"/>
              <a:ext cx="2252172" cy="1291583"/>
            </a:xfrm>
            <a:custGeom>
              <a:rect b="b" l="l" r="r" t="t"/>
              <a:pathLst>
                <a:path extrusionOk="0" h="6709522" w="11121839">
                  <a:moveTo>
                    <a:pt x="84045" y="4580405"/>
                  </a:moveTo>
                  <a:lnTo>
                    <a:pt x="84045" y="4230221"/>
                  </a:lnTo>
                  <a:cubicBezTo>
                    <a:pt x="55607" y="3917409"/>
                    <a:pt x="56030" y="4025203"/>
                    <a:pt x="56030" y="3908052"/>
                  </a:cubicBezTo>
                  <a:lnTo>
                    <a:pt x="0" y="3585883"/>
                  </a:lnTo>
                  <a:cubicBezTo>
                    <a:pt x="4856" y="3464493"/>
                    <a:pt x="14008" y="3343179"/>
                    <a:pt x="14008" y="3221692"/>
                  </a:cubicBezTo>
                  <a:lnTo>
                    <a:pt x="28015" y="2129118"/>
                  </a:lnTo>
                  <a:lnTo>
                    <a:pt x="28015" y="1722905"/>
                  </a:lnTo>
                  <a:lnTo>
                    <a:pt x="434228" y="1666875"/>
                  </a:lnTo>
                  <a:lnTo>
                    <a:pt x="728383" y="1862978"/>
                  </a:lnTo>
                  <a:lnTo>
                    <a:pt x="1064559" y="2339228"/>
                  </a:lnTo>
                  <a:lnTo>
                    <a:pt x="2297206" y="2353236"/>
                  </a:lnTo>
                  <a:lnTo>
                    <a:pt x="2983567" y="2031067"/>
                  </a:lnTo>
                  <a:lnTo>
                    <a:pt x="3417795" y="1848971"/>
                  </a:lnTo>
                  <a:lnTo>
                    <a:pt x="3543861" y="1848971"/>
                  </a:lnTo>
                  <a:lnTo>
                    <a:pt x="3711949" y="1806949"/>
                  </a:lnTo>
                  <a:lnTo>
                    <a:pt x="4524375" y="1848971"/>
                  </a:lnTo>
                  <a:lnTo>
                    <a:pt x="4524375" y="1792942"/>
                  </a:lnTo>
                  <a:lnTo>
                    <a:pt x="4384302" y="1610846"/>
                  </a:lnTo>
                  <a:lnTo>
                    <a:pt x="4482353" y="1456765"/>
                  </a:lnTo>
                  <a:lnTo>
                    <a:pt x="4622427" y="1330699"/>
                  </a:lnTo>
                  <a:lnTo>
                    <a:pt x="4650442" y="1120589"/>
                  </a:lnTo>
                  <a:lnTo>
                    <a:pt x="4986618" y="560295"/>
                  </a:lnTo>
                  <a:lnTo>
                    <a:pt x="5350809" y="336177"/>
                  </a:lnTo>
                  <a:lnTo>
                    <a:pt x="5588934" y="0"/>
                  </a:lnTo>
                  <a:lnTo>
                    <a:pt x="6037170" y="70037"/>
                  </a:lnTo>
                  <a:lnTo>
                    <a:pt x="6051177" y="252133"/>
                  </a:lnTo>
                  <a:lnTo>
                    <a:pt x="6093199" y="420221"/>
                  </a:lnTo>
                  <a:lnTo>
                    <a:pt x="6107206" y="560295"/>
                  </a:lnTo>
                  <a:lnTo>
                    <a:pt x="6107206" y="644339"/>
                  </a:lnTo>
                  <a:lnTo>
                    <a:pt x="6499412" y="812427"/>
                  </a:lnTo>
                  <a:lnTo>
                    <a:pt x="6569449" y="798420"/>
                  </a:lnTo>
                  <a:lnTo>
                    <a:pt x="6779559" y="868456"/>
                  </a:lnTo>
                  <a:lnTo>
                    <a:pt x="6933640" y="896471"/>
                  </a:lnTo>
                  <a:lnTo>
                    <a:pt x="7213787" y="868456"/>
                  </a:lnTo>
                  <a:lnTo>
                    <a:pt x="7690037" y="910478"/>
                  </a:lnTo>
                  <a:lnTo>
                    <a:pt x="7886140" y="1246655"/>
                  </a:lnTo>
                  <a:lnTo>
                    <a:pt x="8012206" y="1414743"/>
                  </a:lnTo>
                  <a:lnTo>
                    <a:pt x="7998199" y="1554817"/>
                  </a:lnTo>
                  <a:cubicBezTo>
                    <a:pt x="8084833" y="1684768"/>
                    <a:pt x="8031739" y="1680883"/>
                    <a:pt x="8096250" y="1680883"/>
                  </a:cubicBezTo>
                  <a:lnTo>
                    <a:pt x="8362390" y="1848971"/>
                  </a:lnTo>
                  <a:lnTo>
                    <a:pt x="8460442" y="1862978"/>
                  </a:lnTo>
                  <a:lnTo>
                    <a:pt x="8670552" y="1834964"/>
                  </a:lnTo>
                  <a:lnTo>
                    <a:pt x="8922684" y="1652868"/>
                  </a:lnTo>
                  <a:lnTo>
                    <a:pt x="9244853" y="1484780"/>
                  </a:lnTo>
                  <a:lnTo>
                    <a:pt x="9342905" y="1372721"/>
                  </a:lnTo>
                  <a:lnTo>
                    <a:pt x="10043273" y="1190625"/>
                  </a:lnTo>
                  <a:lnTo>
                    <a:pt x="10225368" y="1260662"/>
                  </a:lnTo>
                  <a:lnTo>
                    <a:pt x="10533530" y="1120589"/>
                  </a:lnTo>
                  <a:lnTo>
                    <a:pt x="10533530" y="1274670"/>
                  </a:lnTo>
                  <a:lnTo>
                    <a:pt x="10491508" y="1456765"/>
                  </a:lnTo>
                  <a:lnTo>
                    <a:pt x="10505515" y="1554817"/>
                  </a:lnTo>
                  <a:lnTo>
                    <a:pt x="10659596" y="1834964"/>
                  </a:lnTo>
                  <a:lnTo>
                    <a:pt x="10827684" y="2367243"/>
                  </a:lnTo>
                  <a:lnTo>
                    <a:pt x="10939743" y="2619375"/>
                  </a:lnTo>
                  <a:lnTo>
                    <a:pt x="10967758" y="3431802"/>
                  </a:lnTo>
                  <a:lnTo>
                    <a:pt x="11093824" y="3669927"/>
                  </a:lnTo>
                  <a:lnTo>
                    <a:pt x="11107831" y="3992096"/>
                  </a:lnTo>
                  <a:lnTo>
                    <a:pt x="11121839" y="4300258"/>
                  </a:lnTo>
                  <a:lnTo>
                    <a:pt x="11107831" y="4552390"/>
                  </a:lnTo>
                  <a:lnTo>
                    <a:pt x="11065809" y="4888567"/>
                  </a:lnTo>
                  <a:lnTo>
                    <a:pt x="11065809" y="5042647"/>
                  </a:lnTo>
                  <a:lnTo>
                    <a:pt x="10827684" y="5126692"/>
                  </a:lnTo>
                  <a:lnTo>
                    <a:pt x="10589559" y="5112684"/>
                  </a:lnTo>
                  <a:lnTo>
                    <a:pt x="10393456" y="5028640"/>
                  </a:lnTo>
                  <a:lnTo>
                    <a:pt x="10267390" y="5056655"/>
                  </a:lnTo>
                  <a:lnTo>
                    <a:pt x="10127317" y="5112684"/>
                  </a:lnTo>
                  <a:lnTo>
                    <a:pt x="10057280" y="5224743"/>
                  </a:lnTo>
                  <a:lnTo>
                    <a:pt x="9651067" y="5364817"/>
                  </a:lnTo>
                  <a:lnTo>
                    <a:pt x="9525000" y="5336802"/>
                  </a:lnTo>
                  <a:lnTo>
                    <a:pt x="8726581" y="5729008"/>
                  </a:lnTo>
                  <a:lnTo>
                    <a:pt x="7970184" y="6093199"/>
                  </a:lnTo>
                  <a:lnTo>
                    <a:pt x="7563971" y="6373346"/>
                  </a:lnTo>
                  <a:lnTo>
                    <a:pt x="7507942" y="6429375"/>
                  </a:lnTo>
                  <a:lnTo>
                    <a:pt x="7423898" y="6415368"/>
                  </a:lnTo>
                  <a:lnTo>
                    <a:pt x="7157758" y="6709522"/>
                  </a:lnTo>
                  <a:lnTo>
                    <a:pt x="6989670" y="6583456"/>
                  </a:lnTo>
                  <a:lnTo>
                    <a:pt x="6709523" y="6597464"/>
                  </a:lnTo>
                  <a:lnTo>
                    <a:pt x="6471398" y="6541434"/>
                  </a:lnTo>
                  <a:lnTo>
                    <a:pt x="6485405" y="6163236"/>
                  </a:lnTo>
                  <a:lnTo>
                    <a:pt x="6079192" y="6289302"/>
                  </a:lnTo>
                  <a:lnTo>
                    <a:pt x="5911103" y="6331324"/>
                  </a:lnTo>
                  <a:lnTo>
                    <a:pt x="5630956" y="6317317"/>
                  </a:lnTo>
                  <a:lnTo>
                    <a:pt x="5070662" y="6149228"/>
                  </a:lnTo>
                  <a:lnTo>
                    <a:pt x="4076140" y="5602942"/>
                  </a:lnTo>
                  <a:lnTo>
                    <a:pt x="3824008" y="5616949"/>
                  </a:lnTo>
                  <a:lnTo>
                    <a:pt x="3655920" y="5602942"/>
                  </a:lnTo>
                  <a:lnTo>
                    <a:pt x="3305736" y="5476875"/>
                  </a:lnTo>
                  <a:lnTo>
                    <a:pt x="3067611" y="5154706"/>
                  </a:lnTo>
                  <a:lnTo>
                    <a:pt x="2955552" y="4888567"/>
                  </a:lnTo>
                  <a:lnTo>
                    <a:pt x="2549339" y="4818530"/>
                  </a:lnTo>
                  <a:lnTo>
                    <a:pt x="2199155" y="4706471"/>
                  </a:lnTo>
                  <a:lnTo>
                    <a:pt x="1919008" y="4608420"/>
                  </a:lnTo>
                  <a:lnTo>
                    <a:pt x="1722905" y="4566397"/>
                  </a:lnTo>
                  <a:lnTo>
                    <a:pt x="1022537" y="4454339"/>
                  </a:lnTo>
                  <a:lnTo>
                    <a:pt x="924486" y="4566397"/>
                  </a:lnTo>
                  <a:lnTo>
                    <a:pt x="546287" y="4510368"/>
                  </a:lnTo>
                  <a:lnTo>
                    <a:pt x="84045" y="4636434"/>
                  </a:lnTo>
                  <a:lnTo>
                    <a:pt x="84045" y="4580405"/>
                  </a:lnTo>
                  <a:close/>
                </a:path>
              </a:pathLst>
            </a:custGeom>
            <a:solidFill>
              <a:srgbClr val="FFFFFF">
                <a:alpha val="29020"/>
              </a:srgbClr>
            </a:solidFill>
            <a:ln cap="flat" cmpd="sng" w="9525">
              <a:solidFill>
                <a:srgbClr val="00274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2" name="Google Shape;862;p48"/>
            <p:cNvSpPr/>
            <p:nvPr/>
          </p:nvSpPr>
          <p:spPr>
            <a:xfrm>
              <a:off x="1952625" y="3441171"/>
              <a:ext cx="1370906" cy="1930400"/>
            </a:xfrm>
            <a:custGeom>
              <a:rect b="b" l="l" r="r" t="t"/>
              <a:pathLst>
                <a:path extrusionOk="0" h="10160000" w="6687344">
                  <a:moveTo>
                    <a:pt x="0" y="5060157"/>
                  </a:moveTo>
                  <a:lnTo>
                    <a:pt x="59531" y="4524375"/>
                  </a:lnTo>
                  <a:lnTo>
                    <a:pt x="59531" y="4127500"/>
                  </a:lnTo>
                  <a:lnTo>
                    <a:pt x="79375" y="3849688"/>
                  </a:lnTo>
                  <a:lnTo>
                    <a:pt x="99219" y="3790157"/>
                  </a:lnTo>
                  <a:lnTo>
                    <a:pt x="99219" y="3651250"/>
                  </a:lnTo>
                  <a:lnTo>
                    <a:pt x="357188" y="3512344"/>
                  </a:lnTo>
                  <a:lnTo>
                    <a:pt x="416719" y="3532188"/>
                  </a:lnTo>
                  <a:lnTo>
                    <a:pt x="456406" y="3393282"/>
                  </a:lnTo>
                  <a:lnTo>
                    <a:pt x="595313" y="3294063"/>
                  </a:lnTo>
                  <a:lnTo>
                    <a:pt x="555625" y="3175000"/>
                  </a:lnTo>
                  <a:lnTo>
                    <a:pt x="654844" y="3095625"/>
                  </a:lnTo>
                  <a:lnTo>
                    <a:pt x="694531" y="2917032"/>
                  </a:lnTo>
                  <a:lnTo>
                    <a:pt x="952500" y="2540000"/>
                  </a:lnTo>
                  <a:lnTo>
                    <a:pt x="873125" y="2420938"/>
                  </a:lnTo>
                  <a:lnTo>
                    <a:pt x="892969" y="2341563"/>
                  </a:lnTo>
                  <a:lnTo>
                    <a:pt x="853281" y="2123282"/>
                  </a:lnTo>
                  <a:lnTo>
                    <a:pt x="892969" y="2043907"/>
                  </a:lnTo>
                  <a:lnTo>
                    <a:pt x="972344" y="2083594"/>
                  </a:lnTo>
                  <a:lnTo>
                    <a:pt x="1031875" y="2162969"/>
                  </a:lnTo>
                  <a:lnTo>
                    <a:pt x="1150938" y="2182813"/>
                  </a:lnTo>
                  <a:lnTo>
                    <a:pt x="1329531" y="2024063"/>
                  </a:lnTo>
                  <a:lnTo>
                    <a:pt x="1349375" y="1984375"/>
                  </a:lnTo>
                  <a:cubicBezTo>
                    <a:pt x="1554395" y="2004877"/>
                    <a:pt x="1481337" y="2004219"/>
                    <a:pt x="1567656" y="2004219"/>
                  </a:cubicBezTo>
                  <a:lnTo>
                    <a:pt x="1845469" y="1944688"/>
                  </a:lnTo>
                  <a:cubicBezTo>
                    <a:pt x="1804598" y="1719899"/>
                    <a:pt x="1879734" y="1726407"/>
                    <a:pt x="1785938" y="1726407"/>
                  </a:cubicBezTo>
                  <a:lnTo>
                    <a:pt x="1706563" y="1527969"/>
                  </a:lnTo>
                  <a:lnTo>
                    <a:pt x="1686719" y="1329532"/>
                  </a:lnTo>
                  <a:cubicBezTo>
                    <a:pt x="1602431" y="1118811"/>
                    <a:pt x="1623881" y="1170782"/>
                    <a:pt x="1607344" y="1091407"/>
                  </a:cubicBezTo>
                  <a:lnTo>
                    <a:pt x="1666875" y="992188"/>
                  </a:lnTo>
                  <a:lnTo>
                    <a:pt x="1607344" y="873125"/>
                  </a:lnTo>
                  <a:lnTo>
                    <a:pt x="1349375" y="793750"/>
                  </a:lnTo>
                  <a:lnTo>
                    <a:pt x="1309688" y="694532"/>
                  </a:lnTo>
                  <a:lnTo>
                    <a:pt x="1270000" y="555625"/>
                  </a:lnTo>
                  <a:lnTo>
                    <a:pt x="1210469" y="436563"/>
                  </a:lnTo>
                  <a:lnTo>
                    <a:pt x="1150938" y="396875"/>
                  </a:lnTo>
                  <a:lnTo>
                    <a:pt x="1111250" y="337344"/>
                  </a:lnTo>
                  <a:lnTo>
                    <a:pt x="1250156" y="138907"/>
                  </a:lnTo>
                  <a:lnTo>
                    <a:pt x="1369219" y="138907"/>
                  </a:lnTo>
                  <a:lnTo>
                    <a:pt x="1527969" y="59532"/>
                  </a:lnTo>
                  <a:lnTo>
                    <a:pt x="1686719" y="79375"/>
                  </a:lnTo>
                  <a:lnTo>
                    <a:pt x="1924844" y="0"/>
                  </a:lnTo>
                  <a:lnTo>
                    <a:pt x="2024063" y="19844"/>
                  </a:lnTo>
                  <a:lnTo>
                    <a:pt x="2024063" y="119063"/>
                  </a:lnTo>
                  <a:lnTo>
                    <a:pt x="2162969" y="198438"/>
                  </a:lnTo>
                  <a:lnTo>
                    <a:pt x="2341563" y="277813"/>
                  </a:lnTo>
                  <a:lnTo>
                    <a:pt x="2619375" y="337344"/>
                  </a:lnTo>
                  <a:lnTo>
                    <a:pt x="2797969" y="377032"/>
                  </a:lnTo>
                  <a:lnTo>
                    <a:pt x="2897188" y="416719"/>
                  </a:lnTo>
                  <a:lnTo>
                    <a:pt x="2956719" y="555625"/>
                  </a:lnTo>
                  <a:lnTo>
                    <a:pt x="3115469" y="535782"/>
                  </a:lnTo>
                  <a:lnTo>
                    <a:pt x="3294063" y="635000"/>
                  </a:lnTo>
                  <a:lnTo>
                    <a:pt x="3552031" y="793750"/>
                  </a:lnTo>
                  <a:lnTo>
                    <a:pt x="3730625" y="932657"/>
                  </a:lnTo>
                  <a:lnTo>
                    <a:pt x="3849688" y="992188"/>
                  </a:lnTo>
                  <a:lnTo>
                    <a:pt x="3889375" y="1131094"/>
                  </a:lnTo>
                  <a:lnTo>
                    <a:pt x="3968750" y="1150938"/>
                  </a:lnTo>
                  <a:lnTo>
                    <a:pt x="4028281" y="1210469"/>
                  </a:lnTo>
                  <a:lnTo>
                    <a:pt x="4147344" y="1250157"/>
                  </a:lnTo>
                  <a:lnTo>
                    <a:pt x="4226719" y="1349375"/>
                  </a:lnTo>
                  <a:lnTo>
                    <a:pt x="4246563" y="1428750"/>
                  </a:lnTo>
                  <a:lnTo>
                    <a:pt x="4286250" y="1607344"/>
                  </a:lnTo>
                  <a:lnTo>
                    <a:pt x="4286250" y="1746250"/>
                  </a:lnTo>
                  <a:lnTo>
                    <a:pt x="4226719" y="1805782"/>
                  </a:lnTo>
                  <a:lnTo>
                    <a:pt x="4246563" y="1905000"/>
                  </a:lnTo>
                  <a:lnTo>
                    <a:pt x="4286250" y="1984375"/>
                  </a:lnTo>
                  <a:lnTo>
                    <a:pt x="4286250" y="2103438"/>
                  </a:lnTo>
                  <a:lnTo>
                    <a:pt x="4385469" y="2123282"/>
                  </a:lnTo>
                  <a:lnTo>
                    <a:pt x="4583906" y="2063750"/>
                  </a:lnTo>
                  <a:lnTo>
                    <a:pt x="4702969" y="2004219"/>
                  </a:lnTo>
                  <a:lnTo>
                    <a:pt x="4742656" y="2004219"/>
                  </a:lnTo>
                  <a:lnTo>
                    <a:pt x="4861719" y="2143125"/>
                  </a:lnTo>
                  <a:lnTo>
                    <a:pt x="4901406" y="2242344"/>
                  </a:lnTo>
                  <a:lnTo>
                    <a:pt x="4921250" y="2361407"/>
                  </a:lnTo>
                  <a:lnTo>
                    <a:pt x="5000625" y="2480469"/>
                  </a:lnTo>
                  <a:lnTo>
                    <a:pt x="5040313" y="2619375"/>
                  </a:lnTo>
                  <a:lnTo>
                    <a:pt x="5080000" y="2698750"/>
                  </a:lnTo>
                  <a:lnTo>
                    <a:pt x="5218906" y="2738438"/>
                  </a:lnTo>
                  <a:lnTo>
                    <a:pt x="5397500" y="2738438"/>
                  </a:lnTo>
                  <a:lnTo>
                    <a:pt x="5516563" y="2500313"/>
                  </a:lnTo>
                  <a:lnTo>
                    <a:pt x="5576094" y="2500313"/>
                  </a:lnTo>
                  <a:lnTo>
                    <a:pt x="5615781" y="2559844"/>
                  </a:lnTo>
                  <a:lnTo>
                    <a:pt x="5675313" y="2698750"/>
                  </a:lnTo>
                  <a:lnTo>
                    <a:pt x="5734844" y="2758282"/>
                  </a:lnTo>
                  <a:lnTo>
                    <a:pt x="5834063" y="2758282"/>
                  </a:lnTo>
                  <a:lnTo>
                    <a:pt x="5834063" y="2897188"/>
                  </a:lnTo>
                  <a:lnTo>
                    <a:pt x="5834063" y="2976563"/>
                  </a:lnTo>
                  <a:lnTo>
                    <a:pt x="5893594" y="3055938"/>
                  </a:lnTo>
                  <a:lnTo>
                    <a:pt x="5913438" y="3294063"/>
                  </a:lnTo>
                  <a:lnTo>
                    <a:pt x="5953125" y="3353594"/>
                  </a:lnTo>
                  <a:lnTo>
                    <a:pt x="5992813" y="3432969"/>
                  </a:lnTo>
                  <a:lnTo>
                    <a:pt x="6151563" y="3552032"/>
                  </a:lnTo>
                  <a:lnTo>
                    <a:pt x="6191250" y="3651250"/>
                  </a:lnTo>
                  <a:lnTo>
                    <a:pt x="6250781" y="3750469"/>
                  </a:lnTo>
                  <a:lnTo>
                    <a:pt x="6409531" y="3849688"/>
                  </a:lnTo>
                  <a:lnTo>
                    <a:pt x="6429375" y="3948907"/>
                  </a:lnTo>
                  <a:lnTo>
                    <a:pt x="6508750" y="4147344"/>
                  </a:lnTo>
                  <a:lnTo>
                    <a:pt x="6687344" y="4365625"/>
                  </a:lnTo>
                  <a:lnTo>
                    <a:pt x="6687344" y="5199063"/>
                  </a:lnTo>
                  <a:lnTo>
                    <a:pt x="6270625" y="6171407"/>
                  </a:lnTo>
                  <a:lnTo>
                    <a:pt x="6270625" y="6469063"/>
                  </a:lnTo>
                  <a:lnTo>
                    <a:pt x="6211094" y="6647657"/>
                  </a:lnTo>
                  <a:lnTo>
                    <a:pt x="6211094" y="6806407"/>
                  </a:lnTo>
                  <a:lnTo>
                    <a:pt x="6012656" y="6905625"/>
                  </a:lnTo>
                  <a:lnTo>
                    <a:pt x="5853906" y="6905625"/>
                  </a:lnTo>
                  <a:lnTo>
                    <a:pt x="5834063" y="7699375"/>
                  </a:lnTo>
                  <a:lnTo>
                    <a:pt x="5774531" y="7977188"/>
                  </a:lnTo>
                  <a:lnTo>
                    <a:pt x="5754688" y="8195469"/>
                  </a:lnTo>
                  <a:lnTo>
                    <a:pt x="5734844" y="8274844"/>
                  </a:lnTo>
                  <a:lnTo>
                    <a:pt x="5794375" y="8433594"/>
                  </a:lnTo>
                  <a:lnTo>
                    <a:pt x="5754688" y="8552657"/>
                  </a:lnTo>
                  <a:lnTo>
                    <a:pt x="5655469" y="8592344"/>
                  </a:lnTo>
                  <a:lnTo>
                    <a:pt x="5655469" y="8632032"/>
                  </a:lnTo>
                  <a:lnTo>
                    <a:pt x="5595938" y="8810625"/>
                  </a:lnTo>
                  <a:lnTo>
                    <a:pt x="5496719" y="8929688"/>
                  </a:lnTo>
                  <a:lnTo>
                    <a:pt x="5476875" y="9128125"/>
                  </a:lnTo>
                  <a:lnTo>
                    <a:pt x="5496719" y="10160000"/>
                  </a:lnTo>
                  <a:lnTo>
                    <a:pt x="5159375" y="10040938"/>
                  </a:lnTo>
                  <a:lnTo>
                    <a:pt x="4643438" y="9862344"/>
                  </a:lnTo>
                  <a:lnTo>
                    <a:pt x="4445000" y="9941719"/>
                  </a:lnTo>
                  <a:lnTo>
                    <a:pt x="3571875" y="9921875"/>
                  </a:lnTo>
                  <a:lnTo>
                    <a:pt x="3571875" y="9624219"/>
                  </a:lnTo>
                  <a:lnTo>
                    <a:pt x="3353594" y="9306719"/>
                  </a:lnTo>
                  <a:lnTo>
                    <a:pt x="3175000" y="9068594"/>
                  </a:lnTo>
                  <a:lnTo>
                    <a:pt x="3055938" y="8870157"/>
                  </a:lnTo>
                  <a:lnTo>
                    <a:pt x="3036094" y="8532813"/>
                  </a:lnTo>
                  <a:lnTo>
                    <a:pt x="2857500" y="7977188"/>
                  </a:lnTo>
                  <a:lnTo>
                    <a:pt x="2797969" y="7620000"/>
                  </a:lnTo>
                  <a:lnTo>
                    <a:pt x="2698750" y="7362032"/>
                  </a:lnTo>
                  <a:lnTo>
                    <a:pt x="2559844" y="7362032"/>
                  </a:lnTo>
                  <a:lnTo>
                    <a:pt x="2500313" y="7322344"/>
                  </a:lnTo>
                  <a:lnTo>
                    <a:pt x="2520156" y="7064375"/>
                  </a:lnTo>
                  <a:lnTo>
                    <a:pt x="2559844" y="6925469"/>
                  </a:lnTo>
                  <a:lnTo>
                    <a:pt x="2659063" y="6865938"/>
                  </a:lnTo>
                  <a:lnTo>
                    <a:pt x="2659063" y="6806407"/>
                  </a:lnTo>
                  <a:lnTo>
                    <a:pt x="2361406" y="6786563"/>
                  </a:lnTo>
                  <a:lnTo>
                    <a:pt x="2103438" y="6806407"/>
                  </a:lnTo>
                  <a:lnTo>
                    <a:pt x="1984375" y="6727032"/>
                  </a:lnTo>
                  <a:lnTo>
                    <a:pt x="1865313" y="6607969"/>
                  </a:lnTo>
                  <a:lnTo>
                    <a:pt x="1865313" y="6607969"/>
                  </a:lnTo>
                  <a:cubicBezTo>
                    <a:pt x="1753122" y="6585530"/>
                    <a:pt x="1799822" y="6588125"/>
                    <a:pt x="1726406" y="6588125"/>
                  </a:cubicBezTo>
                  <a:lnTo>
                    <a:pt x="1666875" y="6369844"/>
                  </a:lnTo>
                  <a:lnTo>
                    <a:pt x="1587500" y="6270625"/>
                  </a:lnTo>
                  <a:lnTo>
                    <a:pt x="1508125" y="6230938"/>
                  </a:lnTo>
                  <a:lnTo>
                    <a:pt x="1329531" y="6230938"/>
                  </a:lnTo>
                  <a:lnTo>
                    <a:pt x="1349375" y="6111875"/>
                  </a:lnTo>
                  <a:lnTo>
                    <a:pt x="1210469" y="5873750"/>
                  </a:lnTo>
                  <a:lnTo>
                    <a:pt x="1071563" y="5774532"/>
                  </a:lnTo>
                  <a:lnTo>
                    <a:pt x="694531" y="5457032"/>
                  </a:lnTo>
                  <a:lnTo>
                    <a:pt x="555625" y="5318125"/>
                  </a:lnTo>
                  <a:lnTo>
                    <a:pt x="456406" y="5179219"/>
                  </a:lnTo>
                  <a:lnTo>
                    <a:pt x="297656" y="5199063"/>
                  </a:lnTo>
                  <a:lnTo>
                    <a:pt x="198438" y="5159375"/>
                  </a:lnTo>
                  <a:lnTo>
                    <a:pt x="99219" y="5159375"/>
                  </a:lnTo>
                  <a:lnTo>
                    <a:pt x="0" y="5060157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0274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3" name="Google Shape;863;p48"/>
            <p:cNvSpPr/>
            <p:nvPr/>
          </p:nvSpPr>
          <p:spPr>
            <a:xfrm>
              <a:off x="1343025" y="2923646"/>
              <a:ext cx="969391" cy="1484601"/>
            </a:xfrm>
            <a:custGeom>
              <a:rect b="b" l="l" r="r" t="t"/>
              <a:pathLst>
                <a:path extrusionOk="0" h="7331363" w="4787117">
                  <a:moveTo>
                    <a:pt x="847230" y="4098636"/>
                  </a:moveTo>
                  <a:lnTo>
                    <a:pt x="775071" y="4026477"/>
                  </a:lnTo>
                  <a:cubicBezTo>
                    <a:pt x="879747" y="3861987"/>
                    <a:pt x="831742" y="3912079"/>
                    <a:pt x="890526" y="3853295"/>
                  </a:cubicBezTo>
                  <a:lnTo>
                    <a:pt x="933821" y="3838863"/>
                  </a:lnTo>
                  <a:cubicBezTo>
                    <a:pt x="1052472" y="3972346"/>
                    <a:pt x="1107204" y="3968750"/>
                    <a:pt x="1034844" y="3968750"/>
                  </a:cubicBezTo>
                  <a:cubicBezTo>
                    <a:pt x="1140629" y="3983861"/>
                    <a:pt x="1135867" y="3949165"/>
                    <a:pt x="1135867" y="3997613"/>
                  </a:cubicBezTo>
                  <a:lnTo>
                    <a:pt x="1179162" y="4185227"/>
                  </a:lnTo>
                  <a:lnTo>
                    <a:pt x="1265753" y="4185227"/>
                  </a:lnTo>
                  <a:lnTo>
                    <a:pt x="1381208" y="4185227"/>
                  </a:lnTo>
                  <a:lnTo>
                    <a:pt x="1424503" y="4040909"/>
                  </a:lnTo>
                  <a:lnTo>
                    <a:pt x="1424503" y="4040909"/>
                  </a:lnTo>
                  <a:lnTo>
                    <a:pt x="1467798" y="4185227"/>
                  </a:lnTo>
                  <a:cubicBezTo>
                    <a:pt x="1587556" y="4125349"/>
                    <a:pt x="1626280" y="4127500"/>
                    <a:pt x="1568821" y="4127500"/>
                  </a:cubicBezTo>
                  <a:lnTo>
                    <a:pt x="1742003" y="4127500"/>
                  </a:lnTo>
                  <a:lnTo>
                    <a:pt x="1799730" y="4199659"/>
                  </a:lnTo>
                  <a:lnTo>
                    <a:pt x="1871889" y="4199659"/>
                  </a:lnTo>
                  <a:lnTo>
                    <a:pt x="1915185" y="4113068"/>
                  </a:lnTo>
                  <a:lnTo>
                    <a:pt x="1958480" y="4069772"/>
                  </a:lnTo>
                  <a:cubicBezTo>
                    <a:pt x="1851922" y="3993659"/>
                    <a:pt x="1886720" y="4026875"/>
                    <a:pt x="1843026" y="3983181"/>
                  </a:cubicBezTo>
                  <a:cubicBezTo>
                    <a:pt x="1796844" y="3921605"/>
                    <a:pt x="1799730" y="3949507"/>
                    <a:pt x="1799730" y="3911022"/>
                  </a:cubicBezTo>
                  <a:lnTo>
                    <a:pt x="1727571" y="3810000"/>
                  </a:lnTo>
                  <a:lnTo>
                    <a:pt x="1669844" y="3723409"/>
                  </a:lnTo>
                  <a:lnTo>
                    <a:pt x="1482230" y="3607954"/>
                  </a:lnTo>
                  <a:lnTo>
                    <a:pt x="1424503" y="3564659"/>
                  </a:lnTo>
                  <a:lnTo>
                    <a:pt x="1395639" y="3478068"/>
                  </a:lnTo>
                  <a:lnTo>
                    <a:pt x="1410071" y="3377045"/>
                  </a:lnTo>
                  <a:lnTo>
                    <a:pt x="1496662" y="3276022"/>
                  </a:lnTo>
                  <a:cubicBezTo>
                    <a:pt x="1541479" y="3141572"/>
                    <a:pt x="1539958" y="3191773"/>
                    <a:pt x="1539958" y="3131704"/>
                  </a:cubicBezTo>
                  <a:lnTo>
                    <a:pt x="1525526" y="3030681"/>
                  </a:lnTo>
                  <a:lnTo>
                    <a:pt x="1453367" y="2944090"/>
                  </a:lnTo>
                  <a:lnTo>
                    <a:pt x="1395639" y="2814204"/>
                  </a:lnTo>
                  <a:lnTo>
                    <a:pt x="1309048" y="2612159"/>
                  </a:lnTo>
                  <a:lnTo>
                    <a:pt x="1381208" y="2525568"/>
                  </a:lnTo>
                  <a:lnTo>
                    <a:pt x="1381208" y="2323522"/>
                  </a:lnTo>
                  <a:lnTo>
                    <a:pt x="1381208" y="2265795"/>
                  </a:lnTo>
                  <a:lnTo>
                    <a:pt x="1309048" y="2280227"/>
                  </a:lnTo>
                  <a:lnTo>
                    <a:pt x="1366776" y="2092613"/>
                  </a:lnTo>
                  <a:lnTo>
                    <a:pt x="1323480" y="2078181"/>
                  </a:lnTo>
                  <a:lnTo>
                    <a:pt x="1280185" y="2034886"/>
                  </a:lnTo>
                  <a:lnTo>
                    <a:pt x="1222458" y="1905000"/>
                  </a:lnTo>
                  <a:lnTo>
                    <a:pt x="1265753" y="1861704"/>
                  </a:lnTo>
                  <a:lnTo>
                    <a:pt x="1222458" y="1688522"/>
                  </a:lnTo>
                  <a:lnTo>
                    <a:pt x="1164730" y="1457613"/>
                  </a:lnTo>
                  <a:lnTo>
                    <a:pt x="1078139" y="1356590"/>
                  </a:lnTo>
                  <a:lnTo>
                    <a:pt x="1078139" y="1226704"/>
                  </a:lnTo>
                  <a:lnTo>
                    <a:pt x="1078139" y="1053522"/>
                  </a:lnTo>
                  <a:cubicBezTo>
                    <a:pt x="1122701" y="890131"/>
                    <a:pt x="1066586" y="894772"/>
                    <a:pt x="1135867" y="894772"/>
                  </a:cubicBezTo>
                  <a:lnTo>
                    <a:pt x="1164730" y="793750"/>
                  </a:lnTo>
                  <a:lnTo>
                    <a:pt x="1179162" y="764886"/>
                  </a:lnTo>
                  <a:lnTo>
                    <a:pt x="1150298" y="663863"/>
                  </a:lnTo>
                  <a:lnTo>
                    <a:pt x="1164730" y="519545"/>
                  </a:lnTo>
                  <a:lnTo>
                    <a:pt x="1164730" y="490681"/>
                  </a:lnTo>
                  <a:lnTo>
                    <a:pt x="1164730" y="490681"/>
                  </a:lnTo>
                  <a:lnTo>
                    <a:pt x="1049276" y="418522"/>
                  </a:lnTo>
                  <a:lnTo>
                    <a:pt x="1063708" y="317500"/>
                  </a:lnTo>
                  <a:lnTo>
                    <a:pt x="1208026" y="360795"/>
                  </a:lnTo>
                  <a:lnTo>
                    <a:pt x="1323480" y="404090"/>
                  </a:lnTo>
                  <a:lnTo>
                    <a:pt x="1410071" y="432954"/>
                  </a:lnTo>
                  <a:lnTo>
                    <a:pt x="1525526" y="375227"/>
                  </a:lnTo>
                  <a:cubicBezTo>
                    <a:pt x="1732369" y="390002"/>
                    <a:pt x="1660051" y="389659"/>
                    <a:pt x="1742003" y="389659"/>
                  </a:cubicBezTo>
                  <a:lnTo>
                    <a:pt x="1886321" y="389659"/>
                  </a:lnTo>
                  <a:lnTo>
                    <a:pt x="1987344" y="303068"/>
                  </a:lnTo>
                  <a:lnTo>
                    <a:pt x="2117230" y="187613"/>
                  </a:lnTo>
                  <a:lnTo>
                    <a:pt x="2275980" y="86590"/>
                  </a:lnTo>
                  <a:lnTo>
                    <a:pt x="2449162" y="0"/>
                  </a:lnTo>
                  <a:lnTo>
                    <a:pt x="2535753" y="0"/>
                  </a:lnTo>
                  <a:lnTo>
                    <a:pt x="2579048" y="101022"/>
                  </a:lnTo>
                  <a:lnTo>
                    <a:pt x="2579048" y="389659"/>
                  </a:lnTo>
                  <a:lnTo>
                    <a:pt x="2752230" y="389659"/>
                  </a:lnTo>
                  <a:lnTo>
                    <a:pt x="2867685" y="447386"/>
                  </a:lnTo>
                  <a:lnTo>
                    <a:pt x="2809958" y="548409"/>
                  </a:lnTo>
                  <a:cubicBezTo>
                    <a:pt x="2869206" y="726153"/>
                    <a:pt x="2867685" y="782440"/>
                    <a:pt x="2867685" y="707159"/>
                  </a:cubicBezTo>
                  <a:lnTo>
                    <a:pt x="2867685" y="707159"/>
                  </a:lnTo>
                  <a:lnTo>
                    <a:pt x="2867685" y="707159"/>
                  </a:lnTo>
                  <a:lnTo>
                    <a:pt x="2997571" y="707159"/>
                  </a:lnTo>
                  <a:lnTo>
                    <a:pt x="3185185" y="750454"/>
                  </a:lnTo>
                  <a:lnTo>
                    <a:pt x="3315071" y="793750"/>
                  </a:lnTo>
                  <a:lnTo>
                    <a:pt x="3416094" y="865909"/>
                  </a:lnTo>
                  <a:lnTo>
                    <a:pt x="3459389" y="952500"/>
                  </a:lnTo>
                  <a:lnTo>
                    <a:pt x="3574844" y="938068"/>
                  </a:lnTo>
                  <a:lnTo>
                    <a:pt x="3647003" y="822613"/>
                  </a:lnTo>
                  <a:lnTo>
                    <a:pt x="3719162" y="808181"/>
                  </a:lnTo>
                  <a:lnTo>
                    <a:pt x="3892344" y="851477"/>
                  </a:lnTo>
                  <a:lnTo>
                    <a:pt x="3935639" y="880340"/>
                  </a:lnTo>
                  <a:lnTo>
                    <a:pt x="3993367" y="1082386"/>
                  </a:lnTo>
                  <a:lnTo>
                    <a:pt x="4051094" y="1226704"/>
                  </a:lnTo>
                  <a:lnTo>
                    <a:pt x="4152117" y="1270000"/>
                  </a:lnTo>
                  <a:lnTo>
                    <a:pt x="4224276" y="1371022"/>
                  </a:lnTo>
                  <a:lnTo>
                    <a:pt x="4224276" y="1472045"/>
                  </a:lnTo>
                  <a:lnTo>
                    <a:pt x="4238708" y="1544204"/>
                  </a:lnTo>
                  <a:lnTo>
                    <a:pt x="4137685" y="1630795"/>
                  </a:lnTo>
                  <a:lnTo>
                    <a:pt x="4108821" y="1789545"/>
                  </a:lnTo>
                  <a:lnTo>
                    <a:pt x="4022230" y="1876136"/>
                  </a:lnTo>
                  <a:lnTo>
                    <a:pt x="3892344" y="1948295"/>
                  </a:lnTo>
                  <a:lnTo>
                    <a:pt x="3964503" y="2034886"/>
                  </a:lnTo>
                  <a:lnTo>
                    <a:pt x="3906776" y="2121477"/>
                  </a:lnTo>
                  <a:lnTo>
                    <a:pt x="3906776" y="2236931"/>
                  </a:lnTo>
                  <a:lnTo>
                    <a:pt x="3964503" y="2309090"/>
                  </a:lnTo>
                  <a:lnTo>
                    <a:pt x="4007798" y="2410113"/>
                  </a:lnTo>
                  <a:lnTo>
                    <a:pt x="4166548" y="2583295"/>
                  </a:lnTo>
                  <a:lnTo>
                    <a:pt x="4224276" y="2626590"/>
                  </a:lnTo>
                  <a:lnTo>
                    <a:pt x="4180980" y="2713181"/>
                  </a:lnTo>
                  <a:lnTo>
                    <a:pt x="4051094" y="2828636"/>
                  </a:lnTo>
                  <a:lnTo>
                    <a:pt x="4209844" y="2987386"/>
                  </a:lnTo>
                  <a:cubicBezTo>
                    <a:pt x="4283994" y="3150515"/>
                    <a:pt x="4340130" y="3146136"/>
                    <a:pt x="4267571" y="3146136"/>
                  </a:cubicBezTo>
                  <a:lnTo>
                    <a:pt x="4310867" y="3276022"/>
                  </a:lnTo>
                  <a:lnTo>
                    <a:pt x="4541776" y="3362613"/>
                  </a:lnTo>
                  <a:lnTo>
                    <a:pt x="4613935" y="3463636"/>
                  </a:lnTo>
                  <a:lnTo>
                    <a:pt x="4570639" y="3564659"/>
                  </a:lnTo>
                  <a:lnTo>
                    <a:pt x="4613935" y="3694545"/>
                  </a:lnTo>
                  <a:lnTo>
                    <a:pt x="4642798" y="3766704"/>
                  </a:lnTo>
                  <a:lnTo>
                    <a:pt x="4657230" y="3911022"/>
                  </a:lnTo>
                  <a:lnTo>
                    <a:pt x="4787117" y="4199659"/>
                  </a:lnTo>
                  <a:lnTo>
                    <a:pt x="4787117" y="4358409"/>
                  </a:lnTo>
                  <a:lnTo>
                    <a:pt x="4541776" y="4430568"/>
                  </a:lnTo>
                  <a:lnTo>
                    <a:pt x="4339730" y="4401704"/>
                  </a:lnTo>
                  <a:lnTo>
                    <a:pt x="4137685" y="4574886"/>
                  </a:lnTo>
                  <a:lnTo>
                    <a:pt x="4051094" y="4574886"/>
                  </a:lnTo>
                  <a:lnTo>
                    <a:pt x="4007798" y="4531590"/>
                  </a:lnTo>
                  <a:lnTo>
                    <a:pt x="3877912" y="4459431"/>
                  </a:lnTo>
                  <a:lnTo>
                    <a:pt x="3791321" y="4502727"/>
                  </a:lnTo>
                  <a:lnTo>
                    <a:pt x="3849048" y="4647045"/>
                  </a:lnTo>
                  <a:lnTo>
                    <a:pt x="3863480" y="4762500"/>
                  </a:lnTo>
                  <a:lnTo>
                    <a:pt x="3863480" y="4834659"/>
                  </a:lnTo>
                  <a:lnTo>
                    <a:pt x="3935639" y="4921250"/>
                  </a:lnTo>
                  <a:lnTo>
                    <a:pt x="3661435" y="5310909"/>
                  </a:lnTo>
                  <a:lnTo>
                    <a:pt x="3632571" y="5426363"/>
                  </a:lnTo>
                  <a:lnTo>
                    <a:pt x="3589276" y="5498522"/>
                  </a:lnTo>
                  <a:lnTo>
                    <a:pt x="3545980" y="5556250"/>
                  </a:lnTo>
                  <a:lnTo>
                    <a:pt x="3560412" y="5628409"/>
                  </a:lnTo>
                  <a:lnTo>
                    <a:pt x="3444958" y="5743863"/>
                  </a:lnTo>
                  <a:lnTo>
                    <a:pt x="3430526" y="5844886"/>
                  </a:lnTo>
                  <a:lnTo>
                    <a:pt x="3315071" y="5844886"/>
                  </a:lnTo>
                  <a:lnTo>
                    <a:pt x="3098594" y="5989204"/>
                  </a:lnTo>
                  <a:lnTo>
                    <a:pt x="3055298" y="6263409"/>
                  </a:lnTo>
                  <a:lnTo>
                    <a:pt x="3055298" y="6696363"/>
                  </a:lnTo>
                  <a:lnTo>
                    <a:pt x="2983139" y="7331363"/>
                  </a:lnTo>
                  <a:lnTo>
                    <a:pt x="2968708" y="7302500"/>
                  </a:lnTo>
                  <a:lnTo>
                    <a:pt x="2737798" y="7288068"/>
                  </a:lnTo>
                  <a:lnTo>
                    <a:pt x="2651208" y="7259204"/>
                  </a:lnTo>
                  <a:lnTo>
                    <a:pt x="2579048" y="7201477"/>
                  </a:lnTo>
                  <a:lnTo>
                    <a:pt x="2463594" y="7158181"/>
                  </a:lnTo>
                  <a:lnTo>
                    <a:pt x="2377003" y="7187045"/>
                  </a:lnTo>
                  <a:lnTo>
                    <a:pt x="2290412" y="7172613"/>
                  </a:lnTo>
                  <a:lnTo>
                    <a:pt x="2146094" y="7215909"/>
                  </a:lnTo>
                  <a:lnTo>
                    <a:pt x="2001776" y="7129318"/>
                  </a:lnTo>
                  <a:lnTo>
                    <a:pt x="1929617" y="7129318"/>
                  </a:lnTo>
                  <a:lnTo>
                    <a:pt x="1857458" y="7100454"/>
                  </a:lnTo>
                  <a:lnTo>
                    <a:pt x="1785298" y="7100454"/>
                  </a:lnTo>
                  <a:cubicBezTo>
                    <a:pt x="1666224" y="6996263"/>
                    <a:pt x="1720981" y="6999431"/>
                    <a:pt x="1655412" y="6999431"/>
                  </a:cubicBezTo>
                  <a:lnTo>
                    <a:pt x="1482230" y="6941704"/>
                  </a:lnTo>
                  <a:cubicBezTo>
                    <a:pt x="1198458" y="6911833"/>
                    <a:pt x="1299932" y="6912840"/>
                    <a:pt x="1179162" y="6912840"/>
                  </a:cubicBezTo>
                  <a:lnTo>
                    <a:pt x="1049276" y="6898409"/>
                  </a:lnTo>
                  <a:lnTo>
                    <a:pt x="919389" y="6768522"/>
                  </a:lnTo>
                  <a:lnTo>
                    <a:pt x="890526" y="6725227"/>
                  </a:lnTo>
                  <a:lnTo>
                    <a:pt x="760639" y="6739659"/>
                  </a:lnTo>
                  <a:lnTo>
                    <a:pt x="674048" y="6667500"/>
                  </a:lnTo>
                  <a:lnTo>
                    <a:pt x="573026" y="6609772"/>
                  </a:lnTo>
                  <a:lnTo>
                    <a:pt x="472003" y="6494318"/>
                  </a:lnTo>
                  <a:cubicBezTo>
                    <a:pt x="308462" y="6479450"/>
                    <a:pt x="366388" y="6479886"/>
                    <a:pt x="298821" y="6479886"/>
                  </a:cubicBezTo>
                  <a:lnTo>
                    <a:pt x="298821" y="6479886"/>
                  </a:lnTo>
                  <a:cubicBezTo>
                    <a:pt x="174359" y="6433212"/>
                    <a:pt x="183367" y="6477692"/>
                    <a:pt x="183367" y="6407727"/>
                  </a:cubicBezTo>
                  <a:cubicBezTo>
                    <a:pt x="168592" y="6200883"/>
                    <a:pt x="168935" y="6273201"/>
                    <a:pt x="168935" y="6191250"/>
                  </a:cubicBezTo>
                  <a:cubicBezTo>
                    <a:pt x="109422" y="6042465"/>
                    <a:pt x="111208" y="6098743"/>
                    <a:pt x="111208" y="6032500"/>
                  </a:cubicBezTo>
                  <a:cubicBezTo>
                    <a:pt x="81782" y="5782381"/>
                    <a:pt x="0" y="5787159"/>
                    <a:pt x="96776" y="5787159"/>
                  </a:cubicBezTo>
                  <a:cubicBezTo>
                    <a:pt x="186947" y="5531674"/>
                    <a:pt x="144585" y="5619388"/>
                    <a:pt x="197798" y="5512954"/>
                  </a:cubicBezTo>
                  <a:lnTo>
                    <a:pt x="674048" y="5007840"/>
                  </a:lnTo>
                  <a:lnTo>
                    <a:pt x="659617" y="4776931"/>
                  </a:lnTo>
                  <a:cubicBezTo>
                    <a:pt x="571425" y="4527054"/>
                    <a:pt x="573026" y="4618314"/>
                    <a:pt x="573026" y="4517159"/>
                  </a:cubicBezTo>
                  <a:lnTo>
                    <a:pt x="702912" y="4372840"/>
                  </a:lnTo>
                  <a:lnTo>
                    <a:pt x="847230" y="4098636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0274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4" name="Google Shape;864;p48"/>
            <p:cNvSpPr/>
            <p:nvPr/>
          </p:nvSpPr>
          <p:spPr>
            <a:xfrm>
              <a:off x="882650" y="2455334"/>
              <a:ext cx="853271" cy="1325719"/>
            </a:xfrm>
            <a:custGeom>
              <a:rect b="b" l="l" r="r" t="t"/>
              <a:pathLst>
                <a:path extrusionOk="0" h="6546761" w="4112147">
                  <a:moveTo>
                    <a:pt x="3380704" y="6546761"/>
                  </a:moveTo>
                  <a:lnTo>
                    <a:pt x="3327042" y="6358944"/>
                  </a:lnTo>
                  <a:cubicBezTo>
                    <a:pt x="3082033" y="6168382"/>
                    <a:pt x="3187536" y="6171127"/>
                    <a:pt x="3072148" y="6171127"/>
                  </a:cubicBezTo>
                  <a:lnTo>
                    <a:pt x="2978239" y="5889401"/>
                  </a:lnTo>
                  <a:lnTo>
                    <a:pt x="2991655" y="5728416"/>
                  </a:lnTo>
                  <a:lnTo>
                    <a:pt x="2924577" y="5661338"/>
                  </a:lnTo>
                  <a:lnTo>
                    <a:pt x="2911162" y="5621092"/>
                  </a:lnTo>
                  <a:lnTo>
                    <a:pt x="2844084" y="5634507"/>
                  </a:lnTo>
                  <a:lnTo>
                    <a:pt x="2696514" y="5352782"/>
                  </a:lnTo>
                  <a:lnTo>
                    <a:pt x="2589190" y="4963732"/>
                  </a:lnTo>
                  <a:lnTo>
                    <a:pt x="2656267" y="4883240"/>
                  </a:lnTo>
                  <a:lnTo>
                    <a:pt x="2656267" y="4842993"/>
                  </a:lnTo>
                  <a:lnTo>
                    <a:pt x="2575774" y="4829578"/>
                  </a:lnTo>
                  <a:lnTo>
                    <a:pt x="2602605" y="4641761"/>
                  </a:lnTo>
                  <a:lnTo>
                    <a:pt x="2602605" y="4588099"/>
                  </a:lnTo>
                  <a:lnTo>
                    <a:pt x="2575774" y="4574683"/>
                  </a:lnTo>
                  <a:lnTo>
                    <a:pt x="2562359" y="4453944"/>
                  </a:lnTo>
                  <a:lnTo>
                    <a:pt x="2548943" y="4306373"/>
                  </a:lnTo>
                  <a:lnTo>
                    <a:pt x="2441619" y="4252711"/>
                  </a:lnTo>
                  <a:lnTo>
                    <a:pt x="2334295" y="4185634"/>
                  </a:lnTo>
                  <a:lnTo>
                    <a:pt x="2267218" y="4051479"/>
                  </a:lnTo>
                  <a:lnTo>
                    <a:pt x="2320880" y="3930740"/>
                  </a:lnTo>
                  <a:lnTo>
                    <a:pt x="2320880" y="3863662"/>
                  </a:lnTo>
                  <a:lnTo>
                    <a:pt x="2253802" y="3863662"/>
                  </a:lnTo>
                  <a:lnTo>
                    <a:pt x="2186725" y="3850247"/>
                  </a:lnTo>
                  <a:cubicBezTo>
                    <a:pt x="2144718" y="3948265"/>
                    <a:pt x="2112423" y="3944155"/>
                    <a:pt x="2159894" y="3944155"/>
                  </a:cubicBezTo>
                  <a:lnTo>
                    <a:pt x="2159894" y="3970986"/>
                  </a:lnTo>
                  <a:lnTo>
                    <a:pt x="2065986" y="3930740"/>
                  </a:lnTo>
                  <a:lnTo>
                    <a:pt x="1985493" y="3930740"/>
                  </a:lnTo>
                  <a:lnTo>
                    <a:pt x="1905000" y="3930740"/>
                  </a:lnTo>
                  <a:lnTo>
                    <a:pt x="1905000" y="3863662"/>
                  </a:lnTo>
                  <a:lnTo>
                    <a:pt x="1918415" y="3810000"/>
                  </a:lnTo>
                  <a:lnTo>
                    <a:pt x="1824507" y="3756338"/>
                  </a:lnTo>
                  <a:lnTo>
                    <a:pt x="1770845" y="3622183"/>
                  </a:lnTo>
                  <a:lnTo>
                    <a:pt x="1770845" y="3528275"/>
                  </a:lnTo>
                  <a:lnTo>
                    <a:pt x="1690352" y="3461197"/>
                  </a:lnTo>
                  <a:lnTo>
                    <a:pt x="1596443" y="3514859"/>
                  </a:lnTo>
                  <a:lnTo>
                    <a:pt x="1556197" y="3420951"/>
                  </a:lnTo>
                  <a:lnTo>
                    <a:pt x="1489119" y="3420951"/>
                  </a:lnTo>
                  <a:lnTo>
                    <a:pt x="1435457" y="3488028"/>
                  </a:lnTo>
                  <a:lnTo>
                    <a:pt x="1395211" y="3501444"/>
                  </a:lnTo>
                  <a:lnTo>
                    <a:pt x="1354964" y="3514859"/>
                  </a:lnTo>
                  <a:lnTo>
                    <a:pt x="1274471" y="3488028"/>
                  </a:lnTo>
                  <a:lnTo>
                    <a:pt x="1153732" y="3461197"/>
                  </a:lnTo>
                  <a:lnTo>
                    <a:pt x="1100070" y="3353873"/>
                  </a:lnTo>
                  <a:lnTo>
                    <a:pt x="992746" y="3179472"/>
                  </a:lnTo>
                  <a:lnTo>
                    <a:pt x="912253" y="3192887"/>
                  </a:lnTo>
                  <a:lnTo>
                    <a:pt x="872007" y="3125810"/>
                  </a:lnTo>
                  <a:lnTo>
                    <a:pt x="818345" y="3018486"/>
                  </a:lnTo>
                  <a:lnTo>
                    <a:pt x="751267" y="3031901"/>
                  </a:lnTo>
                  <a:lnTo>
                    <a:pt x="724436" y="2951409"/>
                  </a:lnTo>
                  <a:lnTo>
                    <a:pt x="697605" y="2911162"/>
                  </a:lnTo>
                  <a:lnTo>
                    <a:pt x="697605" y="2803838"/>
                  </a:lnTo>
                  <a:cubicBezTo>
                    <a:pt x="740343" y="2704117"/>
                    <a:pt x="713771" y="2734012"/>
                    <a:pt x="751267" y="2696514"/>
                  </a:cubicBezTo>
                  <a:lnTo>
                    <a:pt x="697605" y="2656268"/>
                  </a:lnTo>
                  <a:lnTo>
                    <a:pt x="670774" y="2548944"/>
                  </a:lnTo>
                  <a:lnTo>
                    <a:pt x="617112" y="2562359"/>
                  </a:lnTo>
                  <a:lnTo>
                    <a:pt x="509788" y="2468451"/>
                  </a:lnTo>
                  <a:lnTo>
                    <a:pt x="550035" y="2414789"/>
                  </a:lnTo>
                  <a:lnTo>
                    <a:pt x="456126" y="2361127"/>
                  </a:lnTo>
                  <a:lnTo>
                    <a:pt x="389049" y="2267218"/>
                  </a:lnTo>
                  <a:lnTo>
                    <a:pt x="321971" y="2334296"/>
                  </a:lnTo>
                  <a:lnTo>
                    <a:pt x="214648" y="2186725"/>
                  </a:lnTo>
                  <a:lnTo>
                    <a:pt x="147570" y="2186725"/>
                  </a:lnTo>
                  <a:lnTo>
                    <a:pt x="120739" y="2039155"/>
                  </a:lnTo>
                  <a:lnTo>
                    <a:pt x="214648" y="2039155"/>
                  </a:lnTo>
                  <a:lnTo>
                    <a:pt x="214648" y="1945247"/>
                  </a:lnTo>
                  <a:lnTo>
                    <a:pt x="281725" y="1864754"/>
                  </a:lnTo>
                  <a:lnTo>
                    <a:pt x="214648" y="1744014"/>
                  </a:lnTo>
                  <a:lnTo>
                    <a:pt x="120739" y="1757430"/>
                  </a:lnTo>
                  <a:lnTo>
                    <a:pt x="40246" y="1703768"/>
                  </a:lnTo>
                  <a:lnTo>
                    <a:pt x="13415" y="1676937"/>
                  </a:lnTo>
                  <a:lnTo>
                    <a:pt x="53662" y="1596444"/>
                  </a:lnTo>
                  <a:lnTo>
                    <a:pt x="0" y="1435458"/>
                  </a:lnTo>
                  <a:lnTo>
                    <a:pt x="160986" y="1408627"/>
                  </a:lnTo>
                  <a:lnTo>
                    <a:pt x="134155" y="1274472"/>
                  </a:lnTo>
                  <a:lnTo>
                    <a:pt x="160986" y="1126901"/>
                  </a:lnTo>
                  <a:lnTo>
                    <a:pt x="201232" y="1032993"/>
                  </a:lnTo>
                  <a:lnTo>
                    <a:pt x="389049" y="1019578"/>
                  </a:lnTo>
                  <a:lnTo>
                    <a:pt x="482957" y="925669"/>
                  </a:lnTo>
                  <a:lnTo>
                    <a:pt x="536619" y="939085"/>
                  </a:lnTo>
                  <a:lnTo>
                    <a:pt x="670774" y="818345"/>
                  </a:lnTo>
                  <a:lnTo>
                    <a:pt x="670774" y="764683"/>
                  </a:lnTo>
                  <a:lnTo>
                    <a:pt x="576866" y="737852"/>
                  </a:lnTo>
                  <a:lnTo>
                    <a:pt x="576866" y="697606"/>
                  </a:lnTo>
                  <a:lnTo>
                    <a:pt x="697605" y="697606"/>
                  </a:lnTo>
                  <a:lnTo>
                    <a:pt x="724436" y="603697"/>
                  </a:lnTo>
                  <a:lnTo>
                    <a:pt x="791514" y="536620"/>
                  </a:lnTo>
                  <a:lnTo>
                    <a:pt x="845176" y="590282"/>
                  </a:lnTo>
                  <a:lnTo>
                    <a:pt x="872007" y="563451"/>
                  </a:lnTo>
                  <a:lnTo>
                    <a:pt x="992746" y="630528"/>
                  </a:lnTo>
                  <a:lnTo>
                    <a:pt x="1019577" y="684190"/>
                  </a:lnTo>
                  <a:lnTo>
                    <a:pt x="1100070" y="603697"/>
                  </a:lnTo>
                  <a:lnTo>
                    <a:pt x="1153732" y="657359"/>
                  </a:lnTo>
                  <a:lnTo>
                    <a:pt x="1220810" y="617113"/>
                  </a:lnTo>
                  <a:lnTo>
                    <a:pt x="1287887" y="670775"/>
                  </a:lnTo>
                  <a:lnTo>
                    <a:pt x="1274471" y="751268"/>
                  </a:lnTo>
                  <a:lnTo>
                    <a:pt x="1368380" y="751268"/>
                  </a:lnTo>
                  <a:cubicBezTo>
                    <a:pt x="1519876" y="833902"/>
                    <a:pt x="1515950" y="887793"/>
                    <a:pt x="1515950" y="818345"/>
                  </a:cubicBezTo>
                  <a:lnTo>
                    <a:pt x="1502535" y="697606"/>
                  </a:lnTo>
                  <a:lnTo>
                    <a:pt x="1529366" y="630528"/>
                  </a:lnTo>
                  <a:lnTo>
                    <a:pt x="1583028" y="630528"/>
                  </a:lnTo>
                  <a:lnTo>
                    <a:pt x="1583028" y="751268"/>
                  </a:lnTo>
                  <a:lnTo>
                    <a:pt x="1609859" y="804930"/>
                  </a:lnTo>
                  <a:lnTo>
                    <a:pt x="1690352" y="764683"/>
                  </a:lnTo>
                  <a:lnTo>
                    <a:pt x="1757429" y="778099"/>
                  </a:lnTo>
                  <a:lnTo>
                    <a:pt x="1864753" y="724437"/>
                  </a:lnTo>
                  <a:lnTo>
                    <a:pt x="1931831" y="630528"/>
                  </a:lnTo>
                  <a:lnTo>
                    <a:pt x="1945246" y="523204"/>
                  </a:lnTo>
                  <a:lnTo>
                    <a:pt x="2039155" y="603697"/>
                  </a:lnTo>
                  <a:lnTo>
                    <a:pt x="2052570" y="697606"/>
                  </a:lnTo>
                  <a:lnTo>
                    <a:pt x="2173310" y="603697"/>
                  </a:lnTo>
                  <a:lnTo>
                    <a:pt x="2361126" y="550035"/>
                  </a:lnTo>
                  <a:lnTo>
                    <a:pt x="2522112" y="496373"/>
                  </a:lnTo>
                  <a:lnTo>
                    <a:pt x="2562359" y="456127"/>
                  </a:lnTo>
                  <a:lnTo>
                    <a:pt x="2455035" y="321972"/>
                  </a:lnTo>
                  <a:lnTo>
                    <a:pt x="2481866" y="241479"/>
                  </a:lnTo>
                  <a:lnTo>
                    <a:pt x="2481866" y="134155"/>
                  </a:lnTo>
                  <a:lnTo>
                    <a:pt x="2642852" y="120740"/>
                  </a:lnTo>
                  <a:lnTo>
                    <a:pt x="2777007" y="147571"/>
                  </a:lnTo>
                  <a:lnTo>
                    <a:pt x="2951408" y="107324"/>
                  </a:lnTo>
                  <a:lnTo>
                    <a:pt x="2964824" y="0"/>
                  </a:lnTo>
                  <a:lnTo>
                    <a:pt x="3031901" y="107324"/>
                  </a:lnTo>
                  <a:lnTo>
                    <a:pt x="3098979" y="214648"/>
                  </a:lnTo>
                  <a:lnTo>
                    <a:pt x="3098979" y="603697"/>
                  </a:lnTo>
                  <a:lnTo>
                    <a:pt x="3139225" y="724437"/>
                  </a:lnTo>
                  <a:lnTo>
                    <a:pt x="3488028" y="1301303"/>
                  </a:lnTo>
                  <a:lnTo>
                    <a:pt x="3501443" y="1435458"/>
                  </a:lnTo>
                  <a:lnTo>
                    <a:pt x="3702676" y="1556197"/>
                  </a:lnTo>
                  <a:lnTo>
                    <a:pt x="3716091" y="1690352"/>
                  </a:lnTo>
                  <a:lnTo>
                    <a:pt x="3716091" y="1770845"/>
                  </a:lnTo>
                  <a:lnTo>
                    <a:pt x="3783169" y="1837923"/>
                  </a:lnTo>
                  <a:cubicBezTo>
                    <a:pt x="3851966" y="2003037"/>
                    <a:pt x="3908380" y="1998909"/>
                    <a:pt x="3836831" y="1998909"/>
                  </a:cubicBezTo>
                  <a:lnTo>
                    <a:pt x="3850246" y="2119648"/>
                  </a:lnTo>
                  <a:lnTo>
                    <a:pt x="3970986" y="2226972"/>
                  </a:lnTo>
                  <a:lnTo>
                    <a:pt x="4011232" y="2387958"/>
                  </a:lnTo>
                  <a:lnTo>
                    <a:pt x="4051479" y="2508697"/>
                  </a:lnTo>
                  <a:lnTo>
                    <a:pt x="3997817" y="2616021"/>
                  </a:lnTo>
                  <a:lnTo>
                    <a:pt x="3997817" y="2709930"/>
                  </a:lnTo>
                  <a:lnTo>
                    <a:pt x="3944155" y="2736761"/>
                  </a:lnTo>
                  <a:lnTo>
                    <a:pt x="3716091" y="2723345"/>
                  </a:lnTo>
                  <a:lnTo>
                    <a:pt x="3528274" y="2763592"/>
                  </a:lnTo>
                  <a:lnTo>
                    <a:pt x="3394119" y="2696514"/>
                  </a:lnTo>
                  <a:lnTo>
                    <a:pt x="3340457" y="2669683"/>
                  </a:lnTo>
                  <a:lnTo>
                    <a:pt x="3246549" y="2669683"/>
                  </a:lnTo>
                  <a:lnTo>
                    <a:pt x="3192887" y="2709930"/>
                  </a:lnTo>
                  <a:lnTo>
                    <a:pt x="3259964" y="2777007"/>
                  </a:lnTo>
                  <a:lnTo>
                    <a:pt x="3313626" y="2830669"/>
                  </a:lnTo>
                  <a:lnTo>
                    <a:pt x="3340457" y="3152641"/>
                  </a:lnTo>
                  <a:lnTo>
                    <a:pt x="3259964" y="3246549"/>
                  </a:lnTo>
                  <a:lnTo>
                    <a:pt x="3263771" y="3611019"/>
                  </a:lnTo>
                  <a:lnTo>
                    <a:pt x="3233133" y="3702676"/>
                  </a:lnTo>
                  <a:lnTo>
                    <a:pt x="3344260" y="3787678"/>
                  </a:lnTo>
                  <a:lnTo>
                    <a:pt x="3394119" y="4024648"/>
                  </a:lnTo>
                  <a:lnTo>
                    <a:pt x="3420950" y="4225880"/>
                  </a:lnTo>
                  <a:lnTo>
                    <a:pt x="3380704" y="4239296"/>
                  </a:lnTo>
                  <a:lnTo>
                    <a:pt x="3407535" y="4373451"/>
                  </a:lnTo>
                  <a:lnTo>
                    <a:pt x="3488028" y="4440528"/>
                  </a:lnTo>
                  <a:lnTo>
                    <a:pt x="3514859" y="4453944"/>
                  </a:lnTo>
                  <a:lnTo>
                    <a:pt x="3514859" y="4534437"/>
                  </a:lnTo>
                  <a:lnTo>
                    <a:pt x="3474612" y="4561268"/>
                  </a:lnTo>
                  <a:lnTo>
                    <a:pt x="3474612" y="4628345"/>
                  </a:lnTo>
                  <a:lnTo>
                    <a:pt x="3555105" y="4655176"/>
                  </a:lnTo>
                  <a:lnTo>
                    <a:pt x="3541690" y="4856409"/>
                  </a:lnTo>
                  <a:lnTo>
                    <a:pt x="3474612" y="4963732"/>
                  </a:lnTo>
                  <a:lnTo>
                    <a:pt x="3555105" y="5178380"/>
                  </a:lnTo>
                  <a:lnTo>
                    <a:pt x="3622183" y="5325951"/>
                  </a:lnTo>
                  <a:lnTo>
                    <a:pt x="3702676" y="5379613"/>
                  </a:lnTo>
                  <a:lnTo>
                    <a:pt x="3702676" y="5540599"/>
                  </a:lnTo>
                  <a:lnTo>
                    <a:pt x="3622183" y="5661338"/>
                  </a:lnTo>
                  <a:lnTo>
                    <a:pt x="3581936" y="5728416"/>
                  </a:lnTo>
                  <a:lnTo>
                    <a:pt x="3581936" y="5795493"/>
                  </a:lnTo>
                  <a:lnTo>
                    <a:pt x="3608767" y="5916232"/>
                  </a:lnTo>
                  <a:lnTo>
                    <a:pt x="3649014" y="5983310"/>
                  </a:lnTo>
                  <a:lnTo>
                    <a:pt x="3769753" y="6023556"/>
                  </a:lnTo>
                  <a:lnTo>
                    <a:pt x="3836831" y="6063803"/>
                  </a:lnTo>
                  <a:lnTo>
                    <a:pt x="3877077" y="6171127"/>
                  </a:lnTo>
                  <a:lnTo>
                    <a:pt x="3997817" y="6291866"/>
                  </a:lnTo>
                  <a:lnTo>
                    <a:pt x="4112147" y="6470660"/>
                  </a:lnTo>
                  <a:lnTo>
                    <a:pt x="4027850" y="6546761"/>
                  </a:lnTo>
                  <a:lnTo>
                    <a:pt x="3863662" y="6466268"/>
                  </a:lnTo>
                  <a:lnTo>
                    <a:pt x="3666237" y="6517673"/>
                  </a:lnTo>
                  <a:lnTo>
                    <a:pt x="3608767" y="6385775"/>
                  </a:lnTo>
                  <a:lnTo>
                    <a:pt x="3562118" y="6539989"/>
                  </a:lnTo>
                  <a:lnTo>
                    <a:pt x="3514859" y="6519930"/>
                  </a:lnTo>
                  <a:lnTo>
                    <a:pt x="3380704" y="654676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0274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5" name="Google Shape;865;p48"/>
            <p:cNvSpPr/>
            <p:nvPr/>
          </p:nvSpPr>
          <p:spPr>
            <a:xfrm>
              <a:off x="1493837" y="2255309"/>
              <a:ext cx="1279079" cy="923684"/>
            </a:xfrm>
            <a:custGeom>
              <a:rect b="b" l="l" r="r" t="t"/>
              <a:pathLst>
                <a:path extrusionOk="0" h="4676882" w="6239410">
                  <a:moveTo>
                    <a:pt x="117725" y="1252163"/>
                  </a:moveTo>
                  <a:lnTo>
                    <a:pt x="0" y="963202"/>
                  </a:lnTo>
                  <a:lnTo>
                    <a:pt x="203343" y="909691"/>
                  </a:lnTo>
                  <a:cubicBezTo>
                    <a:pt x="292301" y="943051"/>
                    <a:pt x="258481" y="941798"/>
                    <a:pt x="299663" y="941798"/>
                  </a:cubicBezTo>
                  <a:lnTo>
                    <a:pt x="470899" y="866882"/>
                  </a:lnTo>
                  <a:lnTo>
                    <a:pt x="642135" y="834775"/>
                  </a:lnTo>
                  <a:lnTo>
                    <a:pt x="727753" y="770562"/>
                  </a:lnTo>
                  <a:lnTo>
                    <a:pt x="824073" y="888286"/>
                  </a:lnTo>
                  <a:lnTo>
                    <a:pt x="898989" y="802668"/>
                  </a:lnTo>
                  <a:lnTo>
                    <a:pt x="888287" y="695646"/>
                  </a:lnTo>
                  <a:cubicBezTo>
                    <a:pt x="1030790" y="671895"/>
                    <a:pt x="973314" y="674241"/>
                    <a:pt x="1059523" y="674241"/>
                  </a:cubicBezTo>
                  <a:lnTo>
                    <a:pt x="1145140" y="684944"/>
                  </a:lnTo>
                  <a:lnTo>
                    <a:pt x="1145140" y="556517"/>
                  </a:lnTo>
                  <a:lnTo>
                    <a:pt x="1262865" y="524410"/>
                  </a:lnTo>
                  <a:lnTo>
                    <a:pt x="1466208" y="588623"/>
                  </a:lnTo>
                  <a:lnTo>
                    <a:pt x="1616039" y="556517"/>
                  </a:lnTo>
                  <a:lnTo>
                    <a:pt x="1690955" y="588623"/>
                  </a:lnTo>
                  <a:lnTo>
                    <a:pt x="1830084" y="374578"/>
                  </a:lnTo>
                  <a:lnTo>
                    <a:pt x="2054831" y="385281"/>
                  </a:lnTo>
                  <a:lnTo>
                    <a:pt x="2129747" y="214045"/>
                  </a:lnTo>
                  <a:lnTo>
                    <a:pt x="2322388" y="203342"/>
                  </a:lnTo>
                  <a:lnTo>
                    <a:pt x="2515028" y="278258"/>
                  </a:lnTo>
                  <a:lnTo>
                    <a:pt x="2632753" y="288960"/>
                  </a:lnTo>
                  <a:lnTo>
                    <a:pt x="2793287" y="246151"/>
                  </a:lnTo>
                  <a:lnTo>
                    <a:pt x="2857500" y="117724"/>
                  </a:lnTo>
                  <a:cubicBezTo>
                    <a:pt x="2846404" y="17858"/>
                    <a:pt x="2814494" y="21404"/>
                    <a:pt x="2857500" y="21404"/>
                  </a:cubicBezTo>
                  <a:lnTo>
                    <a:pt x="2975225" y="0"/>
                  </a:lnTo>
                  <a:lnTo>
                    <a:pt x="3028736" y="139129"/>
                  </a:lnTo>
                  <a:lnTo>
                    <a:pt x="3167865" y="214045"/>
                  </a:lnTo>
                  <a:lnTo>
                    <a:pt x="3125056" y="331769"/>
                  </a:lnTo>
                  <a:lnTo>
                    <a:pt x="3232079" y="385281"/>
                  </a:lnTo>
                  <a:cubicBezTo>
                    <a:pt x="3320722" y="329878"/>
                    <a:pt x="3317697" y="365424"/>
                    <a:pt x="3317697" y="321067"/>
                  </a:cubicBezTo>
                  <a:lnTo>
                    <a:pt x="3317697" y="256854"/>
                  </a:lnTo>
                  <a:lnTo>
                    <a:pt x="3446124" y="224747"/>
                  </a:lnTo>
                  <a:lnTo>
                    <a:pt x="3574551" y="267556"/>
                  </a:lnTo>
                  <a:lnTo>
                    <a:pt x="3595955" y="321067"/>
                  </a:lnTo>
                  <a:lnTo>
                    <a:pt x="3553146" y="449494"/>
                  </a:lnTo>
                  <a:lnTo>
                    <a:pt x="3553146" y="535112"/>
                  </a:lnTo>
                  <a:lnTo>
                    <a:pt x="3531742" y="588623"/>
                  </a:lnTo>
                  <a:lnTo>
                    <a:pt x="3660169" y="674241"/>
                  </a:lnTo>
                  <a:lnTo>
                    <a:pt x="3745787" y="674241"/>
                  </a:lnTo>
                  <a:lnTo>
                    <a:pt x="3788596" y="706348"/>
                  </a:lnTo>
                  <a:lnTo>
                    <a:pt x="3874214" y="652837"/>
                  </a:lnTo>
                  <a:lnTo>
                    <a:pt x="3927725" y="684944"/>
                  </a:lnTo>
                  <a:lnTo>
                    <a:pt x="4002640" y="631432"/>
                  </a:lnTo>
                  <a:lnTo>
                    <a:pt x="4216685" y="749157"/>
                  </a:lnTo>
                  <a:lnTo>
                    <a:pt x="4270197" y="781264"/>
                  </a:lnTo>
                  <a:lnTo>
                    <a:pt x="4355815" y="791966"/>
                  </a:lnTo>
                  <a:lnTo>
                    <a:pt x="4580562" y="824073"/>
                  </a:lnTo>
                  <a:lnTo>
                    <a:pt x="4751798" y="866882"/>
                  </a:lnTo>
                  <a:lnTo>
                    <a:pt x="4805309" y="856180"/>
                  </a:lnTo>
                  <a:lnTo>
                    <a:pt x="4944438" y="920393"/>
                  </a:lnTo>
                  <a:lnTo>
                    <a:pt x="4976545" y="1006011"/>
                  </a:lnTo>
                  <a:lnTo>
                    <a:pt x="5019354" y="1091629"/>
                  </a:lnTo>
                  <a:lnTo>
                    <a:pt x="4987247" y="1198651"/>
                  </a:lnTo>
                  <a:lnTo>
                    <a:pt x="4976545" y="1305674"/>
                  </a:lnTo>
                  <a:lnTo>
                    <a:pt x="5008652" y="1434101"/>
                  </a:lnTo>
                  <a:lnTo>
                    <a:pt x="4976545" y="1594635"/>
                  </a:lnTo>
                  <a:lnTo>
                    <a:pt x="5126376" y="1648146"/>
                  </a:lnTo>
                  <a:lnTo>
                    <a:pt x="5179888" y="1787275"/>
                  </a:lnTo>
                  <a:lnTo>
                    <a:pt x="5244101" y="1979915"/>
                  </a:lnTo>
                  <a:lnTo>
                    <a:pt x="5436742" y="1926404"/>
                  </a:lnTo>
                  <a:cubicBezTo>
                    <a:pt x="5492144" y="2015047"/>
                    <a:pt x="5456598" y="2012022"/>
                    <a:pt x="5500955" y="2012022"/>
                  </a:cubicBezTo>
                  <a:lnTo>
                    <a:pt x="5586573" y="1979915"/>
                  </a:lnTo>
                  <a:lnTo>
                    <a:pt x="5693596" y="2033427"/>
                  </a:lnTo>
                  <a:lnTo>
                    <a:pt x="5629382" y="2119045"/>
                  </a:lnTo>
                  <a:lnTo>
                    <a:pt x="5704298" y="2172556"/>
                  </a:lnTo>
                  <a:lnTo>
                    <a:pt x="5918343" y="2172556"/>
                  </a:lnTo>
                  <a:lnTo>
                    <a:pt x="6110983" y="2236769"/>
                  </a:lnTo>
                  <a:lnTo>
                    <a:pt x="6121685" y="2290281"/>
                  </a:lnTo>
                  <a:lnTo>
                    <a:pt x="6089579" y="2343792"/>
                  </a:lnTo>
                  <a:lnTo>
                    <a:pt x="6089579" y="2440112"/>
                  </a:lnTo>
                  <a:lnTo>
                    <a:pt x="6046770" y="2600646"/>
                  </a:lnTo>
                  <a:lnTo>
                    <a:pt x="5993258" y="2696966"/>
                  </a:lnTo>
                  <a:lnTo>
                    <a:pt x="5971854" y="2750477"/>
                  </a:lnTo>
                  <a:lnTo>
                    <a:pt x="6003961" y="2889607"/>
                  </a:lnTo>
                  <a:lnTo>
                    <a:pt x="6025365" y="3082247"/>
                  </a:lnTo>
                  <a:lnTo>
                    <a:pt x="6089579" y="3167865"/>
                  </a:lnTo>
                  <a:lnTo>
                    <a:pt x="6164494" y="3242781"/>
                  </a:lnTo>
                  <a:lnTo>
                    <a:pt x="6239410" y="3296292"/>
                  </a:lnTo>
                  <a:lnTo>
                    <a:pt x="6239410" y="3467528"/>
                  </a:lnTo>
                  <a:lnTo>
                    <a:pt x="6218006" y="3585253"/>
                  </a:lnTo>
                  <a:lnTo>
                    <a:pt x="6100281" y="3617359"/>
                  </a:lnTo>
                  <a:lnTo>
                    <a:pt x="6046770" y="3670871"/>
                  </a:lnTo>
                  <a:lnTo>
                    <a:pt x="6014663" y="3745786"/>
                  </a:lnTo>
                  <a:lnTo>
                    <a:pt x="5982556" y="3810000"/>
                  </a:lnTo>
                  <a:lnTo>
                    <a:pt x="6014663" y="3970533"/>
                  </a:lnTo>
                  <a:lnTo>
                    <a:pt x="6003961" y="4066854"/>
                  </a:lnTo>
                  <a:lnTo>
                    <a:pt x="5961152" y="4109663"/>
                  </a:lnTo>
                  <a:lnTo>
                    <a:pt x="5939747" y="4227387"/>
                  </a:lnTo>
                  <a:lnTo>
                    <a:pt x="5832725" y="4291601"/>
                  </a:lnTo>
                  <a:lnTo>
                    <a:pt x="5715000" y="4248792"/>
                  </a:lnTo>
                  <a:lnTo>
                    <a:pt x="5682893" y="4355814"/>
                  </a:lnTo>
                  <a:lnTo>
                    <a:pt x="5597275" y="4355814"/>
                  </a:lnTo>
                  <a:lnTo>
                    <a:pt x="5510865" y="4454355"/>
                  </a:lnTo>
                  <a:lnTo>
                    <a:pt x="5393933" y="4484241"/>
                  </a:lnTo>
                  <a:lnTo>
                    <a:pt x="5295636" y="4495687"/>
                  </a:lnTo>
                  <a:lnTo>
                    <a:pt x="5179888" y="4462837"/>
                  </a:lnTo>
                  <a:lnTo>
                    <a:pt x="5019354" y="4462837"/>
                  </a:lnTo>
                  <a:lnTo>
                    <a:pt x="4965843" y="4462837"/>
                  </a:lnTo>
                  <a:lnTo>
                    <a:pt x="4901629" y="4452135"/>
                  </a:lnTo>
                  <a:lnTo>
                    <a:pt x="4901629" y="4377219"/>
                  </a:lnTo>
                  <a:lnTo>
                    <a:pt x="4848118" y="4355814"/>
                  </a:lnTo>
                  <a:lnTo>
                    <a:pt x="4719691" y="4355814"/>
                  </a:lnTo>
                  <a:lnTo>
                    <a:pt x="4634469" y="4336637"/>
                  </a:lnTo>
                  <a:lnTo>
                    <a:pt x="4473539" y="4270196"/>
                  </a:lnTo>
                  <a:lnTo>
                    <a:pt x="4345112" y="4131067"/>
                  </a:lnTo>
                  <a:lnTo>
                    <a:pt x="4205983" y="4195281"/>
                  </a:lnTo>
                  <a:lnTo>
                    <a:pt x="4024045" y="4270196"/>
                  </a:lnTo>
                  <a:lnTo>
                    <a:pt x="3884916" y="4313005"/>
                  </a:lnTo>
                  <a:lnTo>
                    <a:pt x="3713680" y="4387921"/>
                  </a:lnTo>
                  <a:lnTo>
                    <a:pt x="3702978" y="4484241"/>
                  </a:lnTo>
                  <a:lnTo>
                    <a:pt x="3574551" y="4548455"/>
                  </a:lnTo>
                  <a:lnTo>
                    <a:pt x="3381910" y="4676882"/>
                  </a:lnTo>
                  <a:lnTo>
                    <a:pt x="3339101" y="4676882"/>
                  </a:lnTo>
                  <a:lnTo>
                    <a:pt x="3242781" y="4580562"/>
                  </a:lnTo>
                  <a:lnTo>
                    <a:pt x="3189270" y="4387921"/>
                  </a:lnTo>
                  <a:lnTo>
                    <a:pt x="3146461" y="4259494"/>
                  </a:lnTo>
                  <a:lnTo>
                    <a:pt x="2996629" y="4205983"/>
                  </a:lnTo>
                  <a:lnTo>
                    <a:pt x="2921714" y="4205983"/>
                  </a:lnTo>
                  <a:lnTo>
                    <a:pt x="2846798" y="4270196"/>
                  </a:lnTo>
                  <a:lnTo>
                    <a:pt x="2793287" y="4355814"/>
                  </a:lnTo>
                  <a:lnTo>
                    <a:pt x="2707669" y="4377219"/>
                  </a:lnTo>
                  <a:lnTo>
                    <a:pt x="2643455" y="4280899"/>
                  </a:lnTo>
                  <a:lnTo>
                    <a:pt x="2579242" y="4238090"/>
                  </a:lnTo>
                  <a:lnTo>
                    <a:pt x="2482921" y="4173876"/>
                  </a:lnTo>
                  <a:lnTo>
                    <a:pt x="2333090" y="4141769"/>
                  </a:lnTo>
                  <a:lnTo>
                    <a:pt x="2236770" y="4131067"/>
                  </a:lnTo>
                  <a:lnTo>
                    <a:pt x="2097640" y="4120365"/>
                  </a:lnTo>
                  <a:lnTo>
                    <a:pt x="2054831" y="3991938"/>
                  </a:lnTo>
                  <a:lnTo>
                    <a:pt x="2086938" y="3874213"/>
                  </a:lnTo>
                  <a:lnTo>
                    <a:pt x="1990618" y="3788595"/>
                  </a:lnTo>
                  <a:lnTo>
                    <a:pt x="1808680" y="3788595"/>
                  </a:lnTo>
                  <a:lnTo>
                    <a:pt x="1808680" y="3531741"/>
                  </a:lnTo>
                  <a:lnTo>
                    <a:pt x="1797978" y="3435421"/>
                  </a:lnTo>
                  <a:lnTo>
                    <a:pt x="1776573" y="3403314"/>
                  </a:lnTo>
                  <a:lnTo>
                    <a:pt x="1723062" y="3381910"/>
                  </a:lnTo>
                  <a:lnTo>
                    <a:pt x="1626742" y="3414017"/>
                  </a:lnTo>
                  <a:lnTo>
                    <a:pt x="1519719" y="3467528"/>
                  </a:lnTo>
                  <a:lnTo>
                    <a:pt x="1380590" y="3553146"/>
                  </a:lnTo>
                  <a:lnTo>
                    <a:pt x="1177247" y="3745786"/>
                  </a:lnTo>
                  <a:lnTo>
                    <a:pt x="1102331" y="3788595"/>
                  </a:lnTo>
                  <a:lnTo>
                    <a:pt x="1016714" y="3788595"/>
                  </a:lnTo>
                  <a:lnTo>
                    <a:pt x="1070225" y="3660168"/>
                  </a:lnTo>
                  <a:lnTo>
                    <a:pt x="1113034" y="3574550"/>
                  </a:lnTo>
                  <a:lnTo>
                    <a:pt x="1091629" y="3478230"/>
                  </a:lnTo>
                  <a:lnTo>
                    <a:pt x="1070225" y="3403314"/>
                  </a:lnTo>
                  <a:lnTo>
                    <a:pt x="1038118" y="3328399"/>
                  </a:lnTo>
                  <a:lnTo>
                    <a:pt x="1027416" y="3285590"/>
                  </a:lnTo>
                  <a:lnTo>
                    <a:pt x="952500" y="3210674"/>
                  </a:lnTo>
                  <a:lnTo>
                    <a:pt x="877584" y="3146460"/>
                  </a:lnTo>
                  <a:lnTo>
                    <a:pt x="877584" y="3060842"/>
                  </a:lnTo>
                  <a:lnTo>
                    <a:pt x="888287" y="2996629"/>
                  </a:lnTo>
                  <a:lnTo>
                    <a:pt x="877584" y="2921713"/>
                  </a:lnTo>
                  <a:lnTo>
                    <a:pt x="759860" y="2793286"/>
                  </a:lnTo>
                  <a:lnTo>
                    <a:pt x="749157" y="2632753"/>
                  </a:lnTo>
                  <a:lnTo>
                    <a:pt x="727753" y="2547135"/>
                  </a:lnTo>
                  <a:lnTo>
                    <a:pt x="545815" y="2450814"/>
                  </a:lnTo>
                  <a:lnTo>
                    <a:pt x="513708" y="2290281"/>
                  </a:lnTo>
                  <a:lnTo>
                    <a:pt x="128427" y="1637444"/>
                  </a:lnTo>
                  <a:lnTo>
                    <a:pt x="117725" y="1252163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0274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6" name="Google Shape;866;p48"/>
            <p:cNvSpPr/>
            <p:nvPr/>
          </p:nvSpPr>
          <p:spPr>
            <a:xfrm>
              <a:off x="2033587" y="2356909"/>
              <a:ext cx="266981" cy="225635"/>
            </a:xfrm>
            <a:custGeom>
              <a:rect b="b" l="l" r="r" t="t"/>
              <a:pathLst>
                <a:path extrusionOk="0" h="237510" w="299979">
                  <a:moveTo>
                    <a:pt x="224923" y="198000"/>
                  </a:moveTo>
                  <a:cubicBezTo>
                    <a:pt x="205873" y="208716"/>
                    <a:pt x="181266" y="224987"/>
                    <a:pt x="165391" y="231337"/>
                  </a:cubicBezTo>
                  <a:cubicBezTo>
                    <a:pt x="149516" y="237687"/>
                    <a:pt x="140388" y="238878"/>
                    <a:pt x="129673" y="236100"/>
                  </a:cubicBezTo>
                  <a:cubicBezTo>
                    <a:pt x="118958" y="233322"/>
                    <a:pt x="107845" y="223003"/>
                    <a:pt x="101098" y="214668"/>
                  </a:cubicBezTo>
                  <a:cubicBezTo>
                    <a:pt x="94351" y="206334"/>
                    <a:pt x="91175" y="195618"/>
                    <a:pt x="89191" y="186093"/>
                  </a:cubicBezTo>
                  <a:cubicBezTo>
                    <a:pt x="87206" y="176568"/>
                    <a:pt x="91572" y="167043"/>
                    <a:pt x="89191" y="157518"/>
                  </a:cubicBezTo>
                  <a:cubicBezTo>
                    <a:pt x="86810" y="147993"/>
                    <a:pt x="79666" y="135293"/>
                    <a:pt x="74904" y="128943"/>
                  </a:cubicBezTo>
                  <a:cubicBezTo>
                    <a:pt x="70142" y="122593"/>
                    <a:pt x="64188" y="123783"/>
                    <a:pt x="60616" y="119418"/>
                  </a:cubicBezTo>
                  <a:cubicBezTo>
                    <a:pt x="57044" y="115053"/>
                    <a:pt x="57838" y="108306"/>
                    <a:pt x="53473" y="102750"/>
                  </a:cubicBezTo>
                  <a:cubicBezTo>
                    <a:pt x="49108" y="97194"/>
                    <a:pt x="41170" y="87668"/>
                    <a:pt x="34423" y="86081"/>
                  </a:cubicBezTo>
                  <a:cubicBezTo>
                    <a:pt x="27676" y="84493"/>
                    <a:pt x="18547" y="93225"/>
                    <a:pt x="12991" y="93225"/>
                  </a:cubicBezTo>
                  <a:cubicBezTo>
                    <a:pt x="7435" y="93225"/>
                    <a:pt x="3069" y="88462"/>
                    <a:pt x="1085" y="86081"/>
                  </a:cubicBezTo>
                  <a:cubicBezTo>
                    <a:pt x="-899" y="83700"/>
                    <a:pt x="291" y="81318"/>
                    <a:pt x="1085" y="78937"/>
                  </a:cubicBezTo>
                  <a:cubicBezTo>
                    <a:pt x="1879" y="76556"/>
                    <a:pt x="1482" y="74174"/>
                    <a:pt x="5848" y="71793"/>
                  </a:cubicBezTo>
                  <a:cubicBezTo>
                    <a:pt x="10214" y="69412"/>
                    <a:pt x="19342" y="65444"/>
                    <a:pt x="27279" y="64650"/>
                  </a:cubicBezTo>
                  <a:cubicBezTo>
                    <a:pt x="35216" y="63856"/>
                    <a:pt x="44742" y="68619"/>
                    <a:pt x="53473" y="67031"/>
                  </a:cubicBezTo>
                  <a:cubicBezTo>
                    <a:pt x="62204" y="65443"/>
                    <a:pt x="72522" y="59491"/>
                    <a:pt x="79666" y="55125"/>
                  </a:cubicBezTo>
                  <a:cubicBezTo>
                    <a:pt x="86810" y="50759"/>
                    <a:pt x="90382" y="46790"/>
                    <a:pt x="96335" y="40837"/>
                  </a:cubicBezTo>
                  <a:cubicBezTo>
                    <a:pt x="102288" y="34884"/>
                    <a:pt x="107051" y="22978"/>
                    <a:pt x="115385" y="19406"/>
                  </a:cubicBezTo>
                  <a:cubicBezTo>
                    <a:pt x="123719" y="15834"/>
                    <a:pt x="135228" y="22581"/>
                    <a:pt x="146341" y="19406"/>
                  </a:cubicBezTo>
                  <a:cubicBezTo>
                    <a:pt x="157454" y="16231"/>
                    <a:pt x="173330" y="-2820"/>
                    <a:pt x="182061" y="355"/>
                  </a:cubicBezTo>
                  <a:cubicBezTo>
                    <a:pt x="190792" y="3530"/>
                    <a:pt x="194364" y="31312"/>
                    <a:pt x="198729" y="38456"/>
                  </a:cubicBezTo>
                  <a:cubicBezTo>
                    <a:pt x="203094" y="45600"/>
                    <a:pt x="205476" y="39646"/>
                    <a:pt x="208254" y="43218"/>
                  </a:cubicBezTo>
                  <a:cubicBezTo>
                    <a:pt x="211032" y="46790"/>
                    <a:pt x="214604" y="53140"/>
                    <a:pt x="215398" y="59887"/>
                  </a:cubicBezTo>
                  <a:cubicBezTo>
                    <a:pt x="216192" y="66634"/>
                    <a:pt x="214207" y="77747"/>
                    <a:pt x="213016" y="83700"/>
                  </a:cubicBezTo>
                  <a:cubicBezTo>
                    <a:pt x="211825" y="89653"/>
                    <a:pt x="209048" y="91637"/>
                    <a:pt x="208254" y="95606"/>
                  </a:cubicBezTo>
                  <a:cubicBezTo>
                    <a:pt x="207460" y="99575"/>
                    <a:pt x="207063" y="103543"/>
                    <a:pt x="208254" y="107512"/>
                  </a:cubicBezTo>
                  <a:cubicBezTo>
                    <a:pt x="209445" y="111481"/>
                    <a:pt x="210636" y="115449"/>
                    <a:pt x="215398" y="119418"/>
                  </a:cubicBezTo>
                  <a:cubicBezTo>
                    <a:pt x="220160" y="123387"/>
                    <a:pt x="230082" y="126563"/>
                    <a:pt x="236829" y="131325"/>
                  </a:cubicBezTo>
                  <a:cubicBezTo>
                    <a:pt x="243576" y="136087"/>
                    <a:pt x="249132" y="149977"/>
                    <a:pt x="255879" y="147993"/>
                  </a:cubicBezTo>
                  <a:cubicBezTo>
                    <a:pt x="262626" y="146009"/>
                    <a:pt x="272944" y="119022"/>
                    <a:pt x="277310" y="119419"/>
                  </a:cubicBezTo>
                  <a:cubicBezTo>
                    <a:pt x="281676" y="119816"/>
                    <a:pt x="278898" y="144422"/>
                    <a:pt x="282073" y="150375"/>
                  </a:cubicBezTo>
                  <a:cubicBezTo>
                    <a:pt x="285248" y="156328"/>
                    <a:pt x="293582" y="152756"/>
                    <a:pt x="296360" y="155137"/>
                  </a:cubicBezTo>
                  <a:cubicBezTo>
                    <a:pt x="299138" y="157518"/>
                    <a:pt x="301519" y="162678"/>
                    <a:pt x="298741" y="164662"/>
                  </a:cubicBezTo>
                  <a:cubicBezTo>
                    <a:pt x="295963" y="166646"/>
                    <a:pt x="286041" y="166646"/>
                    <a:pt x="279691" y="167043"/>
                  </a:cubicBezTo>
                  <a:cubicBezTo>
                    <a:pt x="273341" y="167440"/>
                    <a:pt x="243973" y="187284"/>
                    <a:pt x="224923" y="198000"/>
                  </a:cubicBezTo>
                  <a:close/>
                </a:path>
              </a:pathLst>
            </a:custGeom>
            <a:solidFill>
              <a:srgbClr val="558ED5"/>
            </a:solidFill>
            <a:ln cap="flat" cmpd="sng" w="9525">
              <a:solidFill>
                <a:srgbClr val="73BDA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7" name="Google Shape;867;p48"/>
            <p:cNvSpPr/>
            <p:nvPr/>
          </p:nvSpPr>
          <p:spPr>
            <a:xfrm>
              <a:off x="2089150" y="2802996"/>
              <a:ext cx="211279" cy="174713"/>
            </a:xfrm>
            <a:custGeom>
              <a:rect b="b" l="l" r="r" t="t"/>
              <a:pathLst>
                <a:path extrusionOk="0" h="184881" w="237392">
                  <a:moveTo>
                    <a:pt x="57591" y="114778"/>
                  </a:moveTo>
                  <a:cubicBezTo>
                    <a:pt x="44097" y="102475"/>
                    <a:pt x="17109" y="94537"/>
                    <a:pt x="7584" y="86203"/>
                  </a:cubicBezTo>
                  <a:cubicBezTo>
                    <a:pt x="-1941" y="77869"/>
                    <a:pt x="44" y="72709"/>
                    <a:pt x="441" y="64772"/>
                  </a:cubicBezTo>
                  <a:cubicBezTo>
                    <a:pt x="838" y="56835"/>
                    <a:pt x="7982" y="48103"/>
                    <a:pt x="9966" y="38578"/>
                  </a:cubicBezTo>
                  <a:cubicBezTo>
                    <a:pt x="11950" y="29053"/>
                    <a:pt x="12347" y="13178"/>
                    <a:pt x="12347" y="7622"/>
                  </a:cubicBezTo>
                  <a:cubicBezTo>
                    <a:pt x="12347" y="2066"/>
                    <a:pt x="6394" y="6432"/>
                    <a:pt x="9966" y="5241"/>
                  </a:cubicBezTo>
                  <a:cubicBezTo>
                    <a:pt x="13538" y="4050"/>
                    <a:pt x="25841" y="875"/>
                    <a:pt x="33778" y="478"/>
                  </a:cubicBezTo>
                  <a:cubicBezTo>
                    <a:pt x="41715" y="81"/>
                    <a:pt x="48860" y="-1109"/>
                    <a:pt x="57591" y="2860"/>
                  </a:cubicBezTo>
                  <a:cubicBezTo>
                    <a:pt x="66322" y="6829"/>
                    <a:pt x="77832" y="19132"/>
                    <a:pt x="86166" y="24291"/>
                  </a:cubicBezTo>
                  <a:cubicBezTo>
                    <a:pt x="94500" y="29450"/>
                    <a:pt x="100850" y="30244"/>
                    <a:pt x="107597" y="33816"/>
                  </a:cubicBezTo>
                  <a:cubicBezTo>
                    <a:pt x="114344" y="37388"/>
                    <a:pt x="119900" y="40960"/>
                    <a:pt x="126647" y="45722"/>
                  </a:cubicBezTo>
                  <a:cubicBezTo>
                    <a:pt x="133394" y="50484"/>
                    <a:pt x="146491" y="56041"/>
                    <a:pt x="148078" y="62391"/>
                  </a:cubicBezTo>
                  <a:cubicBezTo>
                    <a:pt x="149666" y="68741"/>
                    <a:pt x="134981" y="79060"/>
                    <a:pt x="136172" y="83822"/>
                  </a:cubicBezTo>
                  <a:cubicBezTo>
                    <a:pt x="137363" y="88584"/>
                    <a:pt x="150856" y="92553"/>
                    <a:pt x="155222" y="90966"/>
                  </a:cubicBezTo>
                  <a:cubicBezTo>
                    <a:pt x="159588" y="89379"/>
                    <a:pt x="159985" y="78663"/>
                    <a:pt x="162366" y="74297"/>
                  </a:cubicBezTo>
                  <a:cubicBezTo>
                    <a:pt x="164747" y="69931"/>
                    <a:pt x="163953" y="62788"/>
                    <a:pt x="169509" y="64772"/>
                  </a:cubicBezTo>
                  <a:cubicBezTo>
                    <a:pt x="175065" y="66756"/>
                    <a:pt x="188956" y="81441"/>
                    <a:pt x="195703" y="86203"/>
                  </a:cubicBezTo>
                  <a:cubicBezTo>
                    <a:pt x="202450" y="90965"/>
                    <a:pt x="207610" y="95331"/>
                    <a:pt x="209991" y="93347"/>
                  </a:cubicBezTo>
                  <a:cubicBezTo>
                    <a:pt x="212372" y="91363"/>
                    <a:pt x="207610" y="77869"/>
                    <a:pt x="209991" y="74297"/>
                  </a:cubicBezTo>
                  <a:cubicBezTo>
                    <a:pt x="212372" y="70725"/>
                    <a:pt x="219913" y="68344"/>
                    <a:pt x="224278" y="71916"/>
                  </a:cubicBezTo>
                  <a:cubicBezTo>
                    <a:pt x="228643" y="75488"/>
                    <a:pt x="234200" y="87394"/>
                    <a:pt x="236184" y="95728"/>
                  </a:cubicBezTo>
                  <a:cubicBezTo>
                    <a:pt x="238168" y="104062"/>
                    <a:pt x="237375" y="114381"/>
                    <a:pt x="236184" y="121922"/>
                  </a:cubicBezTo>
                  <a:cubicBezTo>
                    <a:pt x="234994" y="129463"/>
                    <a:pt x="239757" y="137400"/>
                    <a:pt x="229041" y="140972"/>
                  </a:cubicBezTo>
                  <a:cubicBezTo>
                    <a:pt x="218325" y="144544"/>
                    <a:pt x="186178" y="144544"/>
                    <a:pt x="171891" y="143353"/>
                  </a:cubicBezTo>
                  <a:cubicBezTo>
                    <a:pt x="157604" y="142162"/>
                    <a:pt x="150460" y="133828"/>
                    <a:pt x="143316" y="133828"/>
                  </a:cubicBezTo>
                  <a:cubicBezTo>
                    <a:pt x="136172" y="133828"/>
                    <a:pt x="133394" y="138194"/>
                    <a:pt x="129028" y="143353"/>
                  </a:cubicBezTo>
                  <a:cubicBezTo>
                    <a:pt x="124662" y="148513"/>
                    <a:pt x="119106" y="158832"/>
                    <a:pt x="117122" y="164785"/>
                  </a:cubicBezTo>
                  <a:cubicBezTo>
                    <a:pt x="115138" y="170738"/>
                    <a:pt x="119106" y="175897"/>
                    <a:pt x="117122" y="179072"/>
                  </a:cubicBezTo>
                  <a:cubicBezTo>
                    <a:pt x="115138" y="182247"/>
                    <a:pt x="109978" y="187010"/>
                    <a:pt x="105216" y="183835"/>
                  </a:cubicBezTo>
                  <a:cubicBezTo>
                    <a:pt x="100454" y="180660"/>
                    <a:pt x="92516" y="166769"/>
                    <a:pt x="88547" y="160022"/>
                  </a:cubicBezTo>
                  <a:cubicBezTo>
                    <a:pt x="84578" y="153275"/>
                    <a:pt x="71085" y="127081"/>
                    <a:pt x="57591" y="114778"/>
                  </a:cubicBezTo>
                  <a:close/>
                </a:path>
              </a:pathLst>
            </a:custGeom>
            <a:solidFill>
              <a:srgbClr val="558ED5"/>
            </a:solidFill>
            <a:ln cap="flat" cmpd="sng" w="9525">
              <a:solidFill>
                <a:srgbClr val="73BDA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8" name="Google Shape;868;p48"/>
            <p:cNvSpPr/>
            <p:nvPr/>
          </p:nvSpPr>
          <p:spPr>
            <a:xfrm>
              <a:off x="2135187" y="2691871"/>
              <a:ext cx="1447217" cy="1272708"/>
            </a:xfrm>
            <a:custGeom>
              <a:rect b="b" l="l" r="r" t="t"/>
              <a:pathLst>
                <a:path extrusionOk="0" h="6611470" w="7146750">
                  <a:moveTo>
                    <a:pt x="3011581" y="42022"/>
                  </a:moveTo>
                  <a:lnTo>
                    <a:pt x="3095625" y="168088"/>
                  </a:lnTo>
                  <a:lnTo>
                    <a:pt x="3249706" y="56029"/>
                  </a:lnTo>
                  <a:lnTo>
                    <a:pt x="3403787" y="84044"/>
                  </a:lnTo>
                  <a:lnTo>
                    <a:pt x="3445809" y="0"/>
                  </a:lnTo>
                  <a:lnTo>
                    <a:pt x="3557868" y="14007"/>
                  </a:lnTo>
                  <a:lnTo>
                    <a:pt x="3613897" y="98051"/>
                  </a:lnTo>
                  <a:lnTo>
                    <a:pt x="3739963" y="14007"/>
                  </a:lnTo>
                  <a:lnTo>
                    <a:pt x="3781985" y="98051"/>
                  </a:lnTo>
                  <a:lnTo>
                    <a:pt x="3852022" y="112059"/>
                  </a:lnTo>
                  <a:lnTo>
                    <a:pt x="3992096" y="182095"/>
                  </a:lnTo>
                  <a:lnTo>
                    <a:pt x="4048125" y="322169"/>
                  </a:lnTo>
                  <a:lnTo>
                    <a:pt x="4048125" y="322169"/>
                  </a:lnTo>
                  <a:lnTo>
                    <a:pt x="4258235" y="238125"/>
                  </a:lnTo>
                  <a:cubicBezTo>
                    <a:pt x="4330747" y="354143"/>
                    <a:pt x="4372320" y="350184"/>
                    <a:pt x="4314265" y="350184"/>
                  </a:cubicBezTo>
                  <a:cubicBezTo>
                    <a:pt x="4444413" y="277879"/>
                    <a:pt x="4488402" y="280147"/>
                    <a:pt x="4426323" y="280147"/>
                  </a:cubicBezTo>
                  <a:lnTo>
                    <a:pt x="4538382" y="322169"/>
                  </a:lnTo>
                  <a:lnTo>
                    <a:pt x="4734485" y="392206"/>
                  </a:lnTo>
                  <a:lnTo>
                    <a:pt x="4846544" y="588309"/>
                  </a:lnTo>
                  <a:lnTo>
                    <a:pt x="4888566" y="700367"/>
                  </a:lnTo>
                  <a:lnTo>
                    <a:pt x="4748209" y="936111"/>
                  </a:lnTo>
                  <a:lnTo>
                    <a:pt x="4622141" y="1052933"/>
                  </a:lnTo>
                  <a:lnTo>
                    <a:pt x="4569687" y="1160229"/>
                  </a:lnTo>
                  <a:lnTo>
                    <a:pt x="4538382" y="1302684"/>
                  </a:lnTo>
                  <a:lnTo>
                    <a:pt x="4594412" y="1442757"/>
                  </a:lnTo>
                  <a:lnTo>
                    <a:pt x="4707042" y="1694888"/>
                  </a:lnTo>
                  <a:lnTo>
                    <a:pt x="4847118" y="1781033"/>
                  </a:lnTo>
                  <a:lnTo>
                    <a:pt x="4976752" y="1795041"/>
                  </a:lnTo>
                  <a:cubicBezTo>
                    <a:pt x="5093183" y="1751379"/>
                    <a:pt x="5201747" y="1787898"/>
                    <a:pt x="5147846" y="1787898"/>
                  </a:cubicBezTo>
                  <a:lnTo>
                    <a:pt x="5225316" y="1848694"/>
                  </a:lnTo>
                  <a:lnTo>
                    <a:pt x="5375536" y="1909485"/>
                  </a:lnTo>
                  <a:lnTo>
                    <a:pt x="5487879" y="2051939"/>
                  </a:lnTo>
                  <a:lnTo>
                    <a:pt x="5571926" y="2149988"/>
                  </a:lnTo>
                  <a:lnTo>
                    <a:pt x="5739725" y="2264149"/>
                  </a:lnTo>
                  <a:lnTo>
                    <a:pt x="5981712" y="2219748"/>
                  </a:lnTo>
                  <a:lnTo>
                    <a:pt x="6150085" y="2201258"/>
                  </a:lnTo>
                  <a:lnTo>
                    <a:pt x="6286011" y="2280539"/>
                  </a:lnTo>
                  <a:lnTo>
                    <a:pt x="6488405" y="2411085"/>
                  </a:lnTo>
                  <a:lnTo>
                    <a:pt x="6600753" y="2273674"/>
                  </a:lnTo>
                  <a:lnTo>
                    <a:pt x="6677933" y="2154475"/>
                  </a:lnTo>
                  <a:lnTo>
                    <a:pt x="6912199" y="2154475"/>
                  </a:lnTo>
                  <a:lnTo>
                    <a:pt x="7035265" y="2152371"/>
                  </a:lnTo>
                  <a:lnTo>
                    <a:pt x="7070805" y="2228375"/>
                  </a:lnTo>
                  <a:cubicBezTo>
                    <a:pt x="7071774" y="2318181"/>
                    <a:pt x="7072744" y="2361481"/>
                    <a:pt x="7073713" y="2451287"/>
                  </a:cubicBezTo>
                  <a:lnTo>
                    <a:pt x="7105583" y="2572591"/>
                  </a:lnTo>
                  <a:lnTo>
                    <a:pt x="7146750" y="2715328"/>
                  </a:lnTo>
                  <a:lnTo>
                    <a:pt x="7083859" y="2929637"/>
                  </a:lnTo>
                  <a:lnTo>
                    <a:pt x="7031405" y="3041699"/>
                  </a:lnTo>
                  <a:lnTo>
                    <a:pt x="6961654" y="3221691"/>
                  </a:lnTo>
                  <a:lnTo>
                    <a:pt x="6975662" y="3361765"/>
                  </a:lnTo>
                  <a:lnTo>
                    <a:pt x="6933640" y="3571875"/>
                  </a:lnTo>
                  <a:lnTo>
                    <a:pt x="6667500" y="3697941"/>
                  </a:lnTo>
                  <a:lnTo>
                    <a:pt x="6597463" y="3725956"/>
                  </a:lnTo>
                  <a:lnTo>
                    <a:pt x="6513419" y="3669926"/>
                  </a:lnTo>
                  <a:lnTo>
                    <a:pt x="6443382" y="3753970"/>
                  </a:lnTo>
                  <a:lnTo>
                    <a:pt x="6247279" y="3936066"/>
                  </a:lnTo>
                  <a:lnTo>
                    <a:pt x="6023162" y="3852022"/>
                  </a:lnTo>
                  <a:lnTo>
                    <a:pt x="5925110" y="3922059"/>
                  </a:lnTo>
                  <a:lnTo>
                    <a:pt x="5855073" y="4076140"/>
                  </a:lnTo>
                  <a:lnTo>
                    <a:pt x="5827059" y="4132169"/>
                  </a:lnTo>
                  <a:lnTo>
                    <a:pt x="5855073" y="4272242"/>
                  </a:lnTo>
                  <a:lnTo>
                    <a:pt x="5813051" y="4426323"/>
                  </a:lnTo>
                  <a:lnTo>
                    <a:pt x="5771029" y="4538382"/>
                  </a:lnTo>
                  <a:lnTo>
                    <a:pt x="5841066" y="4706470"/>
                  </a:lnTo>
                  <a:lnTo>
                    <a:pt x="5939118" y="4748492"/>
                  </a:lnTo>
                  <a:lnTo>
                    <a:pt x="6051176" y="4748492"/>
                  </a:lnTo>
                  <a:lnTo>
                    <a:pt x="6023162" y="4846544"/>
                  </a:lnTo>
                  <a:lnTo>
                    <a:pt x="5995147" y="4944595"/>
                  </a:lnTo>
                  <a:lnTo>
                    <a:pt x="5841066" y="5098676"/>
                  </a:lnTo>
                  <a:lnTo>
                    <a:pt x="5910819" y="5245613"/>
                  </a:lnTo>
                  <a:lnTo>
                    <a:pt x="5785037" y="5364816"/>
                  </a:lnTo>
                  <a:lnTo>
                    <a:pt x="5658971" y="5476875"/>
                  </a:lnTo>
                  <a:lnTo>
                    <a:pt x="5546912" y="5504890"/>
                  </a:lnTo>
                  <a:lnTo>
                    <a:pt x="5364816" y="5490882"/>
                  </a:lnTo>
                  <a:lnTo>
                    <a:pt x="5294779" y="5546912"/>
                  </a:lnTo>
                  <a:lnTo>
                    <a:pt x="5308787" y="5630956"/>
                  </a:lnTo>
                  <a:lnTo>
                    <a:pt x="5308787" y="5743015"/>
                  </a:lnTo>
                  <a:lnTo>
                    <a:pt x="5168713" y="5883088"/>
                  </a:lnTo>
                  <a:lnTo>
                    <a:pt x="5168713" y="5925110"/>
                  </a:lnTo>
                  <a:lnTo>
                    <a:pt x="5154706" y="6023162"/>
                  </a:lnTo>
                  <a:lnTo>
                    <a:pt x="5172003" y="6130459"/>
                  </a:lnTo>
                  <a:lnTo>
                    <a:pt x="5098676" y="6261287"/>
                  </a:lnTo>
                  <a:lnTo>
                    <a:pt x="5028640" y="6429375"/>
                  </a:lnTo>
                  <a:lnTo>
                    <a:pt x="4958603" y="6527426"/>
                  </a:lnTo>
                  <a:lnTo>
                    <a:pt x="4930588" y="6611470"/>
                  </a:lnTo>
                  <a:lnTo>
                    <a:pt x="4846544" y="6597463"/>
                  </a:lnTo>
                  <a:lnTo>
                    <a:pt x="4692463" y="6317316"/>
                  </a:lnTo>
                  <a:lnTo>
                    <a:pt x="4636434" y="6331323"/>
                  </a:lnTo>
                  <a:lnTo>
                    <a:pt x="4580120" y="6473776"/>
                  </a:lnTo>
                  <a:lnTo>
                    <a:pt x="4482353" y="6583456"/>
                  </a:lnTo>
                  <a:lnTo>
                    <a:pt x="4314265" y="6583456"/>
                  </a:lnTo>
                  <a:lnTo>
                    <a:pt x="4174191" y="6527426"/>
                  </a:lnTo>
                  <a:lnTo>
                    <a:pt x="4104154" y="6331323"/>
                  </a:lnTo>
                  <a:lnTo>
                    <a:pt x="4048125" y="6247279"/>
                  </a:lnTo>
                  <a:lnTo>
                    <a:pt x="3992096" y="6009154"/>
                  </a:lnTo>
                  <a:lnTo>
                    <a:pt x="3838015" y="5827059"/>
                  </a:lnTo>
                  <a:lnTo>
                    <a:pt x="3725956" y="5925110"/>
                  </a:lnTo>
                  <a:lnTo>
                    <a:pt x="3473823" y="5967132"/>
                  </a:lnTo>
                  <a:lnTo>
                    <a:pt x="3403787" y="5967132"/>
                  </a:lnTo>
                  <a:lnTo>
                    <a:pt x="3403787" y="5869081"/>
                  </a:lnTo>
                  <a:lnTo>
                    <a:pt x="3333750" y="5700992"/>
                  </a:lnTo>
                  <a:lnTo>
                    <a:pt x="3389779" y="5574926"/>
                  </a:lnTo>
                  <a:lnTo>
                    <a:pt x="3389779" y="5378823"/>
                  </a:lnTo>
                  <a:lnTo>
                    <a:pt x="3305735" y="5182720"/>
                  </a:lnTo>
                  <a:lnTo>
                    <a:pt x="3235698" y="5070662"/>
                  </a:lnTo>
                  <a:lnTo>
                    <a:pt x="2997573" y="4958603"/>
                  </a:lnTo>
                  <a:lnTo>
                    <a:pt x="2899522" y="4846544"/>
                  </a:lnTo>
                  <a:lnTo>
                    <a:pt x="2535331" y="4552390"/>
                  </a:lnTo>
                  <a:lnTo>
                    <a:pt x="2367243" y="4468345"/>
                  </a:lnTo>
                  <a:lnTo>
                    <a:pt x="2213162" y="4398309"/>
                  </a:lnTo>
                  <a:lnTo>
                    <a:pt x="2031066" y="4412316"/>
                  </a:lnTo>
                  <a:lnTo>
                    <a:pt x="2003051" y="4300257"/>
                  </a:lnTo>
                  <a:lnTo>
                    <a:pt x="1890993" y="4258235"/>
                  </a:lnTo>
                  <a:lnTo>
                    <a:pt x="1610846" y="4202206"/>
                  </a:lnTo>
                  <a:lnTo>
                    <a:pt x="1428750" y="4118162"/>
                  </a:lnTo>
                  <a:lnTo>
                    <a:pt x="1274669" y="4076140"/>
                  </a:lnTo>
                  <a:lnTo>
                    <a:pt x="1176618" y="3992095"/>
                  </a:lnTo>
                  <a:lnTo>
                    <a:pt x="1106581" y="3950073"/>
                  </a:lnTo>
                  <a:lnTo>
                    <a:pt x="1092573" y="3866029"/>
                  </a:lnTo>
                  <a:lnTo>
                    <a:pt x="980515" y="3880037"/>
                  </a:lnTo>
                  <a:lnTo>
                    <a:pt x="868456" y="3936066"/>
                  </a:lnTo>
                  <a:lnTo>
                    <a:pt x="728382" y="3950073"/>
                  </a:lnTo>
                  <a:lnTo>
                    <a:pt x="490257" y="3992095"/>
                  </a:lnTo>
                  <a:lnTo>
                    <a:pt x="322169" y="4006103"/>
                  </a:lnTo>
                  <a:lnTo>
                    <a:pt x="294154" y="3950073"/>
                  </a:lnTo>
                  <a:lnTo>
                    <a:pt x="140073" y="3795992"/>
                  </a:lnTo>
                  <a:lnTo>
                    <a:pt x="126066" y="3725956"/>
                  </a:lnTo>
                  <a:lnTo>
                    <a:pt x="84044" y="3627904"/>
                  </a:lnTo>
                  <a:lnTo>
                    <a:pt x="0" y="3515845"/>
                  </a:lnTo>
                  <a:lnTo>
                    <a:pt x="28015" y="3431801"/>
                  </a:lnTo>
                  <a:lnTo>
                    <a:pt x="66747" y="3380534"/>
                  </a:lnTo>
                  <a:lnTo>
                    <a:pt x="17584" y="3231215"/>
                  </a:lnTo>
                  <a:lnTo>
                    <a:pt x="196103" y="3165662"/>
                  </a:lnTo>
                  <a:lnTo>
                    <a:pt x="252132" y="2969559"/>
                  </a:lnTo>
                  <a:lnTo>
                    <a:pt x="294441" y="2899523"/>
                  </a:lnTo>
                  <a:lnTo>
                    <a:pt x="378198" y="2815478"/>
                  </a:lnTo>
                  <a:lnTo>
                    <a:pt x="378198" y="2717426"/>
                  </a:lnTo>
                  <a:lnTo>
                    <a:pt x="322169" y="2605367"/>
                  </a:lnTo>
                  <a:lnTo>
                    <a:pt x="290585" y="2488828"/>
                  </a:lnTo>
                  <a:lnTo>
                    <a:pt x="504265" y="2367242"/>
                  </a:lnTo>
                  <a:lnTo>
                    <a:pt x="588309" y="2339228"/>
                  </a:lnTo>
                  <a:lnTo>
                    <a:pt x="686360" y="2129117"/>
                  </a:lnTo>
                  <a:lnTo>
                    <a:pt x="784412" y="2115110"/>
                  </a:lnTo>
                  <a:lnTo>
                    <a:pt x="854446" y="2108243"/>
                  </a:lnTo>
                  <a:lnTo>
                    <a:pt x="1246654" y="1975037"/>
                  </a:lnTo>
                  <a:lnTo>
                    <a:pt x="1344706" y="2087095"/>
                  </a:lnTo>
                  <a:lnTo>
                    <a:pt x="1621280" y="2178282"/>
                  </a:lnTo>
                  <a:lnTo>
                    <a:pt x="1775644" y="2189912"/>
                  </a:lnTo>
                  <a:lnTo>
                    <a:pt x="1820671" y="2285583"/>
                  </a:lnTo>
                  <a:lnTo>
                    <a:pt x="1873414" y="2278713"/>
                  </a:lnTo>
                  <a:lnTo>
                    <a:pt x="1919007" y="2311213"/>
                  </a:lnTo>
                  <a:lnTo>
                    <a:pt x="2097528" y="2290338"/>
                  </a:lnTo>
                  <a:lnTo>
                    <a:pt x="2255184" y="2353235"/>
                  </a:lnTo>
                  <a:lnTo>
                    <a:pt x="2465294" y="2255184"/>
                  </a:lnTo>
                  <a:lnTo>
                    <a:pt x="2535331" y="2199154"/>
                  </a:lnTo>
                  <a:lnTo>
                    <a:pt x="2619375" y="2199154"/>
                  </a:lnTo>
                  <a:lnTo>
                    <a:pt x="2647390" y="2115110"/>
                  </a:lnTo>
                  <a:lnTo>
                    <a:pt x="2801471" y="2115110"/>
                  </a:lnTo>
                  <a:lnTo>
                    <a:pt x="2871507" y="1961029"/>
                  </a:lnTo>
                  <a:lnTo>
                    <a:pt x="2941544" y="1848970"/>
                  </a:lnTo>
                  <a:lnTo>
                    <a:pt x="2913529" y="1582831"/>
                  </a:lnTo>
                  <a:lnTo>
                    <a:pt x="3014870" y="1454663"/>
                  </a:lnTo>
                  <a:lnTo>
                    <a:pt x="3095625" y="1428750"/>
                  </a:lnTo>
                  <a:lnTo>
                    <a:pt x="3137647" y="1372720"/>
                  </a:lnTo>
                  <a:lnTo>
                    <a:pt x="3165662" y="1218640"/>
                  </a:lnTo>
                  <a:lnTo>
                    <a:pt x="3165662" y="1120588"/>
                  </a:lnTo>
                  <a:lnTo>
                    <a:pt x="3011581" y="966507"/>
                  </a:lnTo>
                  <a:lnTo>
                    <a:pt x="2941544" y="882463"/>
                  </a:lnTo>
                  <a:lnTo>
                    <a:pt x="2941544" y="812426"/>
                  </a:lnTo>
                  <a:lnTo>
                    <a:pt x="2899522" y="560294"/>
                  </a:lnTo>
                  <a:lnTo>
                    <a:pt x="2983566" y="364191"/>
                  </a:lnTo>
                  <a:lnTo>
                    <a:pt x="2983566" y="224117"/>
                  </a:lnTo>
                  <a:lnTo>
                    <a:pt x="3011581" y="42022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0274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9" name="Google Shape;869;p48"/>
            <p:cNvSpPr/>
            <p:nvPr/>
          </p:nvSpPr>
          <p:spPr>
            <a:xfrm>
              <a:off x="5159375" y="2844271"/>
              <a:ext cx="241569" cy="295202"/>
            </a:xfrm>
            <a:custGeom>
              <a:rect b="b" l="l" r="r" t="t"/>
              <a:pathLst>
                <a:path extrusionOk="0" h="1494693" w="1150327">
                  <a:moveTo>
                    <a:pt x="300404" y="80596"/>
                  </a:moveTo>
                  <a:lnTo>
                    <a:pt x="315058" y="7327"/>
                  </a:lnTo>
                  <a:lnTo>
                    <a:pt x="417635" y="0"/>
                  </a:lnTo>
                  <a:lnTo>
                    <a:pt x="468923" y="87923"/>
                  </a:lnTo>
                  <a:lnTo>
                    <a:pt x="468923" y="197827"/>
                  </a:lnTo>
                  <a:lnTo>
                    <a:pt x="402981" y="381000"/>
                  </a:lnTo>
                  <a:cubicBezTo>
                    <a:pt x="350308" y="501395"/>
                    <a:pt x="381852" y="468071"/>
                    <a:pt x="344365" y="505558"/>
                  </a:cubicBezTo>
                  <a:lnTo>
                    <a:pt x="307731" y="571500"/>
                  </a:lnTo>
                  <a:lnTo>
                    <a:pt x="329712" y="622789"/>
                  </a:lnTo>
                  <a:cubicBezTo>
                    <a:pt x="419435" y="705035"/>
                    <a:pt x="417635" y="663627"/>
                    <a:pt x="417635" y="710712"/>
                  </a:cubicBezTo>
                  <a:lnTo>
                    <a:pt x="520212" y="688731"/>
                  </a:lnTo>
                  <a:lnTo>
                    <a:pt x="740019" y="732693"/>
                  </a:lnTo>
                  <a:lnTo>
                    <a:pt x="769327" y="644769"/>
                  </a:lnTo>
                  <a:lnTo>
                    <a:pt x="879231" y="644769"/>
                  </a:lnTo>
                  <a:lnTo>
                    <a:pt x="879231" y="644769"/>
                  </a:lnTo>
                  <a:lnTo>
                    <a:pt x="1011115" y="710712"/>
                  </a:lnTo>
                  <a:lnTo>
                    <a:pt x="1055077" y="725366"/>
                  </a:lnTo>
                  <a:lnTo>
                    <a:pt x="1084385" y="791308"/>
                  </a:lnTo>
                  <a:lnTo>
                    <a:pt x="1106365" y="879231"/>
                  </a:lnTo>
                  <a:lnTo>
                    <a:pt x="1106365" y="1055077"/>
                  </a:lnTo>
                  <a:lnTo>
                    <a:pt x="1106365" y="1216269"/>
                  </a:lnTo>
                  <a:lnTo>
                    <a:pt x="1128346" y="1333500"/>
                  </a:lnTo>
                  <a:lnTo>
                    <a:pt x="1150327" y="1370135"/>
                  </a:lnTo>
                  <a:lnTo>
                    <a:pt x="1099038" y="1392116"/>
                  </a:lnTo>
                  <a:lnTo>
                    <a:pt x="967154" y="1392116"/>
                  </a:lnTo>
                  <a:lnTo>
                    <a:pt x="754673" y="1392116"/>
                  </a:lnTo>
                  <a:lnTo>
                    <a:pt x="718038" y="1399443"/>
                  </a:lnTo>
                  <a:lnTo>
                    <a:pt x="630115" y="1326173"/>
                  </a:lnTo>
                  <a:lnTo>
                    <a:pt x="542192" y="1304193"/>
                  </a:lnTo>
                  <a:cubicBezTo>
                    <a:pt x="481393" y="1334592"/>
                    <a:pt x="505421" y="1333500"/>
                    <a:pt x="476250" y="1333500"/>
                  </a:cubicBezTo>
                  <a:lnTo>
                    <a:pt x="388327" y="1355481"/>
                  </a:lnTo>
                  <a:lnTo>
                    <a:pt x="366346" y="1384789"/>
                  </a:lnTo>
                  <a:lnTo>
                    <a:pt x="351692" y="1450731"/>
                  </a:lnTo>
                  <a:cubicBezTo>
                    <a:pt x="318477" y="1475643"/>
                    <a:pt x="334596" y="1472712"/>
                    <a:pt x="307731" y="1472712"/>
                  </a:cubicBezTo>
                  <a:lnTo>
                    <a:pt x="219808" y="1494693"/>
                  </a:lnTo>
                  <a:lnTo>
                    <a:pt x="124558" y="1494693"/>
                  </a:lnTo>
                  <a:lnTo>
                    <a:pt x="87923" y="1494693"/>
                  </a:lnTo>
                  <a:cubicBezTo>
                    <a:pt x="50349" y="1404515"/>
                    <a:pt x="51288" y="1438519"/>
                    <a:pt x="51288" y="1399443"/>
                  </a:cubicBezTo>
                  <a:lnTo>
                    <a:pt x="51288" y="1296866"/>
                  </a:lnTo>
                  <a:cubicBezTo>
                    <a:pt x="98320" y="1194963"/>
                    <a:pt x="95250" y="1236585"/>
                    <a:pt x="95250" y="1179635"/>
                  </a:cubicBezTo>
                  <a:lnTo>
                    <a:pt x="95250" y="1069731"/>
                  </a:lnTo>
                  <a:lnTo>
                    <a:pt x="80596" y="974481"/>
                  </a:lnTo>
                  <a:lnTo>
                    <a:pt x="80596" y="849923"/>
                  </a:lnTo>
                  <a:cubicBezTo>
                    <a:pt x="58213" y="715630"/>
                    <a:pt x="58615" y="762607"/>
                    <a:pt x="58615" y="710712"/>
                  </a:cubicBezTo>
                  <a:lnTo>
                    <a:pt x="0" y="622789"/>
                  </a:lnTo>
                  <a:lnTo>
                    <a:pt x="65942" y="490904"/>
                  </a:lnTo>
                  <a:lnTo>
                    <a:pt x="146538" y="410308"/>
                  </a:lnTo>
                  <a:lnTo>
                    <a:pt x="212481" y="307731"/>
                  </a:lnTo>
                  <a:lnTo>
                    <a:pt x="263769" y="212481"/>
                  </a:lnTo>
                  <a:lnTo>
                    <a:pt x="315058" y="139212"/>
                  </a:lnTo>
                  <a:lnTo>
                    <a:pt x="300404" y="80596"/>
                  </a:lnTo>
                  <a:close/>
                </a:path>
              </a:pathLst>
            </a:custGeom>
            <a:noFill/>
            <a:ln cap="flat" cmpd="sng" w="9525">
              <a:solidFill>
                <a:srgbClr val="191E3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0" name="Google Shape;870;p48"/>
            <p:cNvSpPr txBox="1"/>
            <p:nvPr/>
          </p:nvSpPr>
          <p:spPr>
            <a:xfrm>
              <a:off x="1790700" y="3591984"/>
              <a:ext cx="260400" cy="13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3425" spcFirstLastPara="1" rIns="0" wrap="square" tIns="13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Ховд</a:t>
              </a:r>
              <a:endParaRPr i="0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1" name="Google Shape;871;p48"/>
            <p:cNvSpPr txBox="1"/>
            <p:nvPr/>
          </p:nvSpPr>
          <p:spPr>
            <a:xfrm>
              <a:off x="1841500" y="2572809"/>
              <a:ext cx="477900" cy="13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3425" spcFirstLastPara="1" rIns="0" wrap="square" tIns="13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Увс</a:t>
              </a:r>
              <a:endParaRPr i="0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2" name="Google Shape;872;p48"/>
            <p:cNvSpPr txBox="1"/>
            <p:nvPr/>
          </p:nvSpPr>
          <p:spPr>
            <a:xfrm>
              <a:off x="2360612" y="4225396"/>
              <a:ext cx="292200" cy="13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3425" spcFirstLastPara="1" rIns="0" wrap="square" tIns="13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Говь-Алтай</a:t>
              </a:r>
              <a:endParaRPr i="0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3" name="Google Shape;873;p48"/>
            <p:cNvSpPr txBox="1"/>
            <p:nvPr/>
          </p:nvSpPr>
          <p:spPr>
            <a:xfrm>
              <a:off x="4117975" y="4088871"/>
              <a:ext cx="517500" cy="13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3425" spcFirstLastPara="1" rIns="0" wrap="square" tIns="13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Өвөрхангай</a:t>
              </a:r>
              <a:endParaRPr i="0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4" name="Google Shape;874;p48"/>
            <p:cNvSpPr txBox="1"/>
            <p:nvPr/>
          </p:nvSpPr>
          <p:spPr>
            <a:xfrm>
              <a:off x="4400550" y="3237971"/>
              <a:ext cx="336600" cy="13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3425" spcFirstLastPara="1" rIns="0" wrap="square" tIns="13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Булган</a:t>
              </a:r>
              <a:endParaRPr i="0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5" name="Google Shape;875;p48"/>
            <p:cNvSpPr txBox="1"/>
            <p:nvPr/>
          </p:nvSpPr>
          <p:spPr>
            <a:xfrm>
              <a:off x="3627437" y="2693459"/>
              <a:ext cx="449400" cy="13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3425" spcFirstLastPara="1" rIns="0" wrap="square" tIns="13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Хөвсгөл</a:t>
              </a:r>
              <a:endParaRPr i="0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6" name="Google Shape;876;p48"/>
            <p:cNvSpPr txBox="1"/>
            <p:nvPr/>
          </p:nvSpPr>
          <p:spPr>
            <a:xfrm>
              <a:off x="5221287" y="2923646"/>
              <a:ext cx="360300" cy="13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3425" spcFirstLastPara="1" rIns="0" wrap="square" tIns="13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Сэлэнгэ</a:t>
              </a:r>
              <a:endParaRPr i="0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7" name="Google Shape;877;p48"/>
            <p:cNvSpPr txBox="1"/>
            <p:nvPr/>
          </p:nvSpPr>
          <p:spPr>
            <a:xfrm>
              <a:off x="5006975" y="3484034"/>
              <a:ext cx="611100" cy="13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3425" spcFirstLastPara="1" rIns="0" wrap="square" tIns="13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Улаанбаатар</a:t>
              </a:r>
              <a:endParaRPr i="0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8" name="Google Shape;878;p48"/>
            <p:cNvSpPr txBox="1"/>
            <p:nvPr/>
          </p:nvSpPr>
          <p:spPr>
            <a:xfrm>
              <a:off x="5907087" y="4777846"/>
              <a:ext cx="612900" cy="13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3425" spcFirstLastPara="1" rIns="0" wrap="square" tIns="13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Дорноговь</a:t>
              </a:r>
              <a:endParaRPr i="0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9" name="Google Shape;879;p48"/>
            <p:cNvSpPr txBox="1"/>
            <p:nvPr/>
          </p:nvSpPr>
          <p:spPr>
            <a:xfrm>
              <a:off x="5006975" y="4371446"/>
              <a:ext cx="780900" cy="1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3425" spcFirstLastPara="1" rIns="0" wrap="square" tIns="13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Дундговь</a:t>
              </a:r>
              <a:endParaRPr i="0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80" name="Google Shape;880;p48"/>
            <p:cNvSpPr txBox="1"/>
            <p:nvPr/>
          </p:nvSpPr>
          <p:spPr>
            <a:xfrm>
              <a:off x="4394200" y="5176309"/>
              <a:ext cx="717600" cy="15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3425" spcFirstLastPara="1" rIns="0" wrap="square" tIns="13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Өмнөговь</a:t>
              </a:r>
              <a:endParaRPr i="0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81" name="Google Shape;881;p48"/>
            <p:cNvSpPr txBox="1"/>
            <p:nvPr/>
          </p:nvSpPr>
          <p:spPr>
            <a:xfrm>
              <a:off x="7023100" y="3274484"/>
              <a:ext cx="516000" cy="13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3425" spcFirstLastPara="1" rIns="0" wrap="square" tIns="13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Дорнод</a:t>
              </a:r>
              <a:endParaRPr i="0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82" name="Google Shape;882;p48"/>
            <p:cNvSpPr txBox="1"/>
            <p:nvPr/>
          </p:nvSpPr>
          <p:spPr>
            <a:xfrm>
              <a:off x="3795712" y="3498321"/>
              <a:ext cx="392100" cy="13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3425" spcFirstLastPara="1" rIns="0" wrap="square" tIns="13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5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Архангай</a:t>
              </a:r>
              <a:endParaRPr i="0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83" name="Google Shape;883;p48"/>
            <p:cNvSpPr txBox="1"/>
            <p:nvPr/>
          </p:nvSpPr>
          <p:spPr>
            <a:xfrm>
              <a:off x="1019174" y="2802995"/>
              <a:ext cx="391500" cy="19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3425" spcFirstLastPara="1" rIns="0" wrap="square" tIns="13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Баян-Өлгий</a:t>
              </a:r>
              <a:endParaRPr i="0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84" name="Google Shape;884;p48"/>
            <p:cNvSpPr txBox="1"/>
            <p:nvPr/>
          </p:nvSpPr>
          <p:spPr>
            <a:xfrm>
              <a:off x="2790825" y="3276071"/>
              <a:ext cx="463500" cy="13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3425" spcFirstLastPara="1" rIns="0" wrap="square" tIns="13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Завхан</a:t>
              </a:r>
              <a:endParaRPr i="0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85" name="Google Shape;885;p48"/>
            <p:cNvSpPr txBox="1"/>
            <p:nvPr/>
          </p:nvSpPr>
          <p:spPr>
            <a:xfrm>
              <a:off x="6076950" y="3526896"/>
              <a:ext cx="531900" cy="13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3425" spcFirstLastPara="1" rIns="0" wrap="square" tIns="13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Хэнтий</a:t>
              </a:r>
              <a:endParaRPr i="0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86" name="Google Shape;886;p48"/>
            <p:cNvSpPr txBox="1"/>
            <p:nvPr/>
          </p:nvSpPr>
          <p:spPr>
            <a:xfrm>
              <a:off x="6792912" y="3982509"/>
              <a:ext cx="742800" cy="13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3425" spcFirstLastPara="1" rIns="0" wrap="square" tIns="13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Сүхбаатар</a:t>
              </a:r>
              <a:endParaRPr i="0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87" name="Google Shape;887;p48"/>
            <p:cNvSpPr txBox="1"/>
            <p:nvPr/>
          </p:nvSpPr>
          <p:spPr>
            <a:xfrm>
              <a:off x="3309937" y="4311121"/>
              <a:ext cx="749400" cy="1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3425" spcFirstLastPara="1" rIns="0" wrap="square" tIns="13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Баянхонгор</a:t>
              </a:r>
              <a:endParaRPr i="0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88" name="Google Shape;888;p48"/>
            <p:cNvSpPr txBox="1"/>
            <p:nvPr/>
          </p:nvSpPr>
          <p:spPr>
            <a:xfrm>
              <a:off x="5118100" y="3742796"/>
              <a:ext cx="609600" cy="13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3425" spcFirstLastPara="1" rIns="0" wrap="square" tIns="13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Төв</a:t>
              </a:r>
              <a:endParaRPr i="0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89" name="Google Shape;889;p48"/>
            <p:cNvSpPr txBox="1"/>
            <p:nvPr/>
          </p:nvSpPr>
          <p:spPr>
            <a:xfrm>
              <a:off x="-196062" y="4395169"/>
              <a:ext cx="2045400" cy="113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6600"/>
                </a:buClr>
                <a:buSzPts val="600"/>
                <a:buFont typeface="Helvetica Neue"/>
                <a:buNone/>
              </a:pPr>
              <a:r>
                <a:rPr lang="en-US" sz="1100">
                  <a:solidFill>
                    <a:srgbClr val="005A9A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Бүс 2:</a:t>
              </a:r>
              <a:r>
                <a:rPr i="0" lang="en-US" sz="1100" u="none" cap="none" strike="noStrike">
                  <a:solidFill>
                    <a:srgbClr val="005A9A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Олон ястны зан заншил, соёлын онцлог бүхий өндөр уулын бүсийн экосистемт </a:t>
              </a:r>
              <a:endParaRPr i="0" sz="1100" u="none" cap="none" strike="noStrike">
                <a:solidFill>
                  <a:srgbClr val="005A9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890" name="Google Shape;890;p48"/>
            <p:cNvSpPr txBox="1"/>
            <p:nvPr/>
          </p:nvSpPr>
          <p:spPr>
            <a:xfrm>
              <a:off x="1844403" y="5815779"/>
              <a:ext cx="2252100" cy="50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AA47"/>
                </a:buClr>
                <a:buSzPts val="600"/>
                <a:buFont typeface="Helvetica Neue"/>
                <a:buNone/>
              </a:pPr>
              <a:r>
                <a:rPr lang="en-US" sz="1100">
                  <a:solidFill>
                    <a:srgbClr val="005A9A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Бүс 3: </a:t>
              </a:r>
              <a:r>
                <a:rPr i="0" lang="en-US" sz="1100" u="none" cap="none" strike="noStrike">
                  <a:solidFill>
                    <a:srgbClr val="005A9A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Түүх соёлын үнэт дурсгалууд бүхий </a:t>
              </a:r>
              <a:endParaRPr i="0" sz="1100" u="none" cap="none" strike="noStrike">
                <a:solidFill>
                  <a:srgbClr val="005A9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891" name="Google Shape;891;p48"/>
            <p:cNvSpPr txBox="1"/>
            <p:nvPr/>
          </p:nvSpPr>
          <p:spPr>
            <a:xfrm>
              <a:off x="5581593" y="5742705"/>
              <a:ext cx="2983800" cy="71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6BA00"/>
                </a:buClr>
                <a:buSzPts val="600"/>
                <a:buFont typeface="Helvetica Neue"/>
                <a:buNone/>
              </a:pPr>
              <a:r>
                <a:rPr lang="en-US" sz="1100">
                  <a:solidFill>
                    <a:srgbClr val="005A9A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Бүс 4: </a:t>
              </a:r>
              <a:r>
                <a:rPr i="0" lang="en-US" sz="1100" u="none" cap="none" strike="noStrike">
                  <a:solidFill>
                    <a:srgbClr val="005A9A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Эх газрын өвөрмөц, онгон байгаль, палеонтологийн олдвор, ховор ан амьтан бүхий</a:t>
              </a:r>
              <a:endParaRPr i="0" sz="1100" u="none" cap="none" strike="noStrike">
                <a:solidFill>
                  <a:srgbClr val="005A9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892" name="Google Shape;892;p48"/>
            <p:cNvSpPr txBox="1"/>
            <p:nvPr/>
          </p:nvSpPr>
          <p:spPr>
            <a:xfrm>
              <a:off x="6431002" y="1588630"/>
              <a:ext cx="2252100" cy="71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AB567"/>
                </a:buClr>
                <a:buSzPts val="600"/>
                <a:buFont typeface="Helvetica Neue"/>
                <a:buNone/>
              </a:pPr>
              <a:r>
                <a:rPr lang="en-US" sz="1100">
                  <a:solidFill>
                    <a:srgbClr val="005A9A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Бүс 5: </a:t>
              </a:r>
              <a:r>
                <a:rPr i="0" lang="en-US" sz="1100" u="none" cap="none" strike="noStrike">
                  <a:solidFill>
                    <a:srgbClr val="005A9A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Чингис хааны түүхтэй холбоотой дурсгалт газрууд бүхий </a:t>
              </a:r>
              <a:endParaRPr i="0" sz="1100" u="none" cap="none" strike="noStrike">
                <a:solidFill>
                  <a:srgbClr val="005A9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893" name="Google Shape;893;p48"/>
            <p:cNvSpPr txBox="1"/>
            <p:nvPr/>
          </p:nvSpPr>
          <p:spPr>
            <a:xfrm>
              <a:off x="1952631" y="1364701"/>
              <a:ext cx="2551800" cy="50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A9A"/>
                </a:buClr>
                <a:buSzPts val="600"/>
                <a:buFont typeface="Helvetica Neue"/>
                <a:buNone/>
              </a:pPr>
              <a:r>
                <a:rPr lang="en-US" sz="1100">
                  <a:solidFill>
                    <a:srgbClr val="005A9A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Бүс 1: </a:t>
              </a:r>
              <a:r>
                <a:rPr i="0" lang="en-US" sz="1100" u="none" cap="none" strike="noStrike">
                  <a:solidFill>
                    <a:srgbClr val="005A9A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Цэнгэг устай нуур, байгалийн үзэсгэлэн бүхий </a:t>
              </a:r>
              <a:endParaRPr i="0" sz="1100" u="none" cap="none" strike="noStrike">
                <a:solidFill>
                  <a:srgbClr val="005A9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894" name="Google Shape;894;p48"/>
            <p:cNvSpPr/>
            <p:nvPr/>
          </p:nvSpPr>
          <p:spPr>
            <a:xfrm rot="-6599989">
              <a:off x="1003140" y="2654122"/>
              <a:ext cx="2606666" cy="1766869"/>
            </a:xfrm>
            <a:custGeom>
              <a:rect b="b" l="l" r="r" t="t"/>
              <a:pathLst>
                <a:path extrusionOk="0" h="13282" w="10253">
                  <a:moveTo>
                    <a:pt x="3569" y="2385"/>
                  </a:moveTo>
                  <a:cubicBezTo>
                    <a:pt x="2323" y="2807"/>
                    <a:pt x="1894" y="1910"/>
                    <a:pt x="1308" y="2535"/>
                  </a:cubicBezTo>
                  <a:cubicBezTo>
                    <a:pt x="723" y="3159"/>
                    <a:pt x="-234" y="4708"/>
                    <a:pt x="52" y="6131"/>
                  </a:cubicBezTo>
                  <a:cubicBezTo>
                    <a:pt x="338" y="7557"/>
                    <a:pt x="1936" y="9905"/>
                    <a:pt x="3018" y="11096"/>
                  </a:cubicBezTo>
                  <a:cubicBezTo>
                    <a:pt x="4100" y="12287"/>
                    <a:pt x="5711" y="13386"/>
                    <a:pt x="6547" y="13275"/>
                  </a:cubicBezTo>
                  <a:cubicBezTo>
                    <a:pt x="7383" y="13164"/>
                    <a:pt x="7489" y="11397"/>
                    <a:pt x="8033" y="10432"/>
                  </a:cubicBezTo>
                  <a:cubicBezTo>
                    <a:pt x="8577" y="9467"/>
                    <a:pt x="9460" y="8731"/>
                    <a:pt x="9810" y="7487"/>
                  </a:cubicBezTo>
                  <a:cubicBezTo>
                    <a:pt x="10160" y="6243"/>
                    <a:pt x="10413" y="3986"/>
                    <a:pt x="10136" y="2967"/>
                  </a:cubicBezTo>
                  <a:cubicBezTo>
                    <a:pt x="9858" y="1948"/>
                    <a:pt x="9877" y="101"/>
                    <a:pt x="8782" y="4"/>
                  </a:cubicBezTo>
                  <a:cubicBezTo>
                    <a:pt x="7688" y="-93"/>
                    <a:pt x="4815" y="1963"/>
                    <a:pt x="3569" y="2385"/>
                  </a:cubicBezTo>
                  <a:close/>
                </a:path>
              </a:pathLst>
            </a:custGeom>
            <a:solidFill>
              <a:srgbClr val="FF6600">
                <a:alpha val="29020"/>
              </a:srgbClr>
            </a:solidFill>
            <a:ln cap="flat" cmpd="sng" w="38100">
              <a:solidFill>
                <a:srgbClr val="FF6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95" name="Google Shape;895;p48"/>
            <p:cNvSpPr/>
            <p:nvPr/>
          </p:nvSpPr>
          <p:spPr>
            <a:xfrm>
              <a:off x="3235903" y="2101999"/>
              <a:ext cx="1130290" cy="884249"/>
            </a:xfrm>
            <a:custGeom>
              <a:rect b="b" l="l" r="r" t="t"/>
              <a:pathLst>
                <a:path extrusionOk="0" h="9946" w="11002">
                  <a:moveTo>
                    <a:pt x="2685" y="1594"/>
                  </a:moveTo>
                  <a:cubicBezTo>
                    <a:pt x="2259" y="2100"/>
                    <a:pt x="1710" y="1826"/>
                    <a:pt x="1272" y="3039"/>
                  </a:cubicBezTo>
                  <a:cubicBezTo>
                    <a:pt x="834" y="4252"/>
                    <a:pt x="-263" y="7730"/>
                    <a:pt x="57" y="8875"/>
                  </a:cubicBezTo>
                  <a:cubicBezTo>
                    <a:pt x="377" y="10021"/>
                    <a:pt x="1729" y="9837"/>
                    <a:pt x="3186" y="9923"/>
                  </a:cubicBezTo>
                  <a:cubicBezTo>
                    <a:pt x="4643" y="10009"/>
                    <a:pt x="7534" y="9870"/>
                    <a:pt x="8800" y="9389"/>
                  </a:cubicBezTo>
                  <a:cubicBezTo>
                    <a:pt x="10065" y="8907"/>
                    <a:pt x="10466" y="7958"/>
                    <a:pt x="10790" y="7021"/>
                  </a:cubicBezTo>
                  <a:cubicBezTo>
                    <a:pt x="11115" y="6070"/>
                    <a:pt x="11043" y="4548"/>
                    <a:pt x="10733" y="3729"/>
                  </a:cubicBezTo>
                  <a:cubicBezTo>
                    <a:pt x="10423" y="2909"/>
                    <a:pt x="10099" y="2748"/>
                    <a:pt x="8947" y="2128"/>
                  </a:cubicBezTo>
                  <a:cubicBezTo>
                    <a:pt x="7796" y="1507"/>
                    <a:pt x="4791" y="93"/>
                    <a:pt x="3823" y="4"/>
                  </a:cubicBezTo>
                  <a:cubicBezTo>
                    <a:pt x="2856" y="-84"/>
                    <a:pt x="3110" y="1088"/>
                    <a:pt x="2685" y="1594"/>
                  </a:cubicBezTo>
                  <a:close/>
                </a:path>
              </a:pathLst>
            </a:custGeom>
            <a:solidFill>
              <a:srgbClr val="005A9A">
                <a:alpha val="29020"/>
              </a:srgbClr>
            </a:solidFill>
            <a:ln cap="flat" cmpd="sng" w="38100">
              <a:solidFill>
                <a:srgbClr val="005A9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96" name="Google Shape;896;p48"/>
            <p:cNvSpPr/>
            <p:nvPr/>
          </p:nvSpPr>
          <p:spPr>
            <a:xfrm rot="-4379999">
              <a:off x="2594976" y="3096658"/>
              <a:ext cx="2979741" cy="1903413"/>
            </a:xfrm>
            <a:custGeom>
              <a:rect b="b" l="l" r="r" t="t"/>
              <a:pathLst>
                <a:path extrusionOk="0" h="11891" w="12325">
                  <a:moveTo>
                    <a:pt x="1324" y="405"/>
                  </a:moveTo>
                  <a:cubicBezTo>
                    <a:pt x="125" y="1251"/>
                    <a:pt x="-204" y="4507"/>
                    <a:pt x="116" y="5851"/>
                  </a:cubicBezTo>
                  <a:cubicBezTo>
                    <a:pt x="435" y="7195"/>
                    <a:pt x="1866" y="7746"/>
                    <a:pt x="3225" y="8426"/>
                  </a:cubicBezTo>
                  <a:cubicBezTo>
                    <a:pt x="4584" y="9108"/>
                    <a:pt x="6825" y="9321"/>
                    <a:pt x="8252" y="9898"/>
                  </a:cubicBezTo>
                  <a:cubicBezTo>
                    <a:pt x="9679" y="10475"/>
                    <a:pt x="11197" y="11871"/>
                    <a:pt x="11786" y="11891"/>
                  </a:cubicBezTo>
                  <a:cubicBezTo>
                    <a:pt x="12375" y="11911"/>
                    <a:pt x="12511" y="11133"/>
                    <a:pt x="12046" y="9896"/>
                  </a:cubicBezTo>
                  <a:cubicBezTo>
                    <a:pt x="11581" y="8659"/>
                    <a:pt x="10040" y="5497"/>
                    <a:pt x="9291" y="3956"/>
                  </a:cubicBezTo>
                  <a:cubicBezTo>
                    <a:pt x="9132" y="2428"/>
                    <a:pt x="8616" y="1361"/>
                    <a:pt x="7293" y="773"/>
                  </a:cubicBezTo>
                  <a:cubicBezTo>
                    <a:pt x="5970" y="184"/>
                    <a:pt x="2506" y="-424"/>
                    <a:pt x="1324" y="405"/>
                  </a:cubicBezTo>
                  <a:close/>
                </a:path>
              </a:pathLst>
            </a:custGeom>
            <a:solidFill>
              <a:srgbClr val="22AA47">
                <a:alpha val="29020"/>
              </a:srgbClr>
            </a:solidFill>
            <a:ln cap="flat" cmpd="sng" w="38100">
              <a:solidFill>
                <a:srgbClr val="22AA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97" name="Google Shape;897;p48"/>
            <p:cNvSpPr/>
            <p:nvPr/>
          </p:nvSpPr>
          <p:spPr>
            <a:xfrm>
              <a:off x="3916826" y="4088752"/>
              <a:ext cx="3467108" cy="1624002"/>
            </a:xfrm>
            <a:custGeom>
              <a:rect b="b" l="l" r="r" t="t"/>
              <a:pathLst>
                <a:path extrusionOk="0" h="10178" w="8464">
                  <a:moveTo>
                    <a:pt x="3920" y="327"/>
                  </a:moveTo>
                  <a:cubicBezTo>
                    <a:pt x="2960" y="1055"/>
                    <a:pt x="1563" y="3932"/>
                    <a:pt x="948" y="5552"/>
                  </a:cubicBezTo>
                  <a:cubicBezTo>
                    <a:pt x="334" y="7171"/>
                    <a:pt x="-379" y="9514"/>
                    <a:pt x="237" y="10047"/>
                  </a:cubicBezTo>
                  <a:cubicBezTo>
                    <a:pt x="853" y="10580"/>
                    <a:pt x="3291" y="9360"/>
                    <a:pt x="4643" y="8750"/>
                  </a:cubicBezTo>
                  <a:cubicBezTo>
                    <a:pt x="5995" y="8140"/>
                    <a:pt x="7817" y="7125"/>
                    <a:pt x="8349" y="6387"/>
                  </a:cubicBezTo>
                  <a:cubicBezTo>
                    <a:pt x="8881" y="5648"/>
                    <a:pt x="7447" y="2196"/>
                    <a:pt x="6709" y="1185"/>
                  </a:cubicBezTo>
                  <a:cubicBezTo>
                    <a:pt x="5970" y="175"/>
                    <a:pt x="4880" y="-401"/>
                    <a:pt x="3920" y="327"/>
                  </a:cubicBezTo>
                  <a:close/>
                </a:path>
              </a:pathLst>
            </a:custGeom>
            <a:solidFill>
              <a:srgbClr val="FFCC00">
                <a:alpha val="19610"/>
              </a:srgbClr>
            </a:solidFill>
            <a:ln cap="flat" cmpd="sng" w="38100">
              <a:solidFill>
                <a:srgbClr val="FFCC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98" name="Google Shape;898;p48"/>
            <p:cNvSpPr/>
            <p:nvPr/>
          </p:nvSpPr>
          <p:spPr>
            <a:xfrm rot="1080000">
              <a:off x="5492581" y="2726796"/>
              <a:ext cx="3076576" cy="1644649"/>
            </a:xfrm>
            <a:custGeom>
              <a:rect b="b" l="l" r="r" t="t"/>
              <a:pathLst>
                <a:path extrusionOk="0" h="953" w="1199">
                  <a:moveTo>
                    <a:pt x="492" y="49"/>
                  </a:moveTo>
                  <a:cubicBezTo>
                    <a:pt x="335" y="69"/>
                    <a:pt x="95" y="208"/>
                    <a:pt x="49" y="324"/>
                  </a:cubicBezTo>
                  <a:cubicBezTo>
                    <a:pt x="0" y="443"/>
                    <a:pt x="95" y="661"/>
                    <a:pt x="200" y="761"/>
                  </a:cubicBezTo>
                  <a:cubicBezTo>
                    <a:pt x="305" y="861"/>
                    <a:pt x="524" y="911"/>
                    <a:pt x="676" y="921"/>
                  </a:cubicBezTo>
                  <a:cubicBezTo>
                    <a:pt x="828" y="931"/>
                    <a:pt x="1067" y="953"/>
                    <a:pt x="1112" y="821"/>
                  </a:cubicBezTo>
                  <a:cubicBezTo>
                    <a:pt x="1199" y="688"/>
                    <a:pt x="1047" y="258"/>
                    <a:pt x="944" y="129"/>
                  </a:cubicBezTo>
                  <a:cubicBezTo>
                    <a:pt x="841" y="0"/>
                    <a:pt x="632" y="25"/>
                    <a:pt x="492" y="49"/>
                  </a:cubicBezTo>
                  <a:close/>
                </a:path>
              </a:pathLst>
            </a:custGeom>
            <a:solidFill>
              <a:srgbClr val="C7CE9A">
                <a:alpha val="29020"/>
              </a:srgbClr>
            </a:solidFill>
            <a:ln cap="flat" cmpd="sng" w="38100">
              <a:solidFill>
                <a:srgbClr val="C7CE9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899" name="Google Shape;899;p48"/>
          <p:cNvSpPr/>
          <p:nvPr/>
        </p:nvSpPr>
        <p:spPr>
          <a:xfrm>
            <a:off x="4922250" y="3111123"/>
            <a:ext cx="670929" cy="400202"/>
          </a:xfrm>
          <a:custGeom>
            <a:rect b="b" l="l" r="r" t="t"/>
            <a:pathLst>
              <a:path extrusionOk="0" h="9946" w="11002">
                <a:moveTo>
                  <a:pt x="2685" y="1594"/>
                </a:moveTo>
                <a:cubicBezTo>
                  <a:pt x="2259" y="2100"/>
                  <a:pt x="1710" y="1826"/>
                  <a:pt x="1272" y="3039"/>
                </a:cubicBezTo>
                <a:cubicBezTo>
                  <a:pt x="834" y="4252"/>
                  <a:pt x="-263" y="7730"/>
                  <a:pt x="57" y="8875"/>
                </a:cubicBezTo>
                <a:cubicBezTo>
                  <a:pt x="377" y="10021"/>
                  <a:pt x="1729" y="9837"/>
                  <a:pt x="3186" y="9923"/>
                </a:cubicBezTo>
                <a:cubicBezTo>
                  <a:pt x="4643" y="10009"/>
                  <a:pt x="7534" y="9870"/>
                  <a:pt x="8800" y="9389"/>
                </a:cubicBezTo>
                <a:cubicBezTo>
                  <a:pt x="10065" y="8907"/>
                  <a:pt x="10466" y="7958"/>
                  <a:pt x="10790" y="7021"/>
                </a:cubicBezTo>
                <a:cubicBezTo>
                  <a:pt x="11115" y="6070"/>
                  <a:pt x="11043" y="4548"/>
                  <a:pt x="10733" y="3729"/>
                </a:cubicBezTo>
                <a:cubicBezTo>
                  <a:pt x="10423" y="2909"/>
                  <a:pt x="10099" y="2748"/>
                  <a:pt x="8947" y="2128"/>
                </a:cubicBezTo>
                <a:cubicBezTo>
                  <a:pt x="7796" y="1507"/>
                  <a:pt x="4791" y="93"/>
                  <a:pt x="3823" y="4"/>
                </a:cubicBezTo>
                <a:cubicBezTo>
                  <a:pt x="2856" y="-84"/>
                  <a:pt x="3110" y="1088"/>
                  <a:pt x="2685" y="1594"/>
                </a:cubicBezTo>
                <a:close/>
              </a:path>
            </a:pathLst>
          </a:custGeom>
          <a:solidFill>
            <a:srgbClr val="005A9A">
              <a:alpha val="29020"/>
            </a:srgbClr>
          </a:solidFill>
          <a:ln cap="flat" cmpd="sng" w="38100">
            <a:solidFill>
              <a:srgbClr val="005A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i="0" sz="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0" name="Google Shape;900;p48"/>
          <p:cNvSpPr txBox="1"/>
          <p:nvPr/>
        </p:nvSpPr>
        <p:spPr>
          <a:xfrm>
            <a:off x="107875" y="638175"/>
            <a:ext cx="11979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03CB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МОНГОЛЫН АЯЛАЛ ЖУУЛЧЛАЛЫН БҮСЧЛЭЛ</a:t>
            </a:r>
            <a:endParaRPr sz="3000">
              <a:solidFill>
                <a:srgbClr val="103CB4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9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