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fd3a5940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1fd3a5940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97090f8cba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97090f8cba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97090f8cba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97090f8cba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1fd3a5940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1fd3a5940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1fd3a5940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1fd3a5940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308763bc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308763bc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f8c8c78ce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f8c8c78ce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97090f8cba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97090f8cba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25f3e359f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25f3e359f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25f3e359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25f3e359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262c3e6c2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262c3e6c2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2329bd0d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2329bd0d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25f3e359f5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25f3e359f5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ef91eb5cc9_0_119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ef91eb5cc9_0_119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62c3e6c23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262c3e6c2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f8c8c78c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f8c8c78c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f8c8c78ce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f8c8c78ce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1fd3a594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1fd3a594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f8c8c78ceb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f8c8c78ceb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f8c8c78ce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f8c8c78ce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a529d43223_0_1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a529d43223_0_1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TLE OPENING" type="title">
  <p:cSld name="TITLE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639" y="1507984"/>
            <a:ext cx="176" cy="172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8639" y="2419108"/>
            <a:ext cx="176" cy="172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rect b="b" l="l" r="r" t="t"/>
            <a:pathLst>
              <a:path extrusionOk="0" h="1" w="1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1144517" y="9122"/>
            <a:ext cx="176" cy="172"/>
          </a:xfrm>
          <a:custGeom>
            <a:rect b="b" l="l" r="r" t="t"/>
            <a:pathLst>
              <a:path extrusionOk="0" h="1" w="1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 txBox="1"/>
          <p:nvPr>
            <p:ph type="ctrTitle"/>
          </p:nvPr>
        </p:nvSpPr>
        <p:spPr>
          <a:xfrm flipH="1">
            <a:off x="1144850" y="2646075"/>
            <a:ext cx="33942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 flipH="1">
            <a:off x="1144700" y="3316575"/>
            <a:ext cx="19344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">
  <p:cSld name="CUSTOM_6_1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0" y="1063025"/>
            <a:ext cx="9144000" cy="4022400"/>
          </a:xfrm>
          <a:prstGeom prst="rect">
            <a:avLst/>
          </a:prstGeom>
          <a:gradFill>
            <a:gsLst>
              <a:gs pos="0">
                <a:srgbClr val="7337D4">
                  <a:alpha val="62352"/>
                </a:srgbClr>
              </a:gs>
              <a:gs pos="100000">
                <a:srgbClr val="10D6B6">
                  <a:alpha val="46274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1"/>
          <p:cNvSpPr txBox="1"/>
          <p:nvPr>
            <p:ph type="ctrTitle"/>
          </p:nvPr>
        </p:nvSpPr>
        <p:spPr>
          <a:xfrm>
            <a:off x="477026" y="1853500"/>
            <a:ext cx="42093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" type="subTitle"/>
          </p:nvPr>
        </p:nvSpPr>
        <p:spPr>
          <a:xfrm flipH="1">
            <a:off x="4576500" y="2806650"/>
            <a:ext cx="4423200" cy="3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2" type="subTitle"/>
          </p:nvPr>
        </p:nvSpPr>
        <p:spPr>
          <a:xfrm flipH="1">
            <a:off x="4576500" y="3148050"/>
            <a:ext cx="4423200" cy="3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3" type="subTitle"/>
          </p:nvPr>
        </p:nvSpPr>
        <p:spPr>
          <a:xfrm flipH="1">
            <a:off x="4576500" y="3489450"/>
            <a:ext cx="4423200" cy="3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4" type="subTitle"/>
          </p:nvPr>
        </p:nvSpPr>
        <p:spPr>
          <a:xfrm flipH="1">
            <a:off x="4576500" y="3830850"/>
            <a:ext cx="4423200" cy="3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2">
  <p:cSld name="CUSTOM_6_1_2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/>
          <p:nvPr/>
        </p:nvSpPr>
        <p:spPr>
          <a:xfrm>
            <a:off x="0" y="95925"/>
            <a:ext cx="9144000" cy="4487100"/>
          </a:xfrm>
          <a:prstGeom prst="rect">
            <a:avLst/>
          </a:prstGeom>
          <a:gradFill>
            <a:gsLst>
              <a:gs pos="0">
                <a:srgbClr val="7337D4">
                  <a:alpha val="62352"/>
                </a:srgbClr>
              </a:gs>
              <a:gs pos="100000">
                <a:srgbClr val="10D6B6">
                  <a:alpha val="46274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2"/>
          <p:cNvSpPr txBox="1"/>
          <p:nvPr>
            <p:ph type="ctrTitle"/>
          </p:nvPr>
        </p:nvSpPr>
        <p:spPr>
          <a:xfrm flipH="1">
            <a:off x="4457674" y="1862650"/>
            <a:ext cx="42093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" type="subTitle"/>
          </p:nvPr>
        </p:nvSpPr>
        <p:spPr>
          <a:xfrm>
            <a:off x="2327475" y="2806650"/>
            <a:ext cx="2892000" cy="16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6_1_1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ctrTitle"/>
          </p:nvPr>
        </p:nvSpPr>
        <p:spPr>
          <a:xfrm>
            <a:off x="2788350" y="3170250"/>
            <a:ext cx="3567300" cy="30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2" name="Google Shape;82;p13"/>
          <p:cNvSpPr txBox="1"/>
          <p:nvPr>
            <p:ph idx="1" type="subTitle"/>
          </p:nvPr>
        </p:nvSpPr>
        <p:spPr>
          <a:xfrm flipH="1">
            <a:off x="2064750" y="1973250"/>
            <a:ext cx="5014500" cy="119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83" name="Google Shape;83;p13"/>
          <p:cNvCxnSpPr/>
          <p:nvPr/>
        </p:nvCxnSpPr>
        <p:spPr>
          <a:xfrm>
            <a:off x="-6925" y="981700"/>
            <a:ext cx="7016700" cy="2834400"/>
          </a:xfrm>
          <a:prstGeom prst="bentConnector3">
            <a:avLst>
              <a:gd fmla="val 12316" name="adj1"/>
            </a:avLst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13"/>
          <p:cNvCxnSpPr/>
          <p:nvPr/>
        </p:nvCxnSpPr>
        <p:spPr>
          <a:xfrm rot="10800000">
            <a:off x="2204950" y="1597150"/>
            <a:ext cx="6962100" cy="2585400"/>
          </a:xfrm>
          <a:prstGeom prst="bentConnector3">
            <a:avLst>
              <a:gd fmla="val 11419" name="adj1"/>
            </a:avLst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13"/>
          <p:cNvCxnSpPr>
            <a:endCxn id="81" idx="1"/>
          </p:cNvCxnSpPr>
          <p:nvPr/>
        </p:nvCxnSpPr>
        <p:spPr>
          <a:xfrm rot="-5400000">
            <a:off x="1162200" y="3586500"/>
            <a:ext cx="1888200" cy="1364100"/>
          </a:xfrm>
          <a:prstGeom prst="bentConnector2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Google Shape;86;p13"/>
          <p:cNvCxnSpPr>
            <a:endCxn id="81" idx="3"/>
          </p:cNvCxnSpPr>
          <p:nvPr/>
        </p:nvCxnSpPr>
        <p:spPr>
          <a:xfrm flipH="1" rot="5400000">
            <a:off x="6084450" y="3595650"/>
            <a:ext cx="1881300" cy="1338900"/>
          </a:xfrm>
          <a:prstGeom prst="bentConnector2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ES">
  <p:cSld name="CUSTOM_6_1_1_1_1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89" name="Google Shape;89;p14"/>
          <p:cNvCxnSpPr>
            <a:stCxn id="88" idx="2"/>
          </p:cNvCxnSpPr>
          <p:nvPr/>
        </p:nvCxnSpPr>
        <p:spPr>
          <a:xfrm>
            <a:off x="4571950" y="986500"/>
            <a:ext cx="45756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" name="Google Shape;90;p14"/>
          <p:cNvSpPr/>
          <p:nvPr/>
        </p:nvSpPr>
        <p:spPr>
          <a:xfrm>
            <a:off x="1780400" y="1322325"/>
            <a:ext cx="1988100" cy="2065200"/>
          </a:xfrm>
          <a:prstGeom prst="rect">
            <a:avLst/>
          </a:prstGeom>
          <a:solidFill>
            <a:srgbClr val="494ECE">
              <a:alpha val="51540"/>
            </a:srgbClr>
          </a:solidFill>
          <a:ln cap="flat" cmpd="sng" w="28575">
            <a:solidFill>
              <a:srgbClr val="7337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</a:t>
            </a:r>
            <a:endParaRPr/>
          </a:p>
        </p:txBody>
      </p:sp>
      <p:sp>
        <p:nvSpPr>
          <p:cNvPr id="91" name="Google Shape;91;p14"/>
          <p:cNvSpPr txBox="1"/>
          <p:nvPr>
            <p:ph idx="2" type="ctrTitle"/>
          </p:nvPr>
        </p:nvSpPr>
        <p:spPr>
          <a:xfrm>
            <a:off x="2210934" y="2280150"/>
            <a:ext cx="11271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1" type="subTitle"/>
          </p:nvPr>
        </p:nvSpPr>
        <p:spPr>
          <a:xfrm>
            <a:off x="2084700" y="2452668"/>
            <a:ext cx="13797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3" name="Google Shape;93;p14"/>
          <p:cNvSpPr/>
          <p:nvPr/>
        </p:nvSpPr>
        <p:spPr>
          <a:xfrm>
            <a:off x="3577850" y="2456125"/>
            <a:ext cx="1988100" cy="2065200"/>
          </a:xfrm>
          <a:prstGeom prst="rect">
            <a:avLst/>
          </a:prstGeom>
          <a:solidFill>
            <a:srgbClr val="00FFFF">
              <a:alpha val="45380"/>
            </a:srgbClr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</a:t>
            </a:r>
            <a:endParaRPr/>
          </a:p>
        </p:txBody>
      </p:sp>
      <p:sp>
        <p:nvSpPr>
          <p:cNvPr id="94" name="Google Shape;94;p14"/>
          <p:cNvSpPr txBox="1"/>
          <p:nvPr>
            <p:ph idx="3" type="ctrTitle"/>
          </p:nvPr>
        </p:nvSpPr>
        <p:spPr>
          <a:xfrm>
            <a:off x="4008384" y="3413950"/>
            <a:ext cx="11271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5" name="Google Shape;95;p14"/>
          <p:cNvSpPr txBox="1"/>
          <p:nvPr>
            <p:ph idx="4" type="subTitle"/>
          </p:nvPr>
        </p:nvSpPr>
        <p:spPr>
          <a:xfrm>
            <a:off x="3882150" y="3586468"/>
            <a:ext cx="13797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6" name="Google Shape;96;p14"/>
          <p:cNvSpPr/>
          <p:nvPr/>
        </p:nvSpPr>
        <p:spPr>
          <a:xfrm>
            <a:off x="5375500" y="1322325"/>
            <a:ext cx="1988100" cy="2065200"/>
          </a:xfrm>
          <a:prstGeom prst="rect">
            <a:avLst/>
          </a:prstGeom>
          <a:solidFill>
            <a:srgbClr val="10D6B6">
              <a:alpha val="70590"/>
            </a:srgbClr>
          </a:solidFill>
          <a:ln cap="flat" cmpd="sng" w="28575">
            <a:solidFill>
              <a:srgbClr val="11E4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</a:t>
            </a:r>
            <a:endParaRPr/>
          </a:p>
        </p:txBody>
      </p:sp>
      <p:sp>
        <p:nvSpPr>
          <p:cNvPr id="97" name="Google Shape;97;p14"/>
          <p:cNvSpPr txBox="1"/>
          <p:nvPr>
            <p:ph idx="5" type="ctrTitle"/>
          </p:nvPr>
        </p:nvSpPr>
        <p:spPr>
          <a:xfrm>
            <a:off x="5806034" y="2280150"/>
            <a:ext cx="11271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8" name="Google Shape;98;p14"/>
          <p:cNvSpPr txBox="1"/>
          <p:nvPr>
            <p:ph idx="6" type="subTitle"/>
          </p:nvPr>
        </p:nvSpPr>
        <p:spPr>
          <a:xfrm>
            <a:off x="5679800" y="2452668"/>
            <a:ext cx="13797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">
  <p:cSld name="CUSTOM_6_1_1_1_1_1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101" name="Google Shape;101;p15"/>
          <p:cNvCxnSpPr>
            <a:stCxn id="100" idx="2"/>
          </p:cNvCxnSpPr>
          <p:nvPr/>
        </p:nvCxnSpPr>
        <p:spPr>
          <a:xfrm>
            <a:off x="4571950" y="986500"/>
            <a:ext cx="45756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2" name="Google Shape;102;p15"/>
          <p:cNvSpPr/>
          <p:nvPr/>
        </p:nvSpPr>
        <p:spPr>
          <a:xfrm>
            <a:off x="815350" y="2853050"/>
            <a:ext cx="3594900" cy="1130100"/>
          </a:xfrm>
          <a:prstGeom prst="rect">
            <a:avLst/>
          </a:prstGeom>
          <a:solidFill>
            <a:srgbClr val="494ECE">
              <a:alpha val="51540"/>
            </a:srgbClr>
          </a:solidFill>
          <a:ln cap="flat" cmpd="sng" w="28575">
            <a:solidFill>
              <a:srgbClr val="7337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</a:t>
            </a:r>
            <a:endParaRPr/>
          </a:p>
        </p:txBody>
      </p:sp>
      <p:sp>
        <p:nvSpPr>
          <p:cNvPr id="103" name="Google Shape;103;p15"/>
          <p:cNvSpPr/>
          <p:nvPr/>
        </p:nvSpPr>
        <p:spPr>
          <a:xfrm>
            <a:off x="1878200" y="1616125"/>
            <a:ext cx="5387400" cy="1384200"/>
          </a:xfrm>
          <a:prstGeom prst="rect">
            <a:avLst/>
          </a:prstGeom>
          <a:solidFill>
            <a:srgbClr val="00FFFF">
              <a:alpha val="45380"/>
            </a:srgbClr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</a:t>
            </a: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4218450" y="3465375"/>
            <a:ext cx="3594900" cy="898200"/>
          </a:xfrm>
          <a:prstGeom prst="rect">
            <a:avLst/>
          </a:prstGeom>
          <a:solidFill>
            <a:srgbClr val="10D6B6">
              <a:alpha val="70590"/>
            </a:srgbClr>
          </a:solidFill>
          <a:ln cap="flat" cmpd="sng" w="28575">
            <a:solidFill>
              <a:srgbClr val="11E4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</a:t>
            </a:r>
            <a:endParaRPr/>
          </a:p>
        </p:txBody>
      </p:sp>
      <p:sp>
        <p:nvSpPr>
          <p:cNvPr id="105" name="Google Shape;105;p15"/>
          <p:cNvSpPr txBox="1"/>
          <p:nvPr>
            <p:ph hasCustomPrompt="1" idx="2" type="title"/>
          </p:nvPr>
        </p:nvSpPr>
        <p:spPr>
          <a:xfrm>
            <a:off x="2637350" y="1882375"/>
            <a:ext cx="3869400" cy="851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Fira Sans Extra Condensed Medium"/>
              <a:buNone/>
              <a:defRPr sz="72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Fira Sans Extra Condensed Medium"/>
              <a:buNone/>
              <a:defRPr sz="72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Fira Sans Extra Condensed Medium"/>
              <a:buNone/>
              <a:defRPr sz="72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Fira Sans Extra Condensed Medium"/>
              <a:buNone/>
              <a:defRPr sz="72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Fira Sans Extra Condensed Medium"/>
              <a:buNone/>
              <a:defRPr sz="72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Fira Sans Extra Condensed Medium"/>
              <a:buNone/>
              <a:defRPr sz="72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Fira Sans Extra Condensed Medium"/>
              <a:buNone/>
              <a:defRPr sz="72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Fira Sans Extra Condensed Medium"/>
              <a:buNone/>
              <a:defRPr sz="72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5"/>
          <p:cNvSpPr txBox="1"/>
          <p:nvPr>
            <p:ph hasCustomPrompt="1" idx="3" type="title"/>
          </p:nvPr>
        </p:nvSpPr>
        <p:spPr>
          <a:xfrm>
            <a:off x="967476" y="3129125"/>
            <a:ext cx="32907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5"/>
          <p:cNvSpPr txBox="1"/>
          <p:nvPr>
            <p:ph hasCustomPrompt="1" idx="4" type="title"/>
          </p:nvPr>
        </p:nvSpPr>
        <p:spPr>
          <a:xfrm>
            <a:off x="4414951" y="3629950"/>
            <a:ext cx="32019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1">
  <p:cSld name="BLANK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2">
  <p:cSld name="BLANK_2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 type="titleOnly">
  <p:cSld name="TITLE_ONLY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1165500" y="1838375"/>
            <a:ext cx="3343800" cy="26841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4641650" y="1838375"/>
            <a:ext cx="3343800" cy="26841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1552731" y="3050500"/>
            <a:ext cx="2797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2" type="subTitle"/>
          </p:nvPr>
        </p:nvSpPr>
        <p:spPr>
          <a:xfrm>
            <a:off x="4794050" y="3050500"/>
            <a:ext cx="2797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type="ctrTitle"/>
          </p:nvPr>
        </p:nvSpPr>
        <p:spPr>
          <a:xfrm>
            <a:off x="1552731" y="2457900"/>
            <a:ext cx="2797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3" type="ctrTitle"/>
          </p:nvPr>
        </p:nvSpPr>
        <p:spPr>
          <a:xfrm>
            <a:off x="4794050" y="2457900"/>
            <a:ext cx="2797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aira ExtraCondensed Medium"/>
              <a:buNone/>
              <a:defRPr sz="1800">
                <a:solidFill>
                  <a:srgbClr val="FFFFFF"/>
                </a:solidFill>
                <a:latin typeface="Saira ExtraCondensed Medium"/>
                <a:ea typeface="Saira ExtraCondensed Medium"/>
                <a:cs typeface="Saira ExtraCondensed Medium"/>
                <a:sym typeface="Saira ExtraCondensed Medium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4" type="ctrTitle"/>
          </p:nvPr>
        </p:nvSpPr>
        <p:spPr>
          <a:xfrm>
            <a:off x="1000125" y="134800"/>
            <a:ext cx="71439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24" name="Google Shape;24;p3"/>
          <p:cNvCxnSpPr>
            <a:stCxn id="23" idx="2"/>
          </p:cNvCxnSpPr>
          <p:nvPr/>
        </p:nvCxnSpPr>
        <p:spPr>
          <a:xfrm>
            <a:off x="4572075" y="986500"/>
            <a:ext cx="45756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CUSTOM_1_1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2825950" y="1575950"/>
            <a:ext cx="2322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3034050" y="2037397"/>
            <a:ext cx="19065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hasCustomPrompt="1" idx="2" type="title"/>
          </p:nvPr>
        </p:nvSpPr>
        <p:spPr>
          <a:xfrm>
            <a:off x="3110412" y="1059178"/>
            <a:ext cx="1753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" name="Google Shape;29;p4"/>
          <p:cNvSpPr txBox="1"/>
          <p:nvPr>
            <p:ph idx="3" type="ctrTitle"/>
          </p:nvPr>
        </p:nvSpPr>
        <p:spPr>
          <a:xfrm>
            <a:off x="2826162" y="3255050"/>
            <a:ext cx="2322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4" type="subTitle"/>
          </p:nvPr>
        </p:nvSpPr>
        <p:spPr>
          <a:xfrm>
            <a:off x="2998950" y="3716497"/>
            <a:ext cx="19767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hasCustomPrompt="1" idx="5" type="title"/>
          </p:nvPr>
        </p:nvSpPr>
        <p:spPr>
          <a:xfrm>
            <a:off x="3110412" y="2738280"/>
            <a:ext cx="1753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" name="Google Shape;32;p4"/>
          <p:cNvSpPr txBox="1"/>
          <p:nvPr>
            <p:ph idx="6" type="ctrTitle"/>
          </p:nvPr>
        </p:nvSpPr>
        <p:spPr>
          <a:xfrm>
            <a:off x="4975625" y="1575950"/>
            <a:ext cx="2322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7" type="subTitle"/>
          </p:nvPr>
        </p:nvSpPr>
        <p:spPr>
          <a:xfrm>
            <a:off x="5183500" y="2037397"/>
            <a:ext cx="19065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hasCustomPrompt="1" idx="8" type="title"/>
          </p:nvPr>
        </p:nvSpPr>
        <p:spPr>
          <a:xfrm>
            <a:off x="5259862" y="1059178"/>
            <a:ext cx="1753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4"/>
          <p:cNvSpPr txBox="1"/>
          <p:nvPr>
            <p:ph idx="9" type="ctrTitle"/>
          </p:nvPr>
        </p:nvSpPr>
        <p:spPr>
          <a:xfrm>
            <a:off x="4975587" y="3255050"/>
            <a:ext cx="2322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3" type="subTitle"/>
          </p:nvPr>
        </p:nvSpPr>
        <p:spPr>
          <a:xfrm>
            <a:off x="5148400" y="3716497"/>
            <a:ext cx="19767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hasCustomPrompt="1" idx="14" type="title"/>
          </p:nvPr>
        </p:nvSpPr>
        <p:spPr>
          <a:xfrm>
            <a:off x="5259862" y="2738280"/>
            <a:ext cx="1753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4"/>
          <p:cNvSpPr txBox="1"/>
          <p:nvPr>
            <p:ph idx="15" type="ctrTitle"/>
          </p:nvPr>
        </p:nvSpPr>
        <p:spPr>
          <a:xfrm rot="-5400000">
            <a:off x="6378350" y="1583700"/>
            <a:ext cx="34875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6" type="ctrTitle"/>
          </p:nvPr>
        </p:nvSpPr>
        <p:spPr>
          <a:xfrm>
            <a:off x="606175" y="1575950"/>
            <a:ext cx="2392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0" name="Google Shape;40;p4"/>
          <p:cNvSpPr txBox="1"/>
          <p:nvPr>
            <p:ph idx="17" type="subTitle"/>
          </p:nvPr>
        </p:nvSpPr>
        <p:spPr>
          <a:xfrm>
            <a:off x="849375" y="2037397"/>
            <a:ext cx="19065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" name="Google Shape;41;p4"/>
          <p:cNvSpPr txBox="1"/>
          <p:nvPr>
            <p:ph hasCustomPrompt="1" idx="18" type="title"/>
          </p:nvPr>
        </p:nvSpPr>
        <p:spPr>
          <a:xfrm>
            <a:off x="925737" y="1059178"/>
            <a:ext cx="1753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4"/>
          <p:cNvSpPr txBox="1"/>
          <p:nvPr>
            <p:ph idx="19" type="ctrTitle"/>
          </p:nvPr>
        </p:nvSpPr>
        <p:spPr>
          <a:xfrm>
            <a:off x="641487" y="3255050"/>
            <a:ext cx="2322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3" name="Google Shape;43;p4"/>
          <p:cNvSpPr txBox="1"/>
          <p:nvPr>
            <p:ph idx="20" type="subTitle"/>
          </p:nvPr>
        </p:nvSpPr>
        <p:spPr>
          <a:xfrm>
            <a:off x="814275" y="3716497"/>
            <a:ext cx="19767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4" name="Google Shape;44;p4"/>
          <p:cNvSpPr txBox="1"/>
          <p:nvPr>
            <p:ph hasCustomPrompt="1" idx="21" type="title"/>
          </p:nvPr>
        </p:nvSpPr>
        <p:spPr>
          <a:xfrm>
            <a:off x="925737" y="2738280"/>
            <a:ext cx="1753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1">
  <p:cSld name="CUSTOM_1_1_1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hasCustomPrompt="1" type="title"/>
          </p:nvPr>
        </p:nvSpPr>
        <p:spPr>
          <a:xfrm>
            <a:off x="374450" y="1858700"/>
            <a:ext cx="1444800" cy="161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5"/>
          <p:cNvSpPr txBox="1"/>
          <p:nvPr>
            <p:ph idx="2" type="ctrTitle"/>
          </p:nvPr>
        </p:nvSpPr>
        <p:spPr>
          <a:xfrm>
            <a:off x="1868249" y="2540048"/>
            <a:ext cx="3294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1" type="subTitle"/>
          </p:nvPr>
        </p:nvSpPr>
        <p:spPr>
          <a:xfrm>
            <a:off x="1868250" y="3180766"/>
            <a:ext cx="1906500" cy="3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811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3">
  <p:cSld name="CUSTOM_1_1_1_1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>
            <p:ph hasCustomPrompt="1" type="title"/>
          </p:nvPr>
        </p:nvSpPr>
        <p:spPr>
          <a:xfrm flipH="1">
            <a:off x="7324862" y="1858700"/>
            <a:ext cx="1444800" cy="161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6"/>
          <p:cNvSpPr txBox="1"/>
          <p:nvPr>
            <p:ph idx="2" type="ctrTitle"/>
          </p:nvPr>
        </p:nvSpPr>
        <p:spPr>
          <a:xfrm flipH="1">
            <a:off x="3981563" y="2540048"/>
            <a:ext cx="3294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1" type="subTitle"/>
          </p:nvPr>
        </p:nvSpPr>
        <p:spPr>
          <a:xfrm flipH="1">
            <a:off x="5369350" y="3180784"/>
            <a:ext cx="1906500" cy="7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811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4">
  <p:cSld name="CUSTOM_1_1_1_1_1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/>
          <p:nvPr>
            <p:ph hasCustomPrompt="1" type="title"/>
          </p:nvPr>
        </p:nvSpPr>
        <p:spPr>
          <a:xfrm flipH="1">
            <a:off x="7477262" y="1858700"/>
            <a:ext cx="1444800" cy="161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7"/>
          <p:cNvSpPr txBox="1"/>
          <p:nvPr>
            <p:ph idx="2" type="ctrTitle"/>
          </p:nvPr>
        </p:nvSpPr>
        <p:spPr>
          <a:xfrm flipH="1">
            <a:off x="3829163" y="2540048"/>
            <a:ext cx="3294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1" type="subTitle"/>
          </p:nvPr>
        </p:nvSpPr>
        <p:spPr>
          <a:xfrm flipH="1">
            <a:off x="5216975" y="2952184"/>
            <a:ext cx="1906500" cy="7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57" name="Google Shape;57;p7"/>
          <p:cNvCxnSpPr/>
          <p:nvPr/>
        </p:nvCxnSpPr>
        <p:spPr>
          <a:xfrm>
            <a:off x="7324850" y="-7600"/>
            <a:ext cx="0" cy="51588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811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6">
  <p:cSld name="CUSTOM_1_1_1_1_1_1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/>
          <p:nvPr>
            <p:ph hasCustomPrompt="1" type="title"/>
          </p:nvPr>
        </p:nvSpPr>
        <p:spPr>
          <a:xfrm>
            <a:off x="303938" y="1858700"/>
            <a:ext cx="1444800" cy="1619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8"/>
          <p:cNvSpPr txBox="1"/>
          <p:nvPr>
            <p:ph idx="2" type="ctrTitle"/>
          </p:nvPr>
        </p:nvSpPr>
        <p:spPr>
          <a:xfrm>
            <a:off x="2102537" y="2540048"/>
            <a:ext cx="3294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1" type="subTitle"/>
          </p:nvPr>
        </p:nvSpPr>
        <p:spPr>
          <a:xfrm>
            <a:off x="2109125" y="2952184"/>
            <a:ext cx="1906500" cy="7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62" name="Google Shape;62;p8"/>
          <p:cNvCxnSpPr/>
          <p:nvPr/>
        </p:nvCxnSpPr>
        <p:spPr>
          <a:xfrm>
            <a:off x="1901150" y="-7600"/>
            <a:ext cx="0" cy="51588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811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2">
  <p:cSld name="CUSTOM_6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65" name="Google Shape;65;p9"/>
          <p:cNvCxnSpPr>
            <a:stCxn id="64" idx="2"/>
          </p:cNvCxnSpPr>
          <p:nvPr/>
        </p:nvCxnSpPr>
        <p:spPr>
          <a:xfrm>
            <a:off x="4571950" y="986500"/>
            <a:ext cx="45756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3">
  <p:cSld name="CUSTOM_6_2">
    <p:bg>
      <p:bgPr>
        <a:gradFill>
          <a:gsLst>
            <a:gs pos="0">
              <a:srgbClr val="10D6B6">
                <a:alpha val="70588"/>
              </a:srgbClr>
            </a:gs>
            <a:gs pos="100000">
              <a:srgbClr val="7337D4"/>
            </a:gs>
          </a:gsLst>
          <a:lin ang="0" scaled="0"/>
        </a:gra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68" name="Google Shape;68;p10"/>
          <p:cNvCxnSpPr/>
          <p:nvPr/>
        </p:nvCxnSpPr>
        <p:spPr>
          <a:xfrm>
            <a:off x="-32325" y="986500"/>
            <a:ext cx="45756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aira ExtraCondensed SemiBold"/>
              <a:buNone/>
              <a:defRPr sz="2800">
                <a:solidFill>
                  <a:srgbClr val="434343"/>
                </a:solidFill>
                <a:latin typeface="Saira ExtraCondensed SemiBold"/>
                <a:ea typeface="Saira ExtraCondensed SemiBold"/>
                <a:cs typeface="Saira ExtraCondensed SemiBold"/>
                <a:sym typeface="Saira Extra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Squada One"/>
              <a:buNone/>
              <a:defRPr sz="2800">
                <a:solidFill>
                  <a:srgbClr val="666666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Barlow Semi Condensed"/>
              <a:buChar char="●"/>
              <a:defRPr sz="1200">
                <a:solidFill>
                  <a:srgbClr val="66666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Barlow Semi Condensed"/>
              <a:buChar char="○"/>
              <a:defRPr sz="1200">
                <a:solidFill>
                  <a:srgbClr val="66666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Barlow Semi Condensed"/>
              <a:buChar char="■"/>
              <a:defRPr sz="1200">
                <a:solidFill>
                  <a:srgbClr val="66666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Barlow Semi Condensed"/>
              <a:buChar char="●"/>
              <a:defRPr sz="1200">
                <a:solidFill>
                  <a:srgbClr val="66666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Barlow Semi Condensed"/>
              <a:buChar char="○"/>
              <a:defRPr sz="1200">
                <a:solidFill>
                  <a:srgbClr val="66666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Barlow Semi Condensed"/>
              <a:buChar char="■"/>
              <a:defRPr sz="1200">
                <a:solidFill>
                  <a:srgbClr val="66666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Barlow Semi Condensed"/>
              <a:buChar char="●"/>
              <a:defRPr sz="1200">
                <a:solidFill>
                  <a:srgbClr val="66666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Barlow Semi Condensed"/>
              <a:buChar char="○"/>
              <a:defRPr sz="1200">
                <a:solidFill>
                  <a:srgbClr val="66666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Font typeface="Barlow Semi Condensed"/>
              <a:buChar char="■"/>
              <a:defRPr sz="1200">
                <a:solidFill>
                  <a:srgbClr val="66666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5.png"/><Relationship Id="rId8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2.png"/><Relationship Id="rId8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ctrTitle"/>
          </p:nvPr>
        </p:nvSpPr>
        <p:spPr>
          <a:xfrm flipH="1">
            <a:off x="403725" y="947650"/>
            <a:ext cx="4300200" cy="183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TRAVEL PLATFORM</a:t>
            </a:r>
            <a:endParaRPr b="1" sz="3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5900" y="587875"/>
            <a:ext cx="4300148" cy="4231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19"/>
          <p:cNvCxnSpPr/>
          <p:nvPr/>
        </p:nvCxnSpPr>
        <p:spPr>
          <a:xfrm>
            <a:off x="697525" y="2728175"/>
            <a:ext cx="3914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" name="Google Shape;118;p19"/>
          <p:cNvSpPr txBox="1"/>
          <p:nvPr/>
        </p:nvSpPr>
        <p:spPr>
          <a:xfrm>
            <a:off x="533000" y="2710425"/>
            <a:ext cx="4129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Smart Government II</a:t>
            </a:r>
            <a:endParaRPr sz="17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/>
          <p:nvPr/>
        </p:nvSpPr>
        <p:spPr>
          <a:xfrm>
            <a:off x="-217575" y="1598700"/>
            <a:ext cx="1946100" cy="1946100"/>
          </a:xfrm>
          <a:prstGeom prst="ellipse">
            <a:avLst/>
          </a:prstGeom>
          <a:solidFill>
            <a:srgbClr val="7337D4">
              <a:alpha val="6231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59732" y="2555280"/>
            <a:ext cx="1375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OPEN DATA</a:t>
            </a:r>
            <a:endParaRPr sz="100"/>
          </a:p>
        </p:txBody>
      </p:sp>
      <p:sp>
        <p:nvSpPr>
          <p:cNvPr id="220" name="Google Shape;220;p28"/>
          <p:cNvSpPr txBox="1"/>
          <p:nvPr/>
        </p:nvSpPr>
        <p:spPr>
          <a:xfrm>
            <a:off x="1872025" y="1209425"/>
            <a:ext cx="6941400" cy="31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Аялал жуулчлалтай хамааралтай, хуульд заасан төр, олон нийтийн, ААН-ийн нэгжийн нээлттэй байхаар заасан мэдээллийг НЭЭЛТТЭЙ МЭДЭЭЛЛИЙН САНГИЙН ЗАРЧИМ-ыг баримтлан, ОУ болон Үндэсний стандартын дагуу олон нийтэд байршуулах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Бүртгэл, CRM системтэй шууд холбогдсон, тухайн системээс мэдээллийг авах, </a:t>
            </a: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системийн админ, контент удирдлагчаас шууд удирдлагатай байх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Мэдээллийг хайх, шүүх, эрэмбэлэх, ангиллаар ялган харах, татаж авах боломжтой байна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Мэдээллийн үнэн зөв, шинэчлэгдсэн, эсвэл хуучирсан эсэхийг хэрэглэгчид мэдээллэдэг, саналыг авах функцтэй байх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Нэгдсэн хяналтын самбар үүсгэх (Business Intelligence tool)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Хэрэглэхэд хялбар UI/UX ба Mobile Friendly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Төрийн бусад НЭЭЛТТЭЙ МЭДЭЭЛЛИЙН САН-тай холбогдон мэдээллээ дамжуулах өгөх, шаардлагатай бол татан авах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221" name="Google Shape;221;p28"/>
          <p:cNvGrpSpPr/>
          <p:nvPr/>
        </p:nvGrpSpPr>
        <p:grpSpPr>
          <a:xfrm>
            <a:off x="532131" y="2064634"/>
            <a:ext cx="431003" cy="429860"/>
            <a:chOff x="-937025" y="2064750"/>
            <a:chExt cx="292225" cy="291450"/>
          </a:xfrm>
        </p:grpSpPr>
        <p:sp>
          <p:nvSpPr>
            <p:cNvPr id="222" name="Google Shape;222;p28"/>
            <p:cNvSpPr/>
            <p:nvPr/>
          </p:nvSpPr>
          <p:spPr>
            <a:xfrm>
              <a:off x="-834625" y="2134850"/>
              <a:ext cx="86650" cy="85075"/>
            </a:xfrm>
            <a:custGeom>
              <a:rect b="b" l="l" r="r" t="t"/>
              <a:pathLst>
                <a:path extrusionOk="0" h="3403" w="3466">
                  <a:moveTo>
                    <a:pt x="1702" y="599"/>
                  </a:moveTo>
                  <a:cubicBezTo>
                    <a:pt x="1922" y="599"/>
                    <a:pt x="2080" y="788"/>
                    <a:pt x="2080" y="977"/>
                  </a:cubicBezTo>
                  <a:cubicBezTo>
                    <a:pt x="2080" y="1166"/>
                    <a:pt x="1922" y="1324"/>
                    <a:pt x="1702" y="1324"/>
                  </a:cubicBezTo>
                  <a:cubicBezTo>
                    <a:pt x="1512" y="1324"/>
                    <a:pt x="1355" y="1166"/>
                    <a:pt x="1355" y="977"/>
                  </a:cubicBezTo>
                  <a:cubicBezTo>
                    <a:pt x="1355" y="788"/>
                    <a:pt x="1512" y="599"/>
                    <a:pt x="1702" y="599"/>
                  </a:cubicBezTo>
                  <a:close/>
                  <a:moveTo>
                    <a:pt x="1765" y="2048"/>
                  </a:moveTo>
                  <a:cubicBezTo>
                    <a:pt x="2174" y="2048"/>
                    <a:pt x="2584" y="2300"/>
                    <a:pt x="2741" y="2710"/>
                  </a:cubicBezTo>
                  <a:lnTo>
                    <a:pt x="756" y="2710"/>
                  </a:lnTo>
                  <a:cubicBezTo>
                    <a:pt x="914" y="2300"/>
                    <a:pt x="1292" y="2048"/>
                    <a:pt x="1765" y="2048"/>
                  </a:cubicBezTo>
                  <a:close/>
                  <a:moveTo>
                    <a:pt x="1702" y="0"/>
                  </a:moveTo>
                  <a:cubicBezTo>
                    <a:pt x="1166" y="0"/>
                    <a:pt x="693" y="441"/>
                    <a:pt x="693" y="1009"/>
                  </a:cubicBezTo>
                  <a:cubicBezTo>
                    <a:pt x="693" y="1198"/>
                    <a:pt x="788" y="1387"/>
                    <a:pt x="851" y="1576"/>
                  </a:cubicBezTo>
                  <a:cubicBezTo>
                    <a:pt x="347" y="1891"/>
                    <a:pt x="0" y="2426"/>
                    <a:pt x="0" y="3056"/>
                  </a:cubicBezTo>
                  <a:cubicBezTo>
                    <a:pt x="0" y="3245"/>
                    <a:pt x="158" y="3403"/>
                    <a:pt x="347" y="3403"/>
                  </a:cubicBezTo>
                  <a:lnTo>
                    <a:pt x="3088" y="3403"/>
                  </a:lnTo>
                  <a:cubicBezTo>
                    <a:pt x="3308" y="3403"/>
                    <a:pt x="3466" y="3245"/>
                    <a:pt x="3466" y="3056"/>
                  </a:cubicBezTo>
                  <a:cubicBezTo>
                    <a:pt x="3434" y="2426"/>
                    <a:pt x="3088" y="1828"/>
                    <a:pt x="2584" y="1576"/>
                  </a:cubicBezTo>
                  <a:cubicBezTo>
                    <a:pt x="2710" y="1387"/>
                    <a:pt x="2741" y="1198"/>
                    <a:pt x="2741" y="1009"/>
                  </a:cubicBezTo>
                  <a:cubicBezTo>
                    <a:pt x="2741" y="441"/>
                    <a:pt x="2269" y="0"/>
                    <a:pt x="1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-936225" y="2304975"/>
              <a:ext cx="289850" cy="51225"/>
            </a:xfrm>
            <a:custGeom>
              <a:rect b="b" l="l" r="r" t="t"/>
              <a:pathLst>
                <a:path extrusionOk="0" h="2049" w="11594">
                  <a:moveTo>
                    <a:pt x="3056" y="662"/>
                  </a:moveTo>
                  <a:cubicBezTo>
                    <a:pt x="3277" y="662"/>
                    <a:pt x="3434" y="820"/>
                    <a:pt x="3434" y="1009"/>
                  </a:cubicBezTo>
                  <a:cubicBezTo>
                    <a:pt x="3434" y="1229"/>
                    <a:pt x="3277" y="1387"/>
                    <a:pt x="3056" y="1387"/>
                  </a:cubicBezTo>
                  <a:lnTo>
                    <a:pt x="1008" y="1387"/>
                  </a:lnTo>
                  <a:cubicBezTo>
                    <a:pt x="819" y="1387"/>
                    <a:pt x="662" y="1229"/>
                    <a:pt x="662" y="1009"/>
                  </a:cubicBezTo>
                  <a:cubicBezTo>
                    <a:pt x="662" y="820"/>
                    <a:pt x="819" y="662"/>
                    <a:pt x="1008" y="662"/>
                  </a:cubicBezTo>
                  <a:close/>
                  <a:moveTo>
                    <a:pt x="10586" y="693"/>
                  </a:moveTo>
                  <a:cubicBezTo>
                    <a:pt x="10775" y="693"/>
                    <a:pt x="10932" y="851"/>
                    <a:pt x="10932" y="1072"/>
                  </a:cubicBezTo>
                  <a:cubicBezTo>
                    <a:pt x="10901" y="1229"/>
                    <a:pt x="10775" y="1387"/>
                    <a:pt x="10586" y="1387"/>
                  </a:cubicBezTo>
                  <a:lnTo>
                    <a:pt x="4001" y="1387"/>
                  </a:lnTo>
                  <a:cubicBezTo>
                    <a:pt x="4096" y="1166"/>
                    <a:pt x="4096" y="914"/>
                    <a:pt x="4001" y="693"/>
                  </a:cubicBez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09"/>
                  </a:cubicBezTo>
                  <a:cubicBezTo>
                    <a:pt x="0" y="1576"/>
                    <a:pt x="473" y="2048"/>
                    <a:pt x="1008" y="2048"/>
                  </a:cubicBezTo>
                  <a:lnTo>
                    <a:pt x="10586" y="2048"/>
                  </a:lnTo>
                  <a:cubicBezTo>
                    <a:pt x="11121" y="2048"/>
                    <a:pt x="11594" y="1576"/>
                    <a:pt x="11594" y="1009"/>
                  </a:cubicBezTo>
                  <a:cubicBezTo>
                    <a:pt x="11594" y="473"/>
                    <a:pt x="11121" y="0"/>
                    <a:pt x="10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-937025" y="2064750"/>
              <a:ext cx="292225" cy="223125"/>
            </a:xfrm>
            <a:custGeom>
              <a:rect b="b" l="l" r="r" t="t"/>
              <a:pathLst>
                <a:path extrusionOk="0" h="8925" w="11689">
                  <a:moveTo>
                    <a:pt x="3813" y="662"/>
                  </a:moveTo>
                  <a:cubicBezTo>
                    <a:pt x="4002" y="662"/>
                    <a:pt x="4159" y="820"/>
                    <a:pt x="4159" y="1009"/>
                  </a:cubicBezTo>
                  <a:lnTo>
                    <a:pt x="4159" y="1355"/>
                  </a:lnTo>
                  <a:lnTo>
                    <a:pt x="3813" y="1355"/>
                  </a:lnTo>
                  <a:cubicBezTo>
                    <a:pt x="3246" y="1355"/>
                    <a:pt x="2773" y="1828"/>
                    <a:pt x="2773" y="2395"/>
                  </a:cubicBezTo>
                  <a:lnTo>
                    <a:pt x="2773" y="4978"/>
                  </a:lnTo>
                  <a:lnTo>
                    <a:pt x="2080" y="5703"/>
                  </a:lnTo>
                  <a:lnTo>
                    <a:pt x="2080" y="5199"/>
                  </a:lnTo>
                  <a:cubicBezTo>
                    <a:pt x="2080" y="4978"/>
                    <a:pt x="1922" y="4821"/>
                    <a:pt x="1702" y="4821"/>
                  </a:cubicBezTo>
                  <a:lnTo>
                    <a:pt x="1040" y="4821"/>
                  </a:lnTo>
                  <a:cubicBezTo>
                    <a:pt x="851" y="4821"/>
                    <a:pt x="694" y="4663"/>
                    <a:pt x="694" y="4474"/>
                  </a:cubicBezTo>
                  <a:lnTo>
                    <a:pt x="694" y="1009"/>
                  </a:lnTo>
                  <a:cubicBezTo>
                    <a:pt x="694" y="820"/>
                    <a:pt x="851" y="662"/>
                    <a:pt x="1040" y="662"/>
                  </a:cubicBezTo>
                  <a:close/>
                  <a:moveTo>
                    <a:pt x="10649" y="662"/>
                  </a:moveTo>
                  <a:cubicBezTo>
                    <a:pt x="10838" y="662"/>
                    <a:pt x="10996" y="820"/>
                    <a:pt x="10996" y="1009"/>
                  </a:cubicBezTo>
                  <a:lnTo>
                    <a:pt x="10996" y="4474"/>
                  </a:lnTo>
                  <a:cubicBezTo>
                    <a:pt x="10996" y="4695"/>
                    <a:pt x="10838" y="4852"/>
                    <a:pt x="10649" y="4852"/>
                  </a:cubicBezTo>
                  <a:lnTo>
                    <a:pt x="9893" y="4852"/>
                  </a:lnTo>
                  <a:cubicBezTo>
                    <a:pt x="9704" y="4852"/>
                    <a:pt x="9547" y="5010"/>
                    <a:pt x="9547" y="5199"/>
                  </a:cubicBezTo>
                  <a:lnTo>
                    <a:pt x="9547" y="5703"/>
                  </a:lnTo>
                  <a:lnTo>
                    <a:pt x="8885" y="5010"/>
                  </a:lnTo>
                  <a:lnTo>
                    <a:pt x="8885" y="2395"/>
                  </a:lnTo>
                  <a:cubicBezTo>
                    <a:pt x="8885" y="1859"/>
                    <a:pt x="8412" y="1387"/>
                    <a:pt x="7845" y="1387"/>
                  </a:cubicBezTo>
                  <a:lnTo>
                    <a:pt x="7499" y="1387"/>
                  </a:lnTo>
                  <a:lnTo>
                    <a:pt x="7499" y="1009"/>
                  </a:lnTo>
                  <a:cubicBezTo>
                    <a:pt x="7499" y="820"/>
                    <a:pt x="7656" y="662"/>
                    <a:pt x="7845" y="662"/>
                  </a:cubicBezTo>
                  <a:close/>
                  <a:moveTo>
                    <a:pt x="7845" y="2048"/>
                  </a:moveTo>
                  <a:cubicBezTo>
                    <a:pt x="8066" y="2048"/>
                    <a:pt x="8223" y="2206"/>
                    <a:pt x="8223" y="2395"/>
                  </a:cubicBezTo>
                  <a:lnTo>
                    <a:pt x="8223" y="6522"/>
                  </a:lnTo>
                  <a:cubicBezTo>
                    <a:pt x="8223" y="6742"/>
                    <a:pt x="8066" y="6900"/>
                    <a:pt x="7845" y="6900"/>
                  </a:cubicBezTo>
                  <a:lnTo>
                    <a:pt x="6711" y="6900"/>
                  </a:lnTo>
                  <a:cubicBezTo>
                    <a:pt x="6585" y="6900"/>
                    <a:pt x="6491" y="6931"/>
                    <a:pt x="6428" y="7057"/>
                  </a:cubicBezTo>
                  <a:lnTo>
                    <a:pt x="5798" y="8003"/>
                  </a:lnTo>
                  <a:lnTo>
                    <a:pt x="5167" y="7057"/>
                  </a:lnTo>
                  <a:cubicBezTo>
                    <a:pt x="5104" y="6963"/>
                    <a:pt x="5010" y="6900"/>
                    <a:pt x="4915" y="6900"/>
                  </a:cubicBezTo>
                  <a:lnTo>
                    <a:pt x="3750" y="6900"/>
                  </a:lnTo>
                  <a:cubicBezTo>
                    <a:pt x="3561" y="6900"/>
                    <a:pt x="3403" y="6742"/>
                    <a:pt x="3403" y="6522"/>
                  </a:cubicBezTo>
                  <a:lnTo>
                    <a:pt x="3403" y="2395"/>
                  </a:lnTo>
                  <a:cubicBezTo>
                    <a:pt x="3403" y="2206"/>
                    <a:pt x="3561" y="2048"/>
                    <a:pt x="3750" y="2048"/>
                  </a:cubicBez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4474"/>
                  </a:lnTo>
                  <a:cubicBezTo>
                    <a:pt x="1" y="5041"/>
                    <a:pt x="473" y="5514"/>
                    <a:pt x="1009" y="5514"/>
                  </a:cubicBezTo>
                  <a:lnTo>
                    <a:pt x="1355" y="5514"/>
                  </a:lnTo>
                  <a:lnTo>
                    <a:pt x="1355" y="6522"/>
                  </a:lnTo>
                  <a:cubicBezTo>
                    <a:pt x="1355" y="6736"/>
                    <a:pt x="1544" y="6877"/>
                    <a:pt x="1724" y="6877"/>
                  </a:cubicBezTo>
                  <a:cubicBezTo>
                    <a:pt x="1809" y="6877"/>
                    <a:pt x="1893" y="6845"/>
                    <a:pt x="1954" y="6774"/>
                  </a:cubicBezTo>
                  <a:lnTo>
                    <a:pt x="2742" y="5986"/>
                  </a:lnTo>
                  <a:lnTo>
                    <a:pt x="2742" y="6522"/>
                  </a:lnTo>
                  <a:cubicBezTo>
                    <a:pt x="2742" y="7089"/>
                    <a:pt x="3214" y="7562"/>
                    <a:pt x="3781" y="7562"/>
                  </a:cubicBezTo>
                  <a:lnTo>
                    <a:pt x="4726" y="7562"/>
                  </a:lnTo>
                  <a:lnTo>
                    <a:pt x="5545" y="8759"/>
                  </a:lnTo>
                  <a:cubicBezTo>
                    <a:pt x="5608" y="8869"/>
                    <a:pt x="5719" y="8924"/>
                    <a:pt x="5825" y="8924"/>
                  </a:cubicBezTo>
                  <a:cubicBezTo>
                    <a:pt x="5931" y="8924"/>
                    <a:pt x="6034" y="8869"/>
                    <a:pt x="6081" y="8759"/>
                  </a:cubicBezTo>
                  <a:lnTo>
                    <a:pt x="6932" y="7562"/>
                  </a:lnTo>
                  <a:lnTo>
                    <a:pt x="7877" y="7562"/>
                  </a:lnTo>
                  <a:cubicBezTo>
                    <a:pt x="8412" y="7562"/>
                    <a:pt x="8885" y="7089"/>
                    <a:pt x="8885" y="6522"/>
                  </a:cubicBezTo>
                  <a:lnTo>
                    <a:pt x="8885" y="5986"/>
                  </a:lnTo>
                  <a:lnTo>
                    <a:pt x="9673" y="6774"/>
                  </a:lnTo>
                  <a:cubicBezTo>
                    <a:pt x="9733" y="6845"/>
                    <a:pt x="9817" y="6877"/>
                    <a:pt x="9903" y="6877"/>
                  </a:cubicBezTo>
                  <a:cubicBezTo>
                    <a:pt x="10083" y="6877"/>
                    <a:pt x="10271" y="6736"/>
                    <a:pt x="10271" y="6522"/>
                  </a:cubicBezTo>
                  <a:lnTo>
                    <a:pt x="10271" y="5514"/>
                  </a:lnTo>
                  <a:lnTo>
                    <a:pt x="10649" y="5514"/>
                  </a:lnTo>
                  <a:cubicBezTo>
                    <a:pt x="11216" y="5514"/>
                    <a:pt x="11689" y="5041"/>
                    <a:pt x="11689" y="4474"/>
                  </a:cubicBezTo>
                  <a:lnTo>
                    <a:pt x="11689" y="1009"/>
                  </a:lnTo>
                  <a:cubicBezTo>
                    <a:pt x="11689" y="441"/>
                    <a:pt x="11216" y="0"/>
                    <a:pt x="10649" y="0"/>
                  </a:cubicBezTo>
                  <a:lnTo>
                    <a:pt x="7845" y="0"/>
                  </a:lnTo>
                  <a:cubicBezTo>
                    <a:pt x="7310" y="0"/>
                    <a:pt x="6837" y="473"/>
                    <a:pt x="6837" y="1009"/>
                  </a:cubicBezTo>
                  <a:lnTo>
                    <a:pt x="6837" y="1387"/>
                  </a:lnTo>
                  <a:lnTo>
                    <a:pt x="4789" y="1387"/>
                  </a:lnTo>
                  <a:lnTo>
                    <a:pt x="4789" y="1009"/>
                  </a:lnTo>
                  <a:cubicBezTo>
                    <a:pt x="4789" y="473"/>
                    <a:pt x="4317" y="0"/>
                    <a:pt x="37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5" name="Google Shape;225;p28"/>
          <p:cNvSpPr txBox="1"/>
          <p:nvPr/>
        </p:nvSpPr>
        <p:spPr>
          <a:xfrm>
            <a:off x="1176975" y="305825"/>
            <a:ext cx="77265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100">
                <a:solidFill>
                  <a:srgbClr val="11E4C1"/>
                </a:solidFill>
                <a:latin typeface="Saira Extra Condensed"/>
                <a:ea typeface="Saira Extra Condensed"/>
                <a:cs typeface="Saira Extra Condensed"/>
                <a:sym typeface="Saira Extra Condensed"/>
              </a:rPr>
              <a:t>OPEN DATA</a:t>
            </a:r>
            <a:r>
              <a:rPr lang="es" sz="4100">
                <a:solidFill>
                  <a:schemeClr val="lt1"/>
                </a:solidFill>
                <a:latin typeface="Saira Extra Condensed"/>
                <a:ea typeface="Saira Extra Condensed"/>
                <a:cs typeface="Saira Extra Condensed"/>
                <a:sym typeface="Saira Extra Condensed"/>
              </a:rPr>
              <a:t> function requirements</a:t>
            </a:r>
            <a:endParaRPr sz="4100">
              <a:solidFill>
                <a:schemeClr val="lt1"/>
              </a:solidFill>
              <a:latin typeface="Saira Extra Condensed"/>
              <a:ea typeface="Saira Extra Condensed"/>
              <a:cs typeface="Saira Extra Condensed"/>
              <a:sym typeface="Saira Extra 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>
            <p:ph type="ctrTitle"/>
          </p:nvPr>
        </p:nvSpPr>
        <p:spPr>
          <a:xfrm>
            <a:off x="477025" y="2005900"/>
            <a:ext cx="4209300" cy="190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43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GUIDE application and website</a:t>
            </a:r>
            <a:endParaRPr sz="4300"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id="231" name="Google Shape;23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850" y="1610101"/>
            <a:ext cx="2880101" cy="253682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9"/>
          <p:cNvSpPr txBox="1"/>
          <p:nvPr>
            <p:ph idx="4294967295" type="title"/>
          </p:nvPr>
        </p:nvSpPr>
        <p:spPr>
          <a:xfrm flipH="1">
            <a:off x="3232587" y="1527190"/>
            <a:ext cx="1444800" cy="16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5200">
                <a:solidFill>
                  <a:srgbClr val="FFFFFF"/>
                </a:solidFill>
              </a:rPr>
              <a:t>03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ХӨТӨЧ АППЛИКЕЙШН</a:t>
            </a:r>
            <a:endParaRPr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38" name="Google Shape;238;p30"/>
          <p:cNvSpPr/>
          <p:nvPr/>
        </p:nvSpPr>
        <p:spPr>
          <a:xfrm>
            <a:off x="3987603" y="1199493"/>
            <a:ext cx="1036800" cy="1036800"/>
          </a:xfrm>
          <a:prstGeom prst="ellipse">
            <a:avLst/>
          </a:prstGeom>
          <a:solidFill>
            <a:srgbClr val="11E4C1">
              <a:alpha val="60000"/>
            </a:srgbClr>
          </a:solidFill>
          <a:ln cap="flat" cmpd="sng" w="28575">
            <a:solidFill>
              <a:srgbClr val="11E4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0"/>
          <p:cNvSpPr/>
          <p:nvPr/>
        </p:nvSpPr>
        <p:spPr>
          <a:xfrm>
            <a:off x="1281592" y="1199502"/>
            <a:ext cx="1036800" cy="1036800"/>
          </a:xfrm>
          <a:prstGeom prst="ellipse">
            <a:avLst/>
          </a:prstGeom>
          <a:solidFill>
            <a:srgbClr val="7337D4">
              <a:alpha val="80770"/>
            </a:srgbClr>
          </a:solidFill>
          <a:ln cap="flat" cmpd="sng" w="28575">
            <a:solidFill>
              <a:srgbClr val="7337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810200" y="2374775"/>
            <a:ext cx="1919400" cy="20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ХӨТӨЧ</a:t>
            </a:r>
            <a:endParaRPr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МУ-д аялахтай холбоотой үзвэр, үйлчилгээ, зам, байрлал гэх зэрэг бүхий л мэдээллийг олон хэл дээр багтаасан байна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3599100" y="2374775"/>
            <a:ext cx="18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42" name="Google Shape;242;p30"/>
          <p:cNvSpPr txBox="1"/>
          <p:nvPr/>
        </p:nvSpPr>
        <p:spPr>
          <a:xfrm>
            <a:off x="3521867" y="2379464"/>
            <a:ext cx="198870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ЗАХИАЛГА ДАМЖУУЛАХ</a:t>
            </a:r>
            <a:endParaRPr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Онлайн захиалгын системүүдтэй холбогдож жуулчид онлайн захиалга өгөх, худалдан авах боломжтой болно</a:t>
            </a:r>
            <a:endParaRPr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43" name="Google Shape;243;p30"/>
          <p:cNvSpPr/>
          <p:nvPr/>
        </p:nvSpPr>
        <p:spPr>
          <a:xfrm>
            <a:off x="6884999" y="1199493"/>
            <a:ext cx="1036800" cy="1036800"/>
          </a:xfrm>
          <a:prstGeom prst="ellipse">
            <a:avLst/>
          </a:prstGeom>
          <a:solidFill>
            <a:srgbClr val="E613D5">
              <a:alpha val="35380"/>
            </a:srgbClr>
          </a:solidFill>
          <a:ln cap="flat" cmpd="sng" w="28575">
            <a:solidFill>
              <a:srgbClr val="E61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0"/>
          <p:cNvSpPr txBox="1"/>
          <p:nvPr/>
        </p:nvSpPr>
        <p:spPr>
          <a:xfrm>
            <a:off x="6519947" y="2380498"/>
            <a:ext cx="1744200" cy="15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REVIEW</a:t>
            </a:r>
            <a:endParaRPr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Хэрэглэгч сэтгэгдэл, гомдол үлдээх боломжтой функцийг агуулна</a:t>
            </a:r>
            <a:endParaRPr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245" name="Google Shape;245;p30"/>
          <p:cNvGrpSpPr/>
          <p:nvPr/>
        </p:nvGrpSpPr>
        <p:grpSpPr>
          <a:xfrm>
            <a:off x="1584511" y="1501520"/>
            <a:ext cx="430996" cy="432763"/>
            <a:chOff x="-33673825" y="2634975"/>
            <a:chExt cx="291450" cy="292625"/>
          </a:xfrm>
        </p:grpSpPr>
        <p:sp>
          <p:nvSpPr>
            <p:cNvPr id="246" name="Google Shape;246;p30"/>
            <p:cNvSpPr/>
            <p:nvPr/>
          </p:nvSpPr>
          <p:spPr>
            <a:xfrm>
              <a:off x="-33673825" y="2634975"/>
              <a:ext cx="291450" cy="292625"/>
            </a:xfrm>
            <a:custGeom>
              <a:rect b="b" l="l" r="r" t="t"/>
              <a:pathLst>
                <a:path extrusionOk="0" h="11705" w="11658">
                  <a:moveTo>
                    <a:pt x="5829" y="662"/>
                  </a:moveTo>
                  <a:cubicBezTo>
                    <a:pt x="6459" y="662"/>
                    <a:pt x="7089" y="1261"/>
                    <a:pt x="7562" y="2238"/>
                  </a:cubicBezTo>
                  <a:cubicBezTo>
                    <a:pt x="7310" y="2364"/>
                    <a:pt x="7152" y="2553"/>
                    <a:pt x="7026" y="2773"/>
                  </a:cubicBezTo>
                  <a:cubicBezTo>
                    <a:pt x="6648" y="2742"/>
                    <a:pt x="6238" y="2710"/>
                    <a:pt x="5860" y="2710"/>
                  </a:cubicBezTo>
                  <a:cubicBezTo>
                    <a:pt x="5451" y="2710"/>
                    <a:pt x="5041" y="2742"/>
                    <a:pt x="4663" y="2773"/>
                  </a:cubicBezTo>
                  <a:cubicBezTo>
                    <a:pt x="4569" y="2553"/>
                    <a:pt x="4348" y="2364"/>
                    <a:pt x="4159" y="2238"/>
                  </a:cubicBezTo>
                  <a:cubicBezTo>
                    <a:pt x="4569" y="1261"/>
                    <a:pt x="5199" y="662"/>
                    <a:pt x="5829" y="662"/>
                  </a:cubicBezTo>
                  <a:close/>
                  <a:moveTo>
                    <a:pt x="3403" y="2742"/>
                  </a:moveTo>
                  <a:cubicBezTo>
                    <a:pt x="3813" y="2742"/>
                    <a:pt x="4096" y="3057"/>
                    <a:pt x="4096" y="3403"/>
                  </a:cubicBezTo>
                  <a:cubicBezTo>
                    <a:pt x="4096" y="3750"/>
                    <a:pt x="3781" y="4097"/>
                    <a:pt x="3403" y="4097"/>
                  </a:cubicBezTo>
                  <a:cubicBezTo>
                    <a:pt x="3025" y="4097"/>
                    <a:pt x="2741" y="3750"/>
                    <a:pt x="2741" y="3403"/>
                  </a:cubicBezTo>
                  <a:cubicBezTo>
                    <a:pt x="2741" y="3057"/>
                    <a:pt x="3025" y="2742"/>
                    <a:pt x="3403" y="2742"/>
                  </a:cubicBezTo>
                  <a:close/>
                  <a:moveTo>
                    <a:pt x="7562" y="946"/>
                  </a:moveTo>
                  <a:cubicBezTo>
                    <a:pt x="9011" y="1482"/>
                    <a:pt x="10145" y="2616"/>
                    <a:pt x="10649" y="4097"/>
                  </a:cubicBezTo>
                  <a:cubicBezTo>
                    <a:pt x="10334" y="3844"/>
                    <a:pt x="9988" y="3655"/>
                    <a:pt x="9609" y="3466"/>
                  </a:cubicBezTo>
                  <a:lnTo>
                    <a:pt x="9609" y="3403"/>
                  </a:lnTo>
                  <a:cubicBezTo>
                    <a:pt x="9609" y="2679"/>
                    <a:pt x="8979" y="2049"/>
                    <a:pt x="8223" y="2049"/>
                  </a:cubicBezTo>
                  <a:lnTo>
                    <a:pt x="8192" y="2049"/>
                  </a:lnTo>
                  <a:cubicBezTo>
                    <a:pt x="7971" y="1608"/>
                    <a:pt x="7782" y="1261"/>
                    <a:pt x="7562" y="946"/>
                  </a:cubicBezTo>
                  <a:close/>
                  <a:moveTo>
                    <a:pt x="4096" y="978"/>
                  </a:moveTo>
                  <a:lnTo>
                    <a:pt x="4096" y="978"/>
                  </a:lnTo>
                  <a:cubicBezTo>
                    <a:pt x="3844" y="1293"/>
                    <a:pt x="3624" y="1639"/>
                    <a:pt x="3466" y="2080"/>
                  </a:cubicBezTo>
                  <a:lnTo>
                    <a:pt x="3403" y="2080"/>
                  </a:lnTo>
                  <a:cubicBezTo>
                    <a:pt x="2678" y="2080"/>
                    <a:pt x="2048" y="2710"/>
                    <a:pt x="2048" y="3466"/>
                  </a:cubicBezTo>
                  <a:lnTo>
                    <a:pt x="2048" y="3498"/>
                  </a:lnTo>
                  <a:cubicBezTo>
                    <a:pt x="1639" y="3687"/>
                    <a:pt x="1292" y="3876"/>
                    <a:pt x="977" y="4128"/>
                  </a:cubicBezTo>
                  <a:cubicBezTo>
                    <a:pt x="1481" y="2616"/>
                    <a:pt x="2615" y="1482"/>
                    <a:pt x="4096" y="978"/>
                  </a:cubicBezTo>
                  <a:close/>
                  <a:moveTo>
                    <a:pt x="8223" y="2773"/>
                  </a:moveTo>
                  <a:cubicBezTo>
                    <a:pt x="8601" y="2773"/>
                    <a:pt x="8885" y="3088"/>
                    <a:pt x="8885" y="3466"/>
                  </a:cubicBezTo>
                  <a:cubicBezTo>
                    <a:pt x="8885" y="3813"/>
                    <a:pt x="8601" y="4128"/>
                    <a:pt x="8223" y="4128"/>
                  </a:cubicBezTo>
                  <a:cubicBezTo>
                    <a:pt x="7814" y="4128"/>
                    <a:pt x="7562" y="3813"/>
                    <a:pt x="7562" y="3466"/>
                  </a:cubicBezTo>
                  <a:cubicBezTo>
                    <a:pt x="7562" y="3088"/>
                    <a:pt x="7877" y="2773"/>
                    <a:pt x="8223" y="2773"/>
                  </a:cubicBezTo>
                  <a:close/>
                  <a:moveTo>
                    <a:pt x="9452" y="4160"/>
                  </a:moveTo>
                  <a:cubicBezTo>
                    <a:pt x="10429" y="4632"/>
                    <a:pt x="11027" y="5262"/>
                    <a:pt x="11027" y="5892"/>
                  </a:cubicBezTo>
                  <a:cubicBezTo>
                    <a:pt x="10964" y="5924"/>
                    <a:pt x="10933" y="6050"/>
                    <a:pt x="10933" y="6176"/>
                  </a:cubicBezTo>
                  <a:cubicBezTo>
                    <a:pt x="10492" y="5735"/>
                    <a:pt x="9925" y="5514"/>
                    <a:pt x="9294" y="5514"/>
                  </a:cubicBezTo>
                  <a:cubicBezTo>
                    <a:pt x="9168" y="5514"/>
                    <a:pt x="9042" y="5514"/>
                    <a:pt x="8916" y="5546"/>
                  </a:cubicBezTo>
                  <a:cubicBezTo>
                    <a:pt x="8916" y="5231"/>
                    <a:pt x="8885" y="4947"/>
                    <a:pt x="8885" y="4664"/>
                  </a:cubicBezTo>
                  <a:cubicBezTo>
                    <a:pt x="9137" y="4569"/>
                    <a:pt x="9326" y="4349"/>
                    <a:pt x="9452" y="4160"/>
                  </a:cubicBezTo>
                  <a:close/>
                  <a:moveTo>
                    <a:pt x="2237" y="4097"/>
                  </a:moveTo>
                  <a:cubicBezTo>
                    <a:pt x="2363" y="4349"/>
                    <a:pt x="2552" y="4506"/>
                    <a:pt x="2773" y="4632"/>
                  </a:cubicBezTo>
                  <a:cubicBezTo>
                    <a:pt x="2741" y="5042"/>
                    <a:pt x="2710" y="5420"/>
                    <a:pt x="2710" y="5829"/>
                  </a:cubicBezTo>
                  <a:cubicBezTo>
                    <a:pt x="2710" y="6207"/>
                    <a:pt x="2741" y="6617"/>
                    <a:pt x="2773" y="6995"/>
                  </a:cubicBezTo>
                  <a:cubicBezTo>
                    <a:pt x="2552" y="7121"/>
                    <a:pt x="2363" y="7310"/>
                    <a:pt x="2237" y="7499"/>
                  </a:cubicBezTo>
                  <a:cubicBezTo>
                    <a:pt x="1261" y="7026"/>
                    <a:pt x="662" y="6459"/>
                    <a:pt x="662" y="5829"/>
                  </a:cubicBezTo>
                  <a:cubicBezTo>
                    <a:pt x="662" y="5199"/>
                    <a:pt x="1261" y="4569"/>
                    <a:pt x="2237" y="4097"/>
                  </a:cubicBezTo>
                  <a:close/>
                  <a:moveTo>
                    <a:pt x="5829" y="3466"/>
                  </a:moveTo>
                  <a:cubicBezTo>
                    <a:pt x="6175" y="3466"/>
                    <a:pt x="6522" y="3466"/>
                    <a:pt x="6869" y="3498"/>
                  </a:cubicBezTo>
                  <a:cubicBezTo>
                    <a:pt x="6932" y="4191"/>
                    <a:pt x="7467" y="4790"/>
                    <a:pt x="8192" y="4790"/>
                  </a:cubicBezTo>
                  <a:cubicBezTo>
                    <a:pt x="8223" y="5105"/>
                    <a:pt x="8223" y="5420"/>
                    <a:pt x="8223" y="5735"/>
                  </a:cubicBezTo>
                  <a:cubicBezTo>
                    <a:pt x="7436" y="6144"/>
                    <a:pt x="6869" y="6963"/>
                    <a:pt x="6869" y="7909"/>
                  </a:cubicBezTo>
                  <a:lnTo>
                    <a:pt x="6869" y="8192"/>
                  </a:lnTo>
                  <a:cubicBezTo>
                    <a:pt x="6522" y="8224"/>
                    <a:pt x="6175" y="8224"/>
                    <a:pt x="5829" y="8224"/>
                  </a:cubicBezTo>
                  <a:cubicBezTo>
                    <a:pt x="5451" y="8224"/>
                    <a:pt x="5104" y="8224"/>
                    <a:pt x="4758" y="8192"/>
                  </a:cubicBezTo>
                  <a:cubicBezTo>
                    <a:pt x="4726" y="7468"/>
                    <a:pt x="4159" y="6869"/>
                    <a:pt x="3466" y="6869"/>
                  </a:cubicBezTo>
                  <a:cubicBezTo>
                    <a:pt x="3403" y="6522"/>
                    <a:pt x="3403" y="6207"/>
                    <a:pt x="3403" y="5861"/>
                  </a:cubicBezTo>
                  <a:cubicBezTo>
                    <a:pt x="3403" y="5483"/>
                    <a:pt x="3403" y="5136"/>
                    <a:pt x="3466" y="4790"/>
                  </a:cubicBezTo>
                  <a:cubicBezTo>
                    <a:pt x="4159" y="4758"/>
                    <a:pt x="4758" y="4191"/>
                    <a:pt x="4758" y="3498"/>
                  </a:cubicBezTo>
                  <a:cubicBezTo>
                    <a:pt x="5104" y="3466"/>
                    <a:pt x="5482" y="3466"/>
                    <a:pt x="5829" y="3466"/>
                  </a:cubicBezTo>
                  <a:close/>
                  <a:moveTo>
                    <a:pt x="3403" y="7562"/>
                  </a:moveTo>
                  <a:cubicBezTo>
                    <a:pt x="3813" y="7562"/>
                    <a:pt x="4096" y="7877"/>
                    <a:pt x="4096" y="8224"/>
                  </a:cubicBezTo>
                  <a:cubicBezTo>
                    <a:pt x="4096" y="8570"/>
                    <a:pt x="3781" y="8885"/>
                    <a:pt x="3403" y="8885"/>
                  </a:cubicBezTo>
                  <a:cubicBezTo>
                    <a:pt x="3025" y="8885"/>
                    <a:pt x="2741" y="8570"/>
                    <a:pt x="2741" y="8224"/>
                  </a:cubicBezTo>
                  <a:cubicBezTo>
                    <a:pt x="2741" y="7877"/>
                    <a:pt x="3025" y="7562"/>
                    <a:pt x="3403" y="7562"/>
                  </a:cubicBezTo>
                  <a:close/>
                  <a:moveTo>
                    <a:pt x="7940" y="10114"/>
                  </a:moveTo>
                  <a:lnTo>
                    <a:pt x="8192" y="10429"/>
                  </a:lnTo>
                  <a:lnTo>
                    <a:pt x="7593" y="10650"/>
                  </a:lnTo>
                  <a:cubicBezTo>
                    <a:pt x="7719" y="10492"/>
                    <a:pt x="7814" y="10303"/>
                    <a:pt x="7940" y="10114"/>
                  </a:cubicBezTo>
                  <a:close/>
                  <a:moveTo>
                    <a:pt x="977" y="7594"/>
                  </a:moveTo>
                  <a:cubicBezTo>
                    <a:pt x="1261" y="7814"/>
                    <a:pt x="1639" y="8035"/>
                    <a:pt x="2048" y="8224"/>
                  </a:cubicBezTo>
                  <a:lnTo>
                    <a:pt x="2048" y="8255"/>
                  </a:lnTo>
                  <a:cubicBezTo>
                    <a:pt x="2048" y="9011"/>
                    <a:pt x="2678" y="9641"/>
                    <a:pt x="3403" y="9641"/>
                  </a:cubicBezTo>
                  <a:lnTo>
                    <a:pt x="3466" y="9641"/>
                  </a:lnTo>
                  <a:cubicBezTo>
                    <a:pt x="3655" y="10019"/>
                    <a:pt x="3844" y="10397"/>
                    <a:pt x="4096" y="10681"/>
                  </a:cubicBezTo>
                  <a:cubicBezTo>
                    <a:pt x="2615" y="10145"/>
                    <a:pt x="1481" y="9011"/>
                    <a:pt x="977" y="7594"/>
                  </a:cubicBezTo>
                  <a:close/>
                  <a:moveTo>
                    <a:pt x="9294" y="6207"/>
                  </a:moveTo>
                  <a:cubicBezTo>
                    <a:pt x="10240" y="6207"/>
                    <a:pt x="10964" y="6963"/>
                    <a:pt x="10964" y="7909"/>
                  </a:cubicBezTo>
                  <a:cubicBezTo>
                    <a:pt x="10964" y="8192"/>
                    <a:pt x="10901" y="8413"/>
                    <a:pt x="10807" y="8665"/>
                  </a:cubicBezTo>
                  <a:cubicBezTo>
                    <a:pt x="10744" y="8759"/>
                    <a:pt x="10177" y="9484"/>
                    <a:pt x="9294" y="10744"/>
                  </a:cubicBezTo>
                  <a:lnTo>
                    <a:pt x="8979" y="10303"/>
                  </a:lnTo>
                  <a:cubicBezTo>
                    <a:pt x="8018" y="9071"/>
                    <a:pt x="8059" y="9043"/>
                    <a:pt x="8038" y="9043"/>
                  </a:cubicBezTo>
                  <a:lnTo>
                    <a:pt x="8038" y="9043"/>
                  </a:lnTo>
                  <a:cubicBezTo>
                    <a:pt x="8037" y="9043"/>
                    <a:pt x="8036" y="9043"/>
                    <a:pt x="8034" y="9043"/>
                  </a:cubicBezTo>
                  <a:cubicBezTo>
                    <a:pt x="7751" y="8728"/>
                    <a:pt x="7593" y="8350"/>
                    <a:pt x="7593" y="7909"/>
                  </a:cubicBezTo>
                  <a:cubicBezTo>
                    <a:pt x="7593" y="6963"/>
                    <a:pt x="8349" y="6207"/>
                    <a:pt x="9294" y="6207"/>
                  </a:cubicBezTo>
                  <a:close/>
                  <a:moveTo>
                    <a:pt x="7026" y="8854"/>
                  </a:moveTo>
                  <a:cubicBezTo>
                    <a:pt x="7152" y="9074"/>
                    <a:pt x="7278" y="9326"/>
                    <a:pt x="7467" y="9515"/>
                  </a:cubicBezTo>
                  <a:cubicBezTo>
                    <a:pt x="7026" y="10429"/>
                    <a:pt x="6459" y="10965"/>
                    <a:pt x="5829" y="10965"/>
                  </a:cubicBezTo>
                  <a:cubicBezTo>
                    <a:pt x="5199" y="10965"/>
                    <a:pt x="4569" y="10397"/>
                    <a:pt x="4096" y="9389"/>
                  </a:cubicBezTo>
                  <a:cubicBezTo>
                    <a:pt x="4317" y="9295"/>
                    <a:pt x="4474" y="9074"/>
                    <a:pt x="4600" y="8854"/>
                  </a:cubicBezTo>
                  <a:cubicBezTo>
                    <a:pt x="4978" y="8885"/>
                    <a:pt x="5388" y="8917"/>
                    <a:pt x="5766" y="8917"/>
                  </a:cubicBezTo>
                  <a:cubicBezTo>
                    <a:pt x="6207" y="8917"/>
                    <a:pt x="6616" y="8885"/>
                    <a:pt x="7026" y="8854"/>
                  </a:cubicBezTo>
                  <a:close/>
                  <a:moveTo>
                    <a:pt x="5829" y="1"/>
                  </a:moveTo>
                  <a:cubicBezTo>
                    <a:pt x="2584" y="1"/>
                    <a:pt x="0" y="2616"/>
                    <a:pt x="0" y="5861"/>
                  </a:cubicBezTo>
                  <a:cubicBezTo>
                    <a:pt x="0" y="9043"/>
                    <a:pt x="2584" y="11689"/>
                    <a:pt x="5829" y="11689"/>
                  </a:cubicBezTo>
                  <a:cubicBezTo>
                    <a:pt x="6806" y="11689"/>
                    <a:pt x="7751" y="11437"/>
                    <a:pt x="8570" y="11028"/>
                  </a:cubicBezTo>
                  <a:lnTo>
                    <a:pt x="8979" y="11563"/>
                  </a:lnTo>
                  <a:cubicBezTo>
                    <a:pt x="9042" y="11658"/>
                    <a:pt x="9145" y="11705"/>
                    <a:pt x="9247" y="11705"/>
                  </a:cubicBezTo>
                  <a:cubicBezTo>
                    <a:pt x="9350" y="11705"/>
                    <a:pt x="9452" y="11658"/>
                    <a:pt x="9515" y="11563"/>
                  </a:cubicBezTo>
                  <a:cubicBezTo>
                    <a:pt x="9515" y="11563"/>
                    <a:pt x="11279" y="9169"/>
                    <a:pt x="11405" y="8980"/>
                  </a:cubicBezTo>
                  <a:cubicBezTo>
                    <a:pt x="11563" y="8665"/>
                    <a:pt x="11657" y="8287"/>
                    <a:pt x="11657" y="7940"/>
                  </a:cubicBezTo>
                  <a:cubicBezTo>
                    <a:pt x="11657" y="7657"/>
                    <a:pt x="11626" y="7405"/>
                    <a:pt x="11531" y="7152"/>
                  </a:cubicBezTo>
                  <a:cubicBezTo>
                    <a:pt x="11594" y="6774"/>
                    <a:pt x="11657" y="6333"/>
                    <a:pt x="11657" y="5892"/>
                  </a:cubicBezTo>
                  <a:cubicBezTo>
                    <a:pt x="11657" y="2616"/>
                    <a:pt x="9042" y="1"/>
                    <a:pt x="58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-33467475" y="2806675"/>
              <a:ext cx="51225" cy="51225"/>
            </a:xfrm>
            <a:custGeom>
              <a:rect b="b" l="l" r="r" t="t"/>
              <a:pathLst>
                <a:path extrusionOk="0" h="2049" w="2049">
                  <a:moveTo>
                    <a:pt x="1040" y="631"/>
                  </a:moveTo>
                  <a:cubicBezTo>
                    <a:pt x="1229" y="631"/>
                    <a:pt x="1387" y="789"/>
                    <a:pt x="1387" y="1009"/>
                  </a:cubicBezTo>
                  <a:cubicBezTo>
                    <a:pt x="1387" y="1198"/>
                    <a:pt x="1198" y="1356"/>
                    <a:pt x="1040" y="1356"/>
                  </a:cubicBezTo>
                  <a:cubicBezTo>
                    <a:pt x="820" y="1356"/>
                    <a:pt x="662" y="1198"/>
                    <a:pt x="662" y="1009"/>
                  </a:cubicBezTo>
                  <a:cubicBezTo>
                    <a:pt x="662" y="789"/>
                    <a:pt x="820" y="631"/>
                    <a:pt x="1040" y="631"/>
                  </a:cubicBezTo>
                  <a:close/>
                  <a:moveTo>
                    <a:pt x="1040" y="1"/>
                  </a:moveTo>
                  <a:cubicBezTo>
                    <a:pt x="473" y="1"/>
                    <a:pt x="1" y="474"/>
                    <a:pt x="1" y="1041"/>
                  </a:cubicBezTo>
                  <a:cubicBezTo>
                    <a:pt x="1" y="1576"/>
                    <a:pt x="473" y="2049"/>
                    <a:pt x="1040" y="2049"/>
                  </a:cubicBezTo>
                  <a:cubicBezTo>
                    <a:pt x="1576" y="2049"/>
                    <a:pt x="2049" y="1576"/>
                    <a:pt x="2049" y="1041"/>
                  </a:cubicBezTo>
                  <a:cubicBezTo>
                    <a:pt x="2049" y="442"/>
                    <a:pt x="1576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8" name="Google Shape;248;p30"/>
          <p:cNvGrpSpPr/>
          <p:nvPr/>
        </p:nvGrpSpPr>
        <p:grpSpPr>
          <a:xfrm>
            <a:off x="7194331" y="1508884"/>
            <a:ext cx="431003" cy="429860"/>
            <a:chOff x="-937025" y="2064750"/>
            <a:chExt cx="292225" cy="291450"/>
          </a:xfrm>
        </p:grpSpPr>
        <p:sp>
          <p:nvSpPr>
            <p:cNvPr id="249" name="Google Shape;249;p30"/>
            <p:cNvSpPr/>
            <p:nvPr/>
          </p:nvSpPr>
          <p:spPr>
            <a:xfrm>
              <a:off x="-834625" y="2134850"/>
              <a:ext cx="86650" cy="85075"/>
            </a:xfrm>
            <a:custGeom>
              <a:rect b="b" l="l" r="r" t="t"/>
              <a:pathLst>
                <a:path extrusionOk="0" h="3403" w="3466">
                  <a:moveTo>
                    <a:pt x="1702" y="599"/>
                  </a:moveTo>
                  <a:cubicBezTo>
                    <a:pt x="1922" y="599"/>
                    <a:pt x="2080" y="788"/>
                    <a:pt x="2080" y="977"/>
                  </a:cubicBezTo>
                  <a:cubicBezTo>
                    <a:pt x="2080" y="1166"/>
                    <a:pt x="1922" y="1324"/>
                    <a:pt x="1702" y="1324"/>
                  </a:cubicBezTo>
                  <a:cubicBezTo>
                    <a:pt x="1512" y="1324"/>
                    <a:pt x="1355" y="1166"/>
                    <a:pt x="1355" y="977"/>
                  </a:cubicBezTo>
                  <a:cubicBezTo>
                    <a:pt x="1355" y="788"/>
                    <a:pt x="1512" y="599"/>
                    <a:pt x="1702" y="599"/>
                  </a:cubicBezTo>
                  <a:close/>
                  <a:moveTo>
                    <a:pt x="1765" y="2048"/>
                  </a:moveTo>
                  <a:cubicBezTo>
                    <a:pt x="2174" y="2048"/>
                    <a:pt x="2584" y="2300"/>
                    <a:pt x="2741" y="2710"/>
                  </a:cubicBezTo>
                  <a:lnTo>
                    <a:pt x="756" y="2710"/>
                  </a:lnTo>
                  <a:cubicBezTo>
                    <a:pt x="914" y="2300"/>
                    <a:pt x="1292" y="2048"/>
                    <a:pt x="1765" y="2048"/>
                  </a:cubicBezTo>
                  <a:close/>
                  <a:moveTo>
                    <a:pt x="1702" y="0"/>
                  </a:moveTo>
                  <a:cubicBezTo>
                    <a:pt x="1166" y="0"/>
                    <a:pt x="693" y="441"/>
                    <a:pt x="693" y="1009"/>
                  </a:cubicBezTo>
                  <a:cubicBezTo>
                    <a:pt x="693" y="1198"/>
                    <a:pt x="788" y="1387"/>
                    <a:pt x="851" y="1576"/>
                  </a:cubicBezTo>
                  <a:cubicBezTo>
                    <a:pt x="347" y="1891"/>
                    <a:pt x="0" y="2426"/>
                    <a:pt x="0" y="3056"/>
                  </a:cubicBezTo>
                  <a:cubicBezTo>
                    <a:pt x="0" y="3245"/>
                    <a:pt x="158" y="3403"/>
                    <a:pt x="347" y="3403"/>
                  </a:cubicBezTo>
                  <a:lnTo>
                    <a:pt x="3088" y="3403"/>
                  </a:lnTo>
                  <a:cubicBezTo>
                    <a:pt x="3308" y="3403"/>
                    <a:pt x="3466" y="3245"/>
                    <a:pt x="3466" y="3056"/>
                  </a:cubicBezTo>
                  <a:cubicBezTo>
                    <a:pt x="3434" y="2426"/>
                    <a:pt x="3088" y="1828"/>
                    <a:pt x="2584" y="1576"/>
                  </a:cubicBezTo>
                  <a:cubicBezTo>
                    <a:pt x="2710" y="1387"/>
                    <a:pt x="2741" y="1198"/>
                    <a:pt x="2741" y="1009"/>
                  </a:cubicBezTo>
                  <a:cubicBezTo>
                    <a:pt x="2741" y="441"/>
                    <a:pt x="2269" y="0"/>
                    <a:pt x="1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0"/>
            <p:cNvSpPr/>
            <p:nvPr/>
          </p:nvSpPr>
          <p:spPr>
            <a:xfrm>
              <a:off x="-936225" y="2304975"/>
              <a:ext cx="289850" cy="51225"/>
            </a:xfrm>
            <a:custGeom>
              <a:rect b="b" l="l" r="r" t="t"/>
              <a:pathLst>
                <a:path extrusionOk="0" h="2049" w="11594">
                  <a:moveTo>
                    <a:pt x="3056" y="662"/>
                  </a:moveTo>
                  <a:cubicBezTo>
                    <a:pt x="3277" y="662"/>
                    <a:pt x="3434" y="820"/>
                    <a:pt x="3434" y="1009"/>
                  </a:cubicBezTo>
                  <a:cubicBezTo>
                    <a:pt x="3434" y="1229"/>
                    <a:pt x="3277" y="1387"/>
                    <a:pt x="3056" y="1387"/>
                  </a:cubicBezTo>
                  <a:lnTo>
                    <a:pt x="1008" y="1387"/>
                  </a:lnTo>
                  <a:cubicBezTo>
                    <a:pt x="819" y="1387"/>
                    <a:pt x="662" y="1229"/>
                    <a:pt x="662" y="1009"/>
                  </a:cubicBezTo>
                  <a:cubicBezTo>
                    <a:pt x="662" y="820"/>
                    <a:pt x="819" y="662"/>
                    <a:pt x="1008" y="662"/>
                  </a:cubicBezTo>
                  <a:close/>
                  <a:moveTo>
                    <a:pt x="10586" y="693"/>
                  </a:moveTo>
                  <a:cubicBezTo>
                    <a:pt x="10775" y="693"/>
                    <a:pt x="10932" y="851"/>
                    <a:pt x="10932" y="1072"/>
                  </a:cubicBezTo>
                  <a:cubicBezTo>
                    <a:pt x="10901" y="1229"/>
                    <a:pt x="10775" y="1387"/>
                    <a:pt x="10586" y="1387"/>
                  </a:cubicBezTo>
                  <a:lnTo>
                    <a:pt x="4001" y="1387"/>
                  </a:lnTo>
                  <a:cubicBezTo>
                    <a:pt x="4096" y="1166"/>
                    <a:pt x="4096" y="914"/>
                    <a:pt x="4001" y="693"/>
                  </a:cubicBez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09"/>
                  </a:cubicBezTo>
                  <a:cubicBezTo>
                    <a:pt x="0" y="1576"/>
                    <a:pt x="473" y="2048"/>
                    <a:pt x="1008" y="2048"/>
                  </a:cubicBezTo>
                  <a:lnTo>
                    <a:pt x="10586" y="2048"/>
                  </a:lnTo>
                  <a:cubicBezTo>
                    <a:pt x="11121" y="2048"/>
                    <a:pt x="11594" y="1576"/>
                    <a:pt x="11594" y="1009"/>
                  </a:cubicBezTo>
                  <a:cubicBezTo>
                    <a:pt x="11594" y="473"/>
                    <a:pt x="11121" y="0"/>
                    <a:pt x="10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0"/>
            <p:cNvSpPr/>
            <p:nvPr/>
          </p:nvSpPr>
          <p:spPr>
            <a:xfrm>
              <a:off x="-937025" y="2064750"/>
              <a:ext cx="292225" cy="223125"/>
            </a:xfrm>
            <a:custGeom>
              <a:rect b="b" l="l" r="r" t="t"/>
              <a:pathLst>
                <a:path extrusionOk="0" h="8925" w="11689">
                  <a:moveTo>
                    <a:pt x="3813" y="662"/>
                  </a:moveTo>
                  <a:cubicBezTo>
                    <a:pt x="4002" y="662"/>
                    <a:pt x="4159" y="820"/>
                    <a:pt x="4159" y="1009"/>
                  </a:cubicBezTo>
                  <a:lnTo>
                    <a:pt x="4159" y="1355"/>
                  </a:lnTo>
                  <a:lnTo>
                    <a:pt x="3813" y="1355"/>
                  </a:lnTo>
                  <a:cubicBezTo>
                    <a:pt x="3246" y="1355"/>
                    <a:pt x="2773" y="1828"/>
                    <a:pt x="2773" y="2395"/>
                  </a:cubicBezTo>
                  <a:lnTo>
                    <a:pt x="2773" y="4978"/>
                  </a:lnTo>
                  <a:lnTo>
                    <a:pt x="2080" y="5703"/>
                  </a:lnTo>
                  <a:lnTo>
                    <a:pt x="2080" y="5199"/>
                  </a:lnTo>
                  <a:cubicBezTo>
                    <a:pt x="2080" y="4978"/>
                    <a:pt x="1922" y="4821"/>
                    <a:pt x="1702" y="4821"/>
                  </a:cubicBezTo>
                  <a:lnTo>
                    <a:pt x="1040" y="4821"/>
                  </a:lnTo>
                  <a:cubicBezTo>
                    <a:pt x="851" y="4821"/>
                    <a:pt x="694" y="4663"/>
                    <a:pt x="694" y="4474"/>
                  </a:cubicBezTo>
                  <a:lnTo>
                    <a:pt x="694" y="1009"/>
                  </a:lnTo>
                  <a:cubicBezTo>
                    <a:pt x="694" y="820"/>
                    <a:pt x="851" y="662"/>
                    <a:pt x="1040" y="662"/>
                  </a:cubicBezTo>
                  <a:close/>
                  <a:moveTo>
                    <a:pt x="10649" y="662"/>
                  </a:moveTo>
                  <a:cubicBezTo>
                    <a:pt x="10838" y="662"/>
                    <a:pt x="10996" y="820"/>
                    <a:pt x="10996" y="1009"/>
                  </a:cubicBezTo>
                  <a:lnTo>
                    <a:pt x="10996" y="4474"/>
                  </a:lnTo>
                  <a:cubicBezTo>
                    <a:pt x="10996" y="4695"/>
                    <a:pt x="10838" y="4852"/>
                    <a:pt x="10649" y="4852"/>
                  </a:cubicBezTo>
                  <a:lnTo>
                    <a:pt x="9893" y="4852"/>
                  </a:lnTo>
                  <a:cubicBezTo>
                    <a:pt x="9704" y="4852"/>
                    <a:pt x="9547" y="5010"/>
                    <a:pt x="9547" y="5199"/>
                  </a:cubicBezTo>
                  <a:lnTo>
                    <a:pt x="9547" y="5703"/>
                  </a:lnTo>
                  <a:lnTo>
                    <a:pt x="8885" y="5010"/>
                  </a:lnTo>
                  <a:lnTo>
                    <a:pt x="8885" y="2395"/>
                  </a:lnTo>
                  <a:cubicBezTo>
                    <a:pt x="8885" y="1859"/>
                    <a:pt x="8412" y="1387"/>
                    <a:pt x="7845" y="1387"/>
                  </a:cubicBezTo>
                  <a:lnTo>
                    <a:pt x="7499" y="1387"/>
                  </a:lnTo>
                  <a:lnTo>
                    <a:pt x="7499" y="1009"/>
                  </a:lnTo>
                  <a:cubicBezTo>
                    <a:pt x="7499" y="820"/>
                    <a:pt x="7656" y="662"/>
                    <a:pt x="7845" y="662"/>
                  </a:cubicBezTo>
                  <a:close/>
                  <a:moveTo>
                    <a:pt x="7845" y="2048"/>
                  </a:moveTo>
                  <a:cubicBezTo>
                    <a:pt x="8066" y="2048"/>
                    <a:pt x="8223" y="2206"/>
                    <a:pt x="8223" y="2395"/>
                  </a:cubicBezTo>
                  <a:lnTo>
                    <a:pt x="8223" y="6522"/>
                  </a:lnTo>
                  <a:cubicBezTo>
                    <a:pt x="8223" y="6742"/>
                    <a:pt x="8066" y="6900"/>
                    <a:pt x="7845" y="6900"/>
                  </a:cubicBezTo>
                  <a:lnTo>
                    <a:pt x="6711" y="6900"/>
                  </a:lnTo>
                  <a:cubicBezTo>
                    <a:pt x="6585" y="6900"/>
                    <a:pt x="6491" y="6931"/>
                    <a:pt x="6428" y="7057"/>
                  </a:cubicBezTo>
                  <a:lnTo>
                    <a:pt x="5798" y="8003"/>
                  </a:lnTo>
                  <a:lnTo>
                    <a:pt x="5167" y="7057"/>
                  </a:lnTo>
                  <a:cubicBezTo>
                    <a:pt x="5104" y="6963"/>
                    <a:pt x="5010" y="6900"/>
                    <a:pt x="4915" y="6900"/>
                  </a:cubicBezTo>
                  <a:lnTo>
                    <a:pt x="3750" y="6900"/>
                  </a:lnTo>
                  <a:cubicBezTo>
                    <a:pt x="3561" y="6900"/>
                    <a:pt x="3403" y="6742"/>
                    <a:pt x="3403" y="6522"/>
                  </a:cubicBezTo>
                  <a:lnTo>
                    <a:pt x="3403" y="2395"/>
                  </a:lnTo>
                  <a:cubicBezTo>
                    <a:pt x="3403" y="2206"/>
                    <a:pt x="3561" y="2048"/>
                    <a:pt x="3750" y="2048"/>
                  </a:cubicBez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4474"/>
                  </a:lnTo>
                  <a:cubicBezTo>
                    <a:pt x="1" y="5041"/>
                    <a:pt x="473" y="5514"/>
                    <a:pt x="1009" y="5514"/>
                  </a:cubicBezTo>
                  <a:lnTo>
                    <a:pt x="1355" y="5514"/>
                  </a:lnTo>
                  <a:lnTo>
                    <a:pt x="1355" y="6522"/>
                  </a:lnTo>
                  <a:cubicBezTo>
                    <a:pt x="1355" y="6736"/>
                    <a:pt x="1544" y="6877"/>
                    <a:pt x="1724" y="6877"/>
                  </a:cubicBezTo>
                  <a:cubicBezTo>
                    <a:pt x="1809" y="6877"/>
                    <a:pt x="1893" y="6845"/>
                    <a:pt x="1954" y="6774"/>
                  </a:cubicBezTo>
                  <a:lnTo>
                    <a:pt x="2742" y="5986"/>
                  </a:lnTo>
                  <a:lnTo>
                    <a:pt x="2742" y="6522"/>
                  </a:lnTo>
                  <a:cubicBezTo>
                    <a:pt x="2742" y="7089"/>
                    <a:pt x="3214" y="7562"/>
                    <a:pt x="3781" y="7562"/>
                  </a:cubicBezTo>
                  <a:lnTo>
                    <a:pt x="4726" y="7562"/>
                  </a:lnTo>
                  <a:lnTo>
                    <a:pt x="5545" y="8759"/>
                  </a:lnTo>
                  <a:cubicBezTo>
                    <a:pt x="5608" y="8869"/>
                    <a:pt x="5719" y="8924"/>
                    <a:pt x="5825" y="8924"/>
                  </a:cubicBezTo>
                  <a:cubicBezTo>
                    <a:pt x="5931" y="8924"/>
                    <a:pt x="6034" y="8869"/>
                    <a:pt x="6081" y="8759"/>
                  </a:cubicBezTo>
                  <a:lnTo>
                    <a:pt x="6932" y="7562"/>
                  </a:lnTo>
                  <a:lnTo>
                    <a:pt x="7877" y="7562"/>
                  </a:lnTo>
                  <a:cubicBezTo>
                    <a:pt x="8412" y="7562"/>
                    <a:pt x="8885" y="7089"/>
                    <a:pt x="8885" y="6522"/>
                  </a:cubicBezTo>
                  <a:lnTo>
                    <a:pt x="8885" y="5986"/>
                  </a:lnTo>
                  <a:lnTo>
                    <a:pt x="9673" y="6774"/>
                  </a:lnTo>
                  <a:cubicBezTo>
                    <a:pt x="9733" y="6845"/>
                    <a:pt x="9817" y="6877"/>
                    <a:pt x="9903" y="6877"/>
                  </a:cubicBezTo>
                  <a:cubicBezTo>
                    <a:pt x="10083" y="6877"/>
                    <a:pt x="10271" y="6736"/>
                    <a:pt x="10271" y="6522"/>
                  </a:cubicBezTo>
                  <a:lnTo>
                    <a:pt x="10271" y="5514"/>
                  </a:lnTo>
                  <a:lnTo>
                    <a:pt x="10649" y="5514"/>
                  </a:lnTo>
                  <a:cubicBezTo>
                    <a:pt x="11216" y="5514"/>
                    <a:pt x="11689" y="5041"/>
                    <a:pt x="11689" y="4474"/>
                  </a:cubicBezTo>
                  <a:lnTo>
                    <a:pt x="11689" y="1009"/>
                  </a:lnTo>
                  <a:cubicBezTo>
                    <a:pt x="11689" y="441"/>
                    <a:pt x="11216" y="0"/>
                    <a:pt x="10649" y="0"/>
                  </a:cubicBezTo>
                  <a:lnTo>
                    <a:pt x="7845" y="0"/>
                  </a:lnTo>
                  <a:cubicBezTo>
                    <a:pt x="7310" y="0"/>
                    <a:pt x="6837" y="473"/>
                    <a:pt x="6837" y="1009"/>
                  </a:cubicBezTo>
                  <a:lnTo>
                    <a:pt x="6837" y="1387"/>
                  </a:lnTo>
                  <a:lnTo>
                    <a:pt x="4789" y="1387"/>
                  </a:lnTo>
                  <a:lnTo>
                    <a:pt x="4789" y="1009"/>
                  </a:lnTo>
                  <a:cubicBezTo>
                    <a:pt x="4789" y="473"/>
                    <a:pt x="4317" y="0"/>
                    <a:pt x="37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2" name="Google Shape;252;p30"/>
          <p:cNvSpPr/>
          <p:nvPr/>
        </p:nvSpPr>
        <p:spPr>
          <a:xfrm>
            <a:off x="4311976" y="1522477"/>
            <a:ext cx="431000" cy="428403"/>
          </a:xfrm>
          <a:custGeom>
            <a:rect b="b" l="l" r="r" t="t"/>
            <a:pathLst>
              <a:path extrusionOk="0" h="11713" w="11784">
                <a:moveTo>
                  <a:pt x="5136" y="4128"/>
                </a:moveTo>
                <a:cubicBezTo>
                  <a:pt x="5671" y="4128"/>
                  <a:pt x="6112" y="4569"/>
                  <a:pt x="6144" y="5136"/>
                </a:cubicBezTo>
                <a:lnTo>
                  <a:pt x="5230" y="4853"/>
                </a:lnTo>
                <a:cubicBezTo>
                  <a:pt x="5198" y="4839"/>
                  <a:pt x="5165" y="4832"/>
                  <a:pt x="5131" y="4832"/>
                </a:cubicBezTo>
                <a:cubicBezTo>
                  <a:pt x="4934" y="4832"/>
                  <a:pt x="4735" y="5052"/>
                  <a:pt x="4789" y="5294"/>
                </a:cubicBezTo>
                <a:lnTo>
                  <a:pt x="5073" y="6239"/>
                </a:lnTo>
                <a:cubicBezTo>
                  <a:pt x="4537" y="6176"/>
                  <a:pt x="4096" y="5703"/>
                  <a:pt x="4096" y="5168"/>
                </a:cubicBezTo>
                <a:cubicBezTo>
                  <a:pt x="4096" y="4601"/>
                  <a:pt x="4569" y="4128"/>
                  <a:pt x="5136" y="4128"/>
                </a:cubicBezTo>
                <a:close/>
                <a:moveTo>
                  <a:pt x="5199" y="2364"/>
                </a:moveTo>
                <a:cubicBezTo>
                  <a:pt x="6680" y="2364"/>
                  <a:pt x="7940" y="3592"/>
                  <a:pt x="7940" y="5136"/>
                </a:cubicBezTo>
                <a:cubicBezTo>
                  <a:pt x="7940" y="5294"/>
                  <a:pt x="7940" y="5388"/>
                  <a:pt x="7908" y="5546"/>
                </a:cubicBezTo>
                <a:lnTo>
                  <a:pt x="6932" y="5294"/>
                </a:lnTo>
                <a:lnTo>
                  <a:pt x="6932" y="5136"/>
                </a:lnTo>
                <a:cubicBezTo>
                  <a:pt x="6806" y="4223"/>
                  <a:pt x="6049" y="3466"/>
                  <a:pt x="5104" y="3466"/>
                </a:cubicBezTo>
                <a:cubicBezTo>
                  <a:pt x="4159" y="3466"/>
                  <a:pt x="3435" y="4223"/>
                  <a:pt x="3435" y="5168"/>
                </a:cubicBezTo>
                <a:cubicBezTo>
                  <a:pt x="3435" y="5609"/>
                  <a:pt x="3624" y="6081"/>
                  <a:pt x="3939" y="6396"/>
                </a:cubicBezTo>
                <a:cubicBezTo>
                  <a:pt x="4254" y="6743"/>
                  <a:pt x="4695" y="6900"/>
                  <a:pt x="5167" y="6900"/>
                </a:cubicBezTo>
                <a:lnTo>
                  <a:pt x="5325" y="6900"/>
                </a:lnTo>
                <a:lnTo>
                  <a:pt x="5577" y="7877"/>
                </a:lnTo>
                <a:cubicBezTo>
                  <a:pt x="5482" y="7909"/>
                  <a:pt x="5325" y="7909"/>
                  <a:pt x="5199" y="7909"/>
                </a:cubicBezTo>
                <a:cubicBezTo>
                  <a:pt x="3687" y="7909"/>
                  <a:pt x="2426" y="6648"/>
                  <a:pt x="2426" y="5136"/>
                </a:cubicBezTo>
                <a:cubicBezTo>
                  <a:pt x="2426" y="3624"/>
                  <a:pt x="3655" y="2364"/>
                  <a:pt x="5199" y="2364"/>
                </a:cubicBezTo>
                <a:close/>
                <a:moveTo>
                  <a:pt x="5167" y="726"/>
                </a:moveTo>
                <a:cubicBezTo>
                  <a:pt x="7940" y="726"/>
                  <a:pt x="10051" y="3277"/>
                  <a:pt x="9515" y="6018"/>
                </a:cubicBezTo>
                <a:lnTo>
                  <a:pt x="8507" y="5766"/>
                </a:lnTo>
                <a:cubicBezTo>
                  <a:pt x="8538" y="5546"/>
                  <a:pt x="8538" y="5357"/>
                  <a:pt x="8538" y="5136"/>
                </a:cubicBezTo>
                <a:cubicBezTo>
                  <a:pt x="8538" y="3246"/>
                  <a:pt x="7026" y="1702"/>
                  <a:pt x="5104" y="1702"/>
                </a:cubicBezTo>
                <a:cubicBezTo>
                  <a:pt x="3214" y="1702"/>
                  <a:pt x="1702" y="3246"/>
                  <a:pt x="1702" y="5136"/>
                </a:cubicBezTo>
                <a:cubicBezTo>
                  <a:pt x="1702" y="7027"/>
                  <a:pt x="3214" y="8602"/>
                  <a:pt x="5104" y="8602"/>
                </a:cubicBezTo>
                <a:cubicBezTo>
                  <a:pt x="5325" y="8602"/>
                  <a:pt x="5514" y="8602"/>
                  <a:pt x="5703" y="8539"/>
                </a:cubicBezTo>
                <a:lnTo>
                  <a:pt x="5986" y="9578"/>
                </a:lnTo>
                <a:cubicBezTo>
                  <a:pt x="5695" y="9636"/>
                  <a:pt x="5405" y="9664"/>
                  <a:pt x="5119" y="9664"/>
                </a:cubicBezTo>
                <a:cubicBezTo>
                  <a:pt x="2751" y="9664"/>
                  <a:pt x="694" y="7758"/>
                  <a:pt x="694" y="5199"/>
                </a:cubicBezTo>
                <a:cubicBezTo>
                  <a:pt x="694" y="2679"/>
                  <a:pt x="2773" y="726"/>
                  <a:pt x="5167" y="726"/>
                </a:cubicBezTo>
                <a:close/>
                <a:moveTo>
                  <a:pt x="5671" y="5672"/>
                </a:moveTo>
                <a:lnTo>
                  <a:pt x="5671" y="5672"/>
                </a:lnTo>
                <a:cubicBezTo>
                  <a:pt x="10240" y="6964"/>
                  <a:pt x="9578" y="6774"/>
                  <a:pt x="9704" y="6806"/>
                </a:cubicBezTo>
                <a:lnTo>
                  <a:pt x="8853" y="7373"/>
                </a:lnTo>
                <a:cubicBezTo>
                  <a:pt x="8664" y="7499"/>
                  <a:pt x="8664" y="7751"/>
                  <a:pt x="8822" y="7877"/>
                </a:cubicBezTo>
                <a:lnTo>
                  <a:pt x="10964" y="9956"/>
                </a:lnTo>
                <a:cubicBezTo>
                  <a:pt x="11027" y="10114"/>
                  <a:pt x="11027" y="10335"/>
                  <a:pt x="10901" y="10492"/>
                </a:cubicBezTo>
                <a:lnTo>
                  <a:pt x="10429" y="10965"/>
                </a:lnTo>
                <a:cubicBezTo>
                  <a:pt x="10366" y="11012"/>
                  <a:pt x="10279" y="11035"/>
                  <a:pt x="10192" y="11035"/>
                </a:cubicBezTo>
                <a:cubicBezTo>
                  <a:pt x="10106" y="11035"/>
                  <a:pt x="10019" y="11012"/>
                  <a:pt x="9956" y="10965"/>
                </a:cubicBezTo>
                <a:lnTo>
                  <a:pt x="7845" y="8854"/>
                </a:lnTo>
                <a:cubicBezTo>
                  <a:pt x="7777" y="8786"/>
                  <a:pt x="7691" y="8753"/>
                  <a:pt x="7606" y="8753"/>
                </a:cubicBezTo>
                <a:cubicBezTo>
                  <a:pt x="7493" y="8753"/>
                  <a:pt x="7381" y="8809"/>
                  <a:pt x="7310" y="8917"/>
                </a:cubicBezTo>
                <a:cubicBezTo>
                  <a:pt x="7247" y="8980"/>
                  <a:pt x="6806" y="9641"/>
                  <a:pt x="6774" y="9736"/>
                </a:cubicBezTo>
                <a:cubicBezTo>
                  <a:pt x="6680" y="9484"/>
                  <a:pt x="5703" y="5861"/>
                  <a:pt x="5671" y="5672"/>
                </a:cubicBezTo>
                <a:close/>
                <a:moveTo>
                  <a:pt x="5104" y="1"/>
                </a:moveTo>
                <a:cubicBezTo>
                  <a:pt x="2363" y="1"/>
                  <a:pt x="0" y="2238"/>
                  <a:pt x="0" y="5168"/>
                </a:cubicBezTo>
                <a:cubicBezTo>
                  <a:pt x="0" y="8066"/>
                  <a:pt x="2332" y="10303"/>
                  <a:pt x="5104" y="10303"/>
                </a:cubicBezTo>
                <a:cubicBezTo>
                  <a:pt x="5482" y="10303"/>
                  <a:pt x="5797" y="10272"/>
                  <a:pt x="6144" y="10208"/>
                </a:cubicBezTo>
                <a:lnTo>
                  <a:pt x="6270" y="10587"/>
                </a:lnTo>
                <a:cubicBezTo>
                  <a:pt x="6307" y="10755"/>
                  <a:pt x="6444" y="10845"/>
                  <a:pt x="6596" y="10845"/>
                </a:cubicBezTo>
                <a:cubicBezTo>
                  <a:pt x="6700" y="10845"/>
                  <a:pt x="6810" y="10802"/>
                  <a:pt x="6900" y="10713"/>
                </a:cubicBezTo>
                <a:lnTo>
                  <a:pt x="7625" y="9610"/>
                </a:lnTo>
                <a:lnTo>
                  <a:pt x="9483" y="11406"/>
                </a:lnTo>
                <a:cubicBezTo>
                  <a:pt x="9688" y="11610"/>
                  <a:pt x="9956" y="11713"/>
                  <a:pt x="10220" y="11713"/>
                </a:cubicBezTo>
                <a:cubicBezTo>
                  <a:pt x="10484" y="11713"/>
                  <a:pt x="10744" y="11610"/>
                  <a:pt x="10933" y="11406"/>
                </a:cubicBezTo>
                <a:lnTo>
                  <a:pt x="11405" y="10933"/>
                </a:lnTo>
                <a:cubicBezTo>
                  <a:pt x="11783" y="10555"/>
                  <a:pt x="11783" y="9893"/>
                  <a:pt x="11374" y="9484"/>
                </a:cubicBezTo>
                <a:lnTo>
                  <a:pt x="9515" y="7720"/>
                </a:lnTo>
                <a:lnTo>
                  <a:pt x="10618" y="6964"/>
                </a:lnTo>
                <a:cubicBezTo>
                  <a:pt x="10870" y="6806"/>
                  <a:pt x="10838" y="6428"/>
                  <a:pt x="10555" y="6333"/>
                </a:cubicBezTo>
                <a:lnTo>
                  <a:pt x="10145" y="6239"/>
                </a:lnTo>
                <a:cubicBezTo>
                  <a:pt x="10303" y="5483"/>
                  <a:pt x="10271" y="4695"/>
                  <a:pt x="10082" y="3908"/>
                </a:cubicBezTo>
                <a:cubicBezTo>
                  <a:pt x="9483" y="1576"/>
                  <a:pt x="7436" y="1"/>
                  <a:pt x="51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1"/>
          <p:cNvSpPr/>
          <p:nvPr/>
        </p:nvSpPr>
        <p:spPr>
          <a:xfrm>
            <a:off x="-217575" y="1598700"/>
            <a:ext cx="1946100" cy="1946100"/>
          </a:xfrm>
          <a:prstGeom prst="ellipse">
            <a:avLst/>
          </a:prstGeom>
          <a:solidFill>
            <a:srgbClr val="7337D4">
              <a:alpha val="6231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8" name="Google Shape;258;p31"/>
          <p:cNvSpPr txBox="1"/>
          <p:nvPr/>
        </p:nvSpPr>
        <p:spPr>
          <a:xfrm>
            <a:off x="59732" y="2555280"/>
            <a:ext cx="137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GUIDE PLATFORM</a:t>
            </a:r>
            <a:endParaRPr sz="100"/>
          </a:p>
        </p:txBody>
      </p:sp>
      <p:sp>
        <p:nvSpPr>
          <p:cNvPr id="259" name="Google Shape;259;p31"/>
          <p:cNvSpPr txBox="1"/>
          <p:nvPr/>
        </p:nvSpPr>
        <p:spPr>
          <a:xfrm>
            <a:off x="1872025" y="1121525"/>
            <a:ext cx="6941400" cy="38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МУ-д зочлох eVISA мэдүүлэх боломжтой байх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Жуулчны Tax Free холболт хийх, бүртгэл үүсгэх, төлбөрөө авах процессийг аппликейшн дээр оруулах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Олон хэлний функцтэй ба датанд үндэслэн олон хэл дээр мэдээлэл өгдөг байх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b="1" lang="es" sz="1500">
                <a:solidFill>
                  <a:srgbClr val="11E4C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Хиймэл оюун ухаанд суурилсан хөтөч </a:t>
            </a: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- дата, хайлтанд үндэслэн боловсруулалт хийж жуулчдад хэрэгцээтэй зөвлөгөө, мэдээллийг өгөх 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Жуулчдад хэрэгцээтэй аялал, аюулгүй байдал, бүртгэлтэй холбоотой м</a:t>
            </a: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эдэгдэл өгөх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АЖ бүтээгдэхүүн, үйлчилгээний захиалгыг OTA системтэй холбосон байх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RCRM систем дээрээс хэрэгцээт бүх мэдээллийг татсан байх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Офлайн горимд ажиллах, хэрэгцээтэй мэдээлэл өгөх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Хэрэглэгч</a:t>
            </a: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- Бүртгэл, баталгаажуулалт, оноо цуглуулах, урамшуулал авах боломжтой байх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Хэрэглэгчийн хэрэглээ, хайлт дээр үндэслэн аялал, үйлчилгээ санал болгох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SEO нийцтэй байдлыг хангах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0" name="Google Shape;260;p31"/>
          <p:cNvSpPr txBox="1"/>
          <p:nvPr/>
        </p:nvSpPr>
        <p:spPr>
          <a:xfrm>
            <a:off x="1176975" y="305825"/>
            <a:ext cx="77265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100">
                <a:solidFill>
                  <a:srgbClr val="11E4C1"/>
                </a:solidFill>
                <a:latin typeface="Saira Extra Condensed"/>
                <a:ea typeface="Saira Extra Condensed"/>
                <a:cs typeface="Saira Extra Condensed"/>
                <a:sym typeface="Saira Extra Condensed"/>
              </a:rPr>
              <a:t>GUIDE PLATFORM</a:t>
            </a:r>
            <a:r>
              <a:rPr lang="es" sz="4100">
                <a:solidFill>
                  <a:schemeClr val="lt1"/>
                </a:solidFill>
                <a:latin typeface="Saira Extra Condensed"/>
                <a:ea typeface="Saira Extra Condensed"/>
                <a:cs typeface="Saira Extra Condensed"/>
                <a:sym typeface="Saira Extra Condensed"/>
              </a:rPr>
              <a:t> function requirements</a:t>
            </a:r>
            <a:endParaRPr sz="4100">
              <a:solidFill>
                <a:schemeClr val="lt1"/>
              </a:solidFill>
              <a:latin typeface="Saira Extra Condensed"/>
              <a:ea typeface="Saira Extra Condensed"/>
              <a:cs typeface="Saira Extra Condensed"/>
              <a:sym typeface="Saira Extra Condensed"/>
            </a:endParaRPr>
          </a:p>
        </p:txBody>
      </p:sp>
      <p:grpSp>
        <p:nvGrpSpPr>
          <p:cNvPr id="261" name="Google Shape;261;p31"/>
          <p:cNvGrpSpPr/>
          <p:nvPr/>
        </p:nvGrpSpPr>
        <p:grpSpPr>
          <a:xfrm>
            <a:off x="567593" y="2146963"/>
            <a:ext cx="360056" cy="346516"/>
            <a:chOff x="-37534750" y="2668075"/>
            <a:chExt cx="332400" cy="319900"/>
          </a:xfrm>
        </p:grpSpPr>
        <p:sp>
          <p:nvSpPr>
            <p:cNvPr id="262" name="Google Shape;262;p31"/>
            <p:cNvSpPr/>
            <p:nvPr/>
          </p:nvSpPr>
          <p:spPr>
            <a:xfrm>
              <a:off x="-37534750" y="2668075"/>
              <a:ext cx="332400" cy="319900"/>
            </a:xfrm>
            <a:custGeom>
              <a:rect b="b" l="l" r="r" t="t"/>
              <a:pathLst>
                <a:path extrusionOk="0" h="12796" w="13296">
                  <a:moveTo>
                    <a:pt x="5258" y="834"/>
                  </a:moveTo>
                  <a:cubicBezTo>
                    <a:pt x="5799" y="834"/>
                    <a:pt x="6338" y="935"/>
                    <a:pt x="6837" y="1134"/>
                  </a:cubicBezTo>
                  <a:cubicBezTo>
                    <a:pt x="9105" y="2142"/>
                    <a:pt x="10019" y="4852"/>
                    <a:pt x="8822" y="6963"/>
                  </a:cubicBezTo>
                  <a:cubicBezTo>
                    <a:pt x="8790" y="7026"/>
                    <a:pt x="8790" y="7026"/>
                    <a:pt x="8790" y="7057"/>
                  </a:cubicBezTo>
                  <a:cubicBezTo>
                    <a:pt x="8632" y="7372"/>
                    <a:pt x="8412" y="7656"/>
                    <a:pt x="8160" y="7876"/>
                  </a:cubicBezTo>
                  <a:cubicBezTo>
                    <a:pt x="8002" y="8002"/>
                    <a:pt x="7876" y="8128"/>
                    <a:pt x="7782" y="8191"/>
                  </a:cubicBezTo>
                  <a:cubicBezTo>
                    <a:pt x="7687" y="8223"/>
                    <a:pt x="7719" y="8223"/>
                    <a:pt x="7687" y="8286"/>
                  </a:cubicBezTo>
                  <a:cubicBezTo>
                    <a:pt x="7152" y="8664"/>
                    <a:pt x="6585" y="8947"/>
                    <a:pt x="5923" y="9073"/>
                  </a:cubicBezTo>
                  <a:cubicBezTo>
                    <a:pt x="5694" y="9110"/>
                    <a:pt x="5468" y="9128"/>
                    <a:pt x="5245" y="9128"/>
                  </a:cubicBezTo>
                  <a:cubicBezTo>
                    <a:pt x="2977" y="9128"/>
                    <a:pt x="1071" y="7298"/>
                    <a:pt x="1071" y="4946"/>
                  </a:cubicBezTo>
                  <a:cubicBezTo>
                    <a:pt x="1071" y="3592"/>
                    <a:pt x="1796" y="2268"/>
                    <a:pt x="2899" y="1544"/>
                  </a:cubicBezTo>
                  <a:cubicBezTo>
                    <a:pt x="3603" y="1068"/>
                    <a:pt x="4433" y="834"/>
                    <a:pt x="5258" y="834"/>
                  </a:cubicBezTo>
                  <a:close/>
                  <a:moveTo>
                    <a:pt x="9200" y="7876"/>
                  </a:moveTo>
                  <a:lnTo>
                    <a:pt x="11909" y="10586"/>
                  </a:lnTo>
                  <a:cubicBezTo>
                    <a:pt x="12067" y="10743"/>
                    <a:pt x="12130" y="10901"/>
                    <a:pt x="12130" y="11153"/>
                  </a:cubicBezTo>
                  <a:cubicBezTo>
                    <a:pt x="12130" y="11594"/>
                    <a:pt x="11783" y="11909"/>
                    <a:pt x="11405" y="11909"/>
                  </a:cubicBezTo>
                  <a:cubicBezTo>
                    <a:pt x="11184" y="11909"/>
                    <a:pt x="10995" y="11814"/>
                    <a:pt x="10838" y="11657"/>
                  </a:cubicBezTo>
                  <a:lnTo>
                    <a:pt x="8128" y="8947"/>
                  </a:lnTo>
                  <a:cubicBezTo>
                    <a:pt x="8160" y="8916"/>
                    <a:pt x="8759" y="8506"/>
                    <a:pt x="9200" y="7876"/>
                  </a:cubicBezTo>
                  <a:close/>
                  <a:moveTo>
                    <a:pt x="5198" y="0"/>
                  </a:moveTo>
                  <a:cubicBezTo>
                    <a:pt x="3529" y="0"/>
                    <a:pt x="1985" y="882"/>
                    <a:pt x="1103" y="2205"/>
                  </a:cubicBezTo>
                  <a:cubicBezTo>
                    <a:pt x="158" y="3623"/>
                    <a:pt x="0" y="5387"/>
                    <a:pt x="630" y="6931"/>
                  </a:cubicBezTo>
                  <a:cubicBezTo>
                    <a:pt x="1470" y="8860"/>
                    <a:pt x="3356" y="9972"/>
                    <a:pt x="5251" y="9972"/>
                  </a:cubicBezTo>
                  <a:cubicBezTo>
                    <a:pt x="5988" y="9972"/>
                    <a:pt x="6725" y="9804"/>
                    <a:pt x="7404" y="9452"/>
                  </a:cubicBezTo>
                  <a:lnTo>
                    <a:pt x="10302" y="12318"/>
                  </a:lnTo>
                  <a:cubicBezTo>
                    <a:pt x="10588" y="12626"/>
                    <a:pt x="11026" y="12796"/>
                    <a:pt x="11468" y="12796"/>
                  </a:cubicBezTo>
                  <a:cubicBezTo>
                    <a:pt x="11661" y="12796"/>
                    <a:pt x="11854" y="12763"/>
                    <a:pt x="12035" y="12697"/>
                  </a:cubicBezTo>
                  <a:cubicBezTo>
                    <a:pt x="13043" y="12161"/>
                    <a:pt x="13295" y="10806"/>
                    <a:pt x="12539" y="10050"/>
                  </a:cubicBezTo>
                  <a:lnTo>
                    <a:pt x="9672" y="7183"/>
                  </a:lnTo>
                  <a:cubicBezTo>
                    <a:pt x="10334" y="5860"/>
                    <a:pt x="10334" y="4348"/>
                    <a:pt x="9767" y="3025"/>
                  </a:cubicBezTo>
                  <a:cubicBezTo>
                    <a:pt x="9042" y="1229"/>
                    <a:pt x="7215" y="0"/>
                    <a:pt x="5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1"/>
            <p:cNvSpPr/>
            <p:nvPr/>
          </p:nvSpPr>
          <p:spPr>
            <a:xfrm>
              <a:off x="-37487500" y="2709475"/>
              <a:ext cx="165425" cy="164450"/>
            </a:xfrm>
            <a:custGeom>
              <a:rect b="b" l="l" r="r" t="t"/>
              <a:pathLst>
                <a:path extrusionOk="0" h="6578" w="6617">
                  <a:moveTo>
                    <a:pt x="3308" y="833"/>
                  </a:moveTo>
                  <a:cubicBezTo>
                    <a:pt x="4695" y="833"/>
                    <a:pt x="5797" y="1936"/>
                    <a:pt x="5797" y="3290"/>
                  </a:cubicBezTo>
                  <a:cubicBezTo>
                    <a:pt x="5797" y="4614"/>
                    <a:pt x="4726" y="5779"/>
                    <a:pt x="3308" y="5779"/>
                  </a:cubicBezTo>
                  <a:cubicBezTo>
                    <a:pt x="1954" y="5779"/>
                    <a:pt x="851" y="4677"/>
                    <a:pt x="851" y="3290"/>
                  </a:cubicBezTo>
                  <a:cubicBezTo>
                    <a:pt x="851" y="1936"/>
                    <a:pt x="1954" y="833"/>
                    <a:pt x="3308" y="833"/>
                  </a:cubicBezTo>
                  <a:close/>
                  <a:moveTo>
                    <a:pt x="3319" y="0"/>
                  </a:moveTo>
                  <a:cubicBezTo>
                    <a:pt x="2880" y="0"/>
                    <a:pt x="2438" y="81"/>
                    <a:pt x="2017" y="234"/>
                  </a:cubicBezTo>
                  <a:cubicBezTo>
                    <a:pt x="851" y="738"/>
                    <a:pt x="0" y="1936"/>
                    <a:pt x="0" y="3259"/>
                  </a:cubicBezTo>
                  <a:cubicBezTo>
                    <a:pt x="0" y="4362"/>
                    <a:pt x="568" y="5401"/>
                    <a:pt x="1481" y="6031"/>
                  </a:cubicBezTo>
                  <a:cubicBezTo>
                    <a:pt x="2033" y="6405"/>
                    <a:pt x="2645" y="6578"/>
                    <a:pt x="3255" y="6578"/>
                  </a:cubicBezTo>
                  <a:cubicBezTo>
                    <a:pt x="3725" y="6578"/>
                    <a:pt x="4193" y="6475"/>
                    <a:pt x="4632" y="6283"/>
                  </a:cubicBezTo>
                  <a:cubicBezTo>
                    <a:pt x="5829" y="5748"/>
                    <a:pt x="6585" y="4551"/>
                    <a:pt x="6585" y="3259"/>
                  </a:cubicBezTo>
                  <a:cubicBezTo>
                    <a:pt x="6616" y="2219"/>
                    <a:pt x="6081" y="1180"/>
                    <a:pt x="5167" y="549"/>
                  </a:cubicBezTo>
                  <a:cubicBezTo>
                    <a:pt x="4605" y="175"/>
                    <a:pt x="3965" y="0"/>
                    <a:pt x="33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/>
          <p:nvPr/>
        </p:nvSpPr>
        <p:spPr>
          <a:xfrm>
            <a:off x="-217575" y="1598700"/>
            <a:ext cx="1946100" cy="1946100"/>
          </a:xfrm>
          <a:prstGeom prst="ellipse">
            <a:avLst/>
          </a:prstGeom>
          <a:solidFill>
            <a:srgbClr val="7337D4">
              <a:alpha val="6231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69" name="Google Shape;269;p32"/>
          <p:cNvSpPr txBox="1"/>
          <p:nvPr/>
        </p:nvSpPr>
        <p:spPr>
          <a:xfrm>
            <a:off x="59732" y="2555280"/>
            <a:ext cx="137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GUIDE PLATFORM</a:t>
            </a:r>
            <a:endParaRPr sz="100"/>
          </a:p>
        </p:txBody>
      </p:sp>
      <p:sp>
        <p:nvSpPr>
          <p:cNvPr id="270" name="Google Shape;270;p32"/>
          <p:cNvSpPr txBox="1"/>
          <p:nvPr/>
        </p:nvSpPr>
        <p:spPr>
          <a:xfrm>
            <a:off x="1176975" y="305825"/>
            <a:ext cx="77265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100">
                <a:solidFill>
                  <a:srgbClr val="11E4C1"/>
                </a:solidFill>
                <a:latin typeface="Saira Extra Condensed"/>
                <a:ea typeface="Saira Extra Condensed"/>
                <a:cs typeface="Saira Extra Condensed"/>
                <a:sym typeface="Saira Extra Condensed"/>
              </a:rPr>
              <a:t>GUIDE PLATFORM</a:t>
            </a:r>
            <a:r>
              <a:rPr lang="es" sz="4100">
                <a:solidFill>
                  <a:schemeClr val="lt1"/>
                </a:solidFill>
                <a:latin typeface="Saira Extra Condensed"/>
                <a:ea typeface="Saira Extra Condensed"/>
                <a:cs typeface="Saira Extra Condensed"/>
                <a:sym typeface="Saira Extra Condensed"/>
              </a:rPr>
              <a:t> function requirements</a:t>
            </a:r>
            <a:endParaRPr sz="4100">
              <a:solidFill>
                <a:schemeClr val="lt1"/>
              </a:solidFill>
              <a:latin typeface="Saira Extra Condensed"/>
              <a:ea typeface="Saira Extra Condensed"/>
              <a:cs typeface="Saira Extra Condensed"/>
              <a:sym typeface="Saira Extra Condensed"/>
            </a:endParaRPr>
          </a:p>
        </p:txBody>
      </p:sp>
      <p:grpSp>
        <p:nvGrpSpPr>
          <p:cNvPr id="271" name="Google Shape;271;p32"/>
          <p:cNvGrpSpPr/>
          <p:nvPr/>
        </p:nvGrpSpPr>
        <p:grpSpPr>
          <a:xfrm>
            <a:off x="567593" y="2146963"/>
            <a:ext cx="360056" cy="346516"/>
            <a:chOff x="-37534750" y="2668075"/>
            <a:chExt cx="332400" cy="319900"/>
          </a:xfrm>
        </p:grpSpPr>
        <p:sp>
          <p:nvSpPr>
            <p:cNvPr id="272" name="Google Shape;272;p32"/>
            <p:cNvSpPr/>
            <p:nvPr/>
          </p:nvSpPr>
          <p:spPr>
            <a:xfrm>
              <a:off x="-37534750" y="2668075"/>
              <a:ext cx="332400" cy="319900"/>
            </a:xfrm>
            <a:custGeom>
              <a:rect b="b" l="l" r="r" t="t"/>
              <a:pathLst>
                <a:path extrusionOk="0" h="12796" w="13296">
                  <a:moveTo>
                    <a:pt x="5258" y="834"/>
                  </a:moveTo>
                  <a:cubicBezTo>
                    <a:pt x="5799" y="834"/>
                    <a:pt x="6338" y="935"/>
                    <a:pt x="6837" y="1134"/>
                  </a:cubicBezTo>
                  <a:cubicBezTo>
                    <a:pt x="9105" y="2142"/>
                    <a:pt x="10019" y="4852"/>
                    <a:pt x="8822" y="6963"/>
                  </a:cubicBezTo>
                  <a:cubicBezTo>
                    <a:pt x="8790" y="7026"/>
                    <a:pt x="8790" y="7026"/>
                    <a:pt x="8790" y="7057"/>
                  </a:cubicBezTo>
                  <a:cubicBezTo>
                    <a:pt x="8632" y="7372"/>
                    <a:pt x="8412" y="7656"/>
                    <a:pt x="8160" y="7876"/>
                  </a:cubicBezTo>
                  <a:cubicBezTo>
                    <a:pt x="8002" y="8002"/>
                    <a:pt x="7876" y="8128"/>
                    <a:pt x="7782" y="8191"/>
                  </a:cubicBezTo>
                  <a:cubicBezTo>
                    <a:pt x="7687" y="8223"/>
                    <a:pt x="7719" y="8223"/>
                    <a:pt x="7687" y="8286"/>
                  </a:cubicBezTo>
                  <a:cubicBezTo>
                    <a:pt x="7152" y="8664"/>
                    <a:pt x="6585" y="8947"/>
                    <a:pt x="5923" y="9073"/>
                  </a:cubicBezTo>
                  <a:cubicBezTo>
                    <a:pt x="5694" y="9110"/>
                    <a:pt x="5468" y="9128"/>
                    <a:pt x="5245" y="9128"/>
                  </a:cubicBezTo>
                  <a:cubicBezTo>
                    <a:pt x="2977" y="9128"/>
                    <a:pt x="1071" y="7298"/>
                    <a:pt x="1071" y="4946"/>
                  </a:cubicBezTo>
                  <a:cubicBezTo>
                    <a:pt x="1071" y="3592"/>
                    <a:pt x="1796" y="2268"/>
                    <a:pt x="2899" y="1544"/>
                  </a:cubicBezTo>
                  <a:cubicBezTo>
                    <a:pt x="3603" y="1068"/>
                    <a:pt x="4433" y="834"/>
                    <a:pt x="5258" y="834"/>
                  </a:cubicBezTo>
                  <a:close/>
                  <a:moveTo>
                    <a:pt x="9200" y="7876"/>
                  </a:moveTo>
                  <a:lnTo>
                    <a:pt x="11909" y="10586"/>
                  </a:lnTo>
                  <a:cubicBezTo>
                    <a:pt x="12067" y="10743"/>
                    <a:pt x="12130" y="10901"/>
                    <a:pt x="12130" y="11153"/>
                  </a:cubicBezTo>
                  <a:cubicBezTo>
                    <a:pt x="12130" y="11594"/>
                    <a:pt x="11783" y="11909"/>
                    <a:pt x="11405" y="11909"/>
                  </a:cubicBezTo>
                  <a:cubicBezTo>
                    <a:pt x="11184" y="11909"/>
                    <a:pt x="10995" y="11814"/>
                    <a:pt x="10838" y="11657"/>
                  </a:cubicBezTo>
                  <a:lnTo>
                    <a:pt x="8128" y="8947"/>
                  </a:lnTo>
                  <a:cubicBezTo>
                    <a:pt x="8160" y="8916"/>
                    <a:pt x="8759" y="8506"/>
                    <a:pt x="9200" y="7876"/>
                  </a:cubicBezTo>
                  <a:close/>
                  <a:moveTo>
                    <a:pt x="5198" y="0"/>
                  </a:moveTo>
                  <a:cubicBezTo>
                    <a:pt x="3529" y="0"/>
                    <a:pt x="1985" y="882"/>
                    <a:pt x="1103" y="2205"/>
                  </a:cubicBezTo>
                  <a:cubicBezTo>
                    <a:pt x="158" y="3623"/>
                    <a:pt x="0" y="5387"/>
                    <a:pt x="630" y="6931"/>
                  </a:cubicBezTo>
                  <a:cubicBezTo>
                    <a:pt x="1470" y="8860"/>
                    <a:pt x="3356" y="9972"/>
                    <a:pt x="5251" y="9972"/>
                  </a:cubicBezTo>
                  <a:cubicBezTo>
                    <a:pt x="5988" y="9972"/>
                    <a:pt x="6725" y="9804"/>
                    <a:pt x="7404" y="9452"/>
                  </a:cubicBezTo>
                  <a:lnTo>
                    <a:pt x="10302" y="12318"/>
                  </a:lnTo>
                  <a:cubicBezTo>
                    <a:pt x="10588" y="12626"/>
                    <a:pt x="11026" y="12796"/>
                    <a:pt x="11468" y="12796"/>
                  </a:cubicBezTo>
                  <a:cubicBezTo>
                    <a:pt x="11661" y="12796"/>
                    <a:pt x="11854" y="12763"/>
                    <a:pt x="12035" y="12697"/>
                  </a:cubicBezTo>
                  <a:cubicBezTo>
                    <a:pt x="13043" y="12161"/>
                    <a:pt x="13295" y="10806"/>
                    <a:pt x="12539" y="10050"/>
                  </a:cubicBezTo>
                  <a:lnTo>
                    <a:pt x="9672" y="7183"/>
                  </a:lnTo>
                  <a:cubicBezTo>
                    <a:pt x="10334" y="5860"/>
                    <a:pt x="10334" y="4348"/>
                    <a:pt x="9767" y="3025"/>
                  </a:cubicBezTo>
                  <a:cubicBezTo>
                    <a:pt x="9042" y="1229"/>
                    <a:pt x="7215" y="0"/>
                    <a:pt x="5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-37487500" y="2709475"/>
              <a:ext cx="165425" cy="164450"/>
            </a:xfrm>
            <a:custGeom>
              <a:rect b="b" l="l" r="r" t="t"/>
              <a:pathLst>
                <a:path extrusionOk="0" h="6578" w="6617">
                  <a:moveTo>
                    <a:pt x="3308" y="833"/>
                  </a:moveTo>
                  <a:cubicBezTo>
                    <a:pt x="4695" y="833"/>
                    <a:pt x="5797" y="1936"/>
                    <a:pt x="5797" y="3290"/>
                  </a:cubicBezTo>
                  <a:cubicBezTo>
                    <a:pt x="5797" y="4614"/>
                    <a:pt x="4726" y="5779"/>
                    <a:pt x="3308" y="5779"/>
                  </a:cubicBezTo>
                  <a:cubicBezTo>
                    <a:pt x="1954" y="5779"/>
                    <a:pt x="851" y="4677"/>
                    <a:pt x="851" y="3290"/>
                  </a:cubicBezTo>
                  <a:cubicBezTo>
                    <a:pt x="851" y="1936"/>
                    <a:pt x="1954" y="833"/>
                    <a:pt x="3308" y="833"/>
                  </a:cubicBezTo>
                  <a:close/>
                  <a:moveTo>
                    <a:pt x="3319" y="0"/>
                  </a:moveTo>
                  <a:cubicBezTo>
                    <a:pt x="2880" y="0"/>
                    <a:pt x="2438" y="81"/>
                    <a:pt x="2017" y="234"/>
                  </a:cubicBezTo>
                  <a:cubicBezTo>
                    <a:pt x="851" y="738"/>
                    <a:pt x="0" y="1936"/>
                    <a:pt x="0" y="3259"/>
                  </a:cubicBezTo>
                  <a:cubicBezTo>
                    <a:pt x="0" y="4362"/>
                    <a:pt x="568" y="5401"/>
                    <a:pt x="1481" y="6031"/>
                  </a:cubicBezTo>
                  <a:cubicBezTo>
                    <a:pt x="2033" y="6405"/>
                    <a:pt x="2645" y="6578"/>
                    <a:pt x="3255" y="6578"/>
                  </a:cubicBezTo>
                  <a:cubicBezTo>
                    <a:pt x="3725" y="6578"/>
                    <a:pt x="4193" y="6475"/>
                    <a:pt x="4632" y="6283"/>
                  </a:cubicBezTo>
                  <a:cubicBezTo>
                    <a:pt x="5829" y="5748"/>
                    <a:pt x="6585" y="4551"/>
                    <a:pt x="6585" y="3259"/>
                  </a:cubicBezTo>
                  <a:cubicBezTo>
                    <a:pt x="6616" y="2219"/>
                    <a:pt x="6081" y="1180"/>
                    <a:pt x="5167" y="549"/>
                  </a:cubicBezTo>
                  <a:cubicBezTo>
                    <a:pt x="4605" y="175"/>
                    <a:pt x="3965" y="0"/>
                    <a:pt x="33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4" name="Google Shape;274;p32"/>
          <p:cNvSpPr txBox="1"/>
          <p:nvPr/>
        </p:nvSpPr>
        <p:spPr>
          <a:xfrm>
            <a:off x="1872025" y="1121525"/>
            <a:ext cx="6941400" cy="4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Хайлтын цогц функцтэй байх, бүх төрлөөр хайх, байршлаас хамаарч санал болгох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DMO (Destination Management Office), Үндэсний паркууд өөрсдийн дэд бүлэг, хуудсыг үүсгэх боломжтой, мэдээллээ байрлуулах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Emergency Assistant Button - Яаралтай үед тусламж дуудах, авах боломжтой байх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News and Blog: Аялал жуулчлалын блог, мэдээний хуудас, түүний удирдлага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Event Calendar, registration - Эвентүүдийн талаарх мэдээлэл, түүнд бүртгэл хийлгэх боломжтой байх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Дотоодод төлбөр төлөхтэй холбоотой карт холбох, төлбөр төлөх боломжтой байх (Гуравдагч талтай хамтрах)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e-Mongolia, Apple ID, Google болон Social Media ашиглан бүртгүүлэх, нэвтрэхийг зөвшөөрнө үү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Discounts </a:t>
            </a: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and</a:t>
            </a: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Offers - Аялал жуулчлалын үйлчилгээ, худалдааны байгууллагаас санал болгож буй онцгой хямдрал, урамшууллыг санал болгоно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s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Feedback Collection: Жуулчдаас аялалтай холбоотой санал, сэтгэгдэл цуглуулан авна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/>
          <p:nvPr/>
        </p:nvSpPr>
        <p:spPr>
          <a:xfrm>
            <a:off x="250850" y="1615000"/>
            <a:ext cx="8589000" cy="3377100"/>
          </a:xfrm>
          <a:prstGeom prst="roundRect">
            <a:avLst>
              <a:gd fmla="val 36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86" name="Google Shape;286;p34"/>
          <p:cNvPicPr preferRelativeResize="0"/>
          <p:nvPr/>
        </p:nvPicPr>
        <p:blipFill rotWithShape="1">
          <a:blip r:embed="rId3">
            <a:alphaModFix/>
          </a:blip>
          <a:srcRect b="12165" l="0" r="0" t="14461"/>
          <a:stretch/>
        </p:blipFill>
        <p:spPr>
          <a:xfrm>
            <a:off x="884300" y="3711448"/>
            <a:ext cx="1759201" cy="72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4"/>
          <p:cNvPicPr preferRelativeResize="0"/>
          <p:nvPr/>
        </p:nvPicPr>
        <p:blipFill rotWithShape="1">
          <a:blip r:embed="rId4">
            <a:alphaModFix/>
          </a:blip>
          <a:srcRect b="36225" l="10326" r="9435" t="33924"/>
          <a:stretch/>
        </p:blipFill>
        <p:spPr>
          <a:xfrm>
            <a:off x="579500" y="2431275"/>
            <a:ext cx="2500132" cy="61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2000" y="2161000"/>
            <a:ext cx="1582423" cy="89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9340" y="3711325"/>
            <a:ext cx="2366025" cy="61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850" y="1614047"/>
            <a:ext cx="1658100" cy="781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91" name="Google Shape;291;p34"/>
          <p:cNvSpPr txBox="1"/>
          <p:nvPr>
            <p:ph type="ctrTitle"/>
          </p:nvPr>
        </p:nvSpPr>
        <p:spPr>
          <a:xfrm>
            <a:off x="-65725" y="405150"/>
            <a:ext cx="5526900" cy="69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ХИЙМЭЛ ОЮУН УХААНТАЙ ХӨТӨЧ</a:t>
            </a:r>
            <a:endParaRPr>
              <a:solidFill>
                <a:schemeClr val="lt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                   технологийн шийдлүүд</a:t>
            </a:r>
            <a:endParaRPr sz="19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292" name="Google Shape;292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8951" y="783499"/>
            <a:ext cx="644974" cy="2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4"/>
          <p:cNvSpPr txBox="1"/>
          <p:nvPr/>
        </p:nvSpPr>
        <p:spPr>
          <a:xfrm>
            <a:off x="354500" y="2913839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155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Газрын зураг ашиглан байршил мэдээллэгч, зам заагч</a:t>
            </a:r>
            <a:endParaRPr b="1">
              <a:solidFill>
                <a:srgbClr val="1155CC"/>
              </a:solidFill>
            </a:endParaRPr>
          </a:p>
        </p:txBody>
      </p:sp>
      <p:sp>
        <p:nvSpPr>
          <p:cNvPr id="294" name="Google Shape;294;p34"/>
          <p:cNvSpPr txBox="1"/>
          <p:nvPr/>
        </p:nvSpPr>
        <p:spPr>
          <a:xfrm>
            <a:off x="380950" y="4310139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155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Дуу хоолойг таних, харилцан ярилцах,</a:t>
            </a:r>
            <a:br>
              <a:rPr b="1" lang="es">
                <a:solidFill>
                  <a:srgbClr val="1155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</a:br>
            <a:r>
              <a:rPr b="1" lang="es">
                <a:solidFill>
                  <a:srgbClr val="1155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мэдээлэл солилцох</a:t>
            </a:r>
            <a:endParaRPr b="1">
              <a:solidFill>
                <a:srgbClr val="1155CC"/>
              </a:solidFill>
            </a:endParaRPr>
          </a:p>
        </p:txBody>
      </p:sp>
      <p:pic>
        <p:nvPicPr>
          <p:cNvPr id="295" name="Google Shape;295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2344" y="2298250"/>
            <a:ext cx="1886217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4"/>
          <p:cNvSpPr txBox="1"/>
          <p:nvPr/>
        </p:nvSpPr>
        <p:spPr>
          <a:xfrm>
            <a:off x="3447150" y="2873400"/>
            <a:ext cx="2256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1155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Хайлтад үндэслэн жуулчдад хэрэгтэй мэдээллийг өгөх</a:t>
            </a:r>
            <a:endParaRPr b="1">
              <a:solidFill>
                <a:srgbClr val="1155CC"/>
              </a:solidFill>
            </a:endParaRPr>
          </a:p>
        </p:txBody>
      </p:sp>
      <p:sp>
        <p:nvSpPr>
          <p:cNvPr id="297" name="Google Shape;297;p34"/>
          <p:cNvSpPr txBox="1"/>
          <p:nvPr/>
        </p:nvSpPr>
        <p:spPr>
          <a:xfrm>
            <a:off x="6278400" y="2915425"/>
            <a:ext cx="205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155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Үнэлгээ, сэтгэгдлийн мэдээллийг жуулчдад өгөх</a:t>
            </a:r>
            <a:endParaRPr b="1">
              <a:solidFill>
                <a:srgbClr val="1155CC"/>
              </a:solidFill>
            </a:endParaRPr>
          </a:p>
        </p:txBody>
      </p:sp>
      <p:sp>
        <p:nvSpPr>
          <p:cNvPr id="298" name="Google Shape;298;p34"/>
          <p:cNvSpPr txBox="1"/>
          <p:nvPr/>
        </p:nvSpPr>
        <p:spPr>
          <a:xfrm>
            <a:off x="4700400" y="4232375"/>
            <a:ext cx="324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155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Хиймэл оюун ухаан суурьтай дата мэдээлэл цуглуулах, сургах, мэдээлэл өгөх шийдэл</a:t>
            </a:r>
            <a:endParaRPr b="1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СЭТГЭГДЭЛ ҮДЛЭЭХ, ГОМДОЛ ГАРГАХ СИСТЕМ</a:t>
            </a:r>
            <a:endParaRPr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304" name="Google Shape;304;p35"/>
          <p:cNvGrpSpPr/>
          <p:nvPr/>
        </p:nvGrpSpPr>
        <p:grpSpPr>
          <a:xfrm>
            <a:off x="317584" y="1630501"/>
            <a:ext cx="2583380" cy="2481508"/>
            <a:chOff x="2969600" y="1280551"/>
            <a:chExt cx="3204788" cy="3078412"/>
          </a:xfrm>
        </p:grpSpPr>
        <p:grpSp>
          <p:nvGrpSpPr>
            <p:cNvPr id="305" name="Google Shape;305;p35"/>
            <p:cNvGrpSpPr/>
            <p:nvPr/>
          </p:nvGrpSpPr>
          <p:grpSpPr>
            <a:xfrm>
              <a:off x="2969600" y="1695094"/>
              <a:ext cx="3204788" cy="2663869"/>
              <a:chOff x="2096100" y="1105981"/>
              <a:chExt cx="3204788" cy="2663869"/>
            </a:xfrm>
          </p:grpSpPr>
          <p:sp>
            <p:nvSpPr>
              <p:cNvPr id="306" name="Google Shape;306;p35"/>
              <p:cNvSpPr/>
              <p:nvPr/>
            </p:nvSpPr>
            <p:spPr>
              <a:xfrm>
                <a:off x="2431699" y="1105981"/>
                <a:ext cx="2535900" cy="2535900"/>
              </a:xfrm>
              <a:prstGeom prst="ellipse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35"/>
              <p:cNvSpPr/>
              <p:nvPr/>
            </p:nvSpPr>
            <p:spPr>
              <a:xfrm>
                <a:off x="2096100" y="1534776"/>
                <a:ext cx="914400" cy="914700"/>
              </a:xfrm>
              <a:prstGeom prst="ellipse">
                <a:avLst/>
              </a:prstGeom>
              <a:solidFill>
                <a:srgbClr val="7337D4">
                  <a:alpha val="80770"/>
                </a:srgbClr>
              </a:solidFill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35"/>
              <p:cNvSpPr/>
              <p:nvPr/>
            </p:nvSpPr>
            <p:spPr>
              <a:xfrm>
                <a:off x="4386488" y="1534763"/>
                <a:ext cx="914400" cy="914700"/>
              </a:xfrm>
              <a:prstGeom prst="ellipse">
                <a:avLst/>
              </a:prstGeom>
              <a:solidFill>
                <a:srgbClr val="7337D4">
                  <a:alpha val="80770"/>
                </a:srgbClr>
              </a:solidFill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35"/>
              <p:cNvSpPr/>
              <p:nvPr/>
            </p:nvSpPr>
            <p:spPr>
              <a:xfrm>
                <a:off x="2414775" y="2855151"/>
                <a:ext cx="914400" cy="914700"/>
              </a:xfrm>
              <a:prstGeom prst="ellipse">
                <a:avLst/>
              </a:prstGeom>
              <a:solidFill>
                <a:srgbClr val="7337D4">
                  <a:alpha val="80770"/>
                </a:srgbClr>
              </a:solidFill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35"/>
              <p:cNvSpPr/>
              <p:nvPr/>
            </p:nvSpPr>
            <p:spPr>
              <a:xfrm>
                <a:off x="4080563" y="2855151"/>
                <a:ext cx="914400" cy="914700"/>
              </a:xfrm>
              <a:prstGeom prst="ellipse">
                <a:avLst/>
              </a:prstGeom>
              <a:solidFill>
                <a:srgbClr val="7337D4">
                  <a:alpha val="80770"/>
                </a:srgbClr>
              </a:solidFill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11" name="Google Shape;311;p35"/>
            <p:cNvSpPr/>
            <p:nvPr/>
          </p:nvSpPr>
          <p:spPr>
            <a:xfrm>
              <a:off x="4114788" y="1280551"/>
              <a:ext cx="914400" cy="914700"/>
            </a:xfrm>
            <a:prstGeom prst="ellipse">
              <a:avLst/>
            </a:prstGeom>
            <a:solidFill>
              <a:srgbClr val="7337D4">
                <a:alpha val="80770"/>
              </a:srgbClr>
            </a:solidFill>
            <a:ln cap="flat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2" name="Google Shape;312;p35"/>
          <p:cNvGrpSpPr/>
          <p:nvPr/>
        </p:nvGrpSpPr>
        <p:grpSpPr>
          <a:xfrm>
            <a:off x="2150918" y="3630281"/>
            <a:ext cx="257179" cy="257877"/>
            <a:chOff x="6679825" y="2693700"/>
            <a:chExt cx="257875" cy="258575"/>
          </a:xfrm>
        </p:grpSpPr>
        <p:sp>
          <p:nvSpPr>
            <p:cNvPr id="313" name="Google Shape;313;p35"/>
            <p:cNvSpPr/>
            <p:nvPr/>
          </p:nvSpPr>
          <p:spPr>
            <a:xfrm>
              <a:off x="6679825" y="2693700"/>
              <a:ext cx="257875" cy="258575"/>
            </a:xfrm>
            <a:custGeom>
              <a:rect b="b" l="l" r="r" t="t"/>
              <a:pathLst>
                <a:path extrusionOk="0" h="10343" w="10315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 flipH="1">
              <a:off x="6679825" y="2693700"/>
              <a:ext cx="257875" cy="258575"/>
            </a:xfrm>
            <a:custGeom>
              <a:rect b="b" l="l" r="r" t="t"/>
              <a:pathLst>
                <a:path extrusionOk="0" h="10343" w="10315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5" name="Google Shape;315;p35"/>
          <p:cNvGrpSpPr/>
          <p:nvPr/>
        </p:nvGrpSpPr>
        <p:grpSpPr>
          <a:xfrm>
            <a:off x="2408238" y="2536400"/>
            <a:ext cx="267396" cy="266676"/>
            <a:chOff x="2141000" y="1954475"/>
            <a:chExt cx="296975" cy="296175"/>
          </a:xfrm>
        </p:grpSpPr>
        <p:sp>
          <p:nvSpPr>
            <p:cNvPr id="316" name="Google Shape;316;p35"/>
            <p:cNvSpPr/>
            <p:nvPr/>
          </p:nvSpPr>
          <p:spPr>
            <a:xfrm>
              <a:off x="2280425" y="1989925"/>
              <a:ext cx="104775" cy="68550"/>
            </a:xfrm>
            <a:custGeom>
              <a:rect b="b" l="l" r="r" t="t"/>
              <a:pathLst>
                <a:path extrusionOk="0" h="2742" w="4191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05"/>
                    <a:pt x="158" y="662"/>
                    <a:pt x="315" y="662"/>
                  </a:cubicBezTo>
                  <a:lnTo>
                    <a:pt x="2426" y="662"/>
                  </a:lnTo>
                  <a:cubicBezTo>
                    <a:pt x="2615" y="662"/>
                    <a:pt x="2773" y="820"/>
                    <a:pt x="2773" y="1009"/>
                  </a:cubicBezTo>
                  <a:lnTo>
                    <a:pt x="2773" y="1576"/>
                  </a:lnTo>
                  <a:lnTo>
                    <a:pt x="2678" y="1450"/>
                  </a:lnTo>
                  <a:cubicBezTo>
                    <a:pt x="2615" y="1387"/>
                    <a:pt x="2521" y="1355"/>
                    <a:pt x="2430" y="1355"/>
                  </a:cubicBezTo>
                  <a:cubicBezTo>
                    <a:pt x="2340" y="1355"/>
                    <a:pt x="2253" y="1387"/>
                    <a:pt x="2206" y="1450"/>
                  </a:cubicBezTo>
                  <a:cubicBezTo>
                    <a:pt x="2080" y="1576"/>
                    <a:pt x="2080" y="1796"/>
                    <a:pt x="2206" y="1922"/>
                  </a:cubicBezTo>
                  <a:lnTo>
                    <a:pt x="2899" y="2647"/>
                  </a:lnTo>
                  <a:cubicBezTo>
                    <a:pt x="2993" y="2710"/>
                    <a:pt x="3056" y="2741"/>
                    <a:pt x="3151" y="2741"/>
                  </a:cubicBezTo>
                  <a:cubicBezTo>
                    <a:pt x="3214" y="2741"/>
                    <a:pt x="3340" y="2710"/>
                    <a:pt x="3371" y="2647"/>
                  </a:cubicBezTo>
                  <a:lnTo>
                    <a:pt x="4096" y="1922"/>
                  </a:lnTo>
                  <a:cubicBezTo>
                    <a:pt x="4191" y="1796"/>
                    <a:pt x="4191" y="1576"/>
                    <a:pt x="4096" y="1450"/>
                  </a:cubicBezTo>
                  <a:cubicBezTo>
                    <a:pt x="4033" y="1387"/>
                    <a:pt x="3938" y="1355"/>
                    <a:pt x="3848" y="1355"/>
                  </a:cubicBezTo>
                  <a:cubicBezTo>
                    <a:pt x="3757" y="1355"/>
                    <a:pt x="3671" y="1387"/>
                    <a:pt x="3623" y="1450"/>
                  </a:cubicBezTo>
                  <a:lnTo>
                    <a:pt x="3497" y="1576"/>
                  </a:lnTo>
                  <a:lnTo>
                    <a:pt x="3497" y="1009"/>
                  </a:lnTo>
                  <a:cubicBezTo>
                    <a:pt x="3497" y="442"/>
                    <a:pt x="3025" y="0"/>
                    <a:pt x="24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2174875" y="2145875"/>
              <a:ext cx="105575" cy="69325"/>
            </a:xfrm>
            <a:custGeom>
              <a:rect b="b" l="l" r="r" t="t"/>
              <a:pathLst>
                <a:path extrusionOk="0" h="2773" w="4223">
                  <a:moveTo>
                    <a:pt x="1056" y="0"/>
                  </a:moveTo>
                  <a:cubicBezTo>
                    <a:pt x="969" y="0"/>
                    <a:pt x="883" y="32"/>
                    <a:pt x="820" y="95"/>
                  </a:cubicBezTo>
                  <a:lnTo>
                    <a:pt x="95" y="820"/>
                  </a:lnTo>
                  <a:cubicBezTo>
                    <a:pt x="1" y="914"/>
                    <a:pt x="1" y="1166"/>
                    <a:pt x="95" y="1292"/>
                  </a:cubicBezTo>
                  <a:cubicBezTo>
                    <a:pt x="158" y="1339"/>
                    <a:pt x="253" y="1363"/>
                    <a:pt x="343" y="1363"/>
                  </a:cubicBezTo>
                  <a:cubicBezTo>
                    <a:pt x="434" y="1363"/>
                    <a:pt x="521" y="1339"/>
                    <a:pt x="568" y="1292"/>
                  </a:cubicBezTo>
                  <a:lnTo>
                    <a:pt x="694" y="1166"/>
                  </a:lnTo>
                  <a:lnTo>
                    <a:pt x="694" y="1702"/>
                  </a:lnTo>
                  <a:cubicBezTo>
                    <a:pt x="757" y="2300"/>
                    <a:pt x="1229" y="2773"/>
                    <a:pt x="1765" y="2773"/>
                  </a:cubicBezTo>
                  <a:lnTo>
                    <a:pt x="3844" y="2773"/>
                  </a:lnTo>
                  <a:cubicBezTo>
                    <a:pt x="4065" y="2773"/>
                    <a:pt x="4222" y="2615"/>
                    <a:pt x="4222" y="2426"/>
                  </a:cubicBezTo>
                  <a:cubicBezTo>
                    <a:pt x="4222" y="2237"/>
                    <a:pt x="4065" y="2080"/>
                    <a:pt x="3844" y="2080"/>
                  </a:cubicBezTo>
                  <a:lnTo>
                    <a:pt x="1765" y="2080"/>
                  </a:lnTo>
                  <a:cubicBezTo>
                    <a:pt x="1576" y="2080"/>
                    <a:pt x="1418" y="1922"/>
                    <a:pt x="1418" y="1702"/>
                  </a:cubicBezTo>
                  <a:lnTo>
                    <a:pt x="1418" y="1166"/>
                  </a:lnTo>
                  <a:lnTo>
                    <a:pt x="1544" y="1292"/>
                  </a:lnTo>
                  <a:cubicBezTo>
                    <a:pt x="1592" y="1339"/>
                    <a:pt x="1678" y="1363"/>
                    <a:pt x="1769" y="1363"/>
                  </a:cubicBezTo>
                  <a:cubicBezTo>
                    <a:pt x="1859" y="1363"/>
                    <a:pt x="1954" y="1339"/>
                    <a:pt x="2017" y="1292"/>
                  </a:cubicBezTo>
                  <a:cubicBezTo>
                    <a:pt x="2112" y="1166"/>
                    <a:pt x="2112" y="914"/>
                    <a:pt x="2017" y="820"/>
                  </a:cubicBezTo>
                  <a:lnTo>
                    <a:pt x="1292" y="95"/>
                  </a:lnTo>
                  <a:cubicBezTo>
                    <a:pt x="1229" y="32"/>
                    <a:pt x="1143" y="0"/>
                    <a:pt x="1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2141000" y="1954475"/>
              <a:ext cx="139450" cy="174100"/>
            </a:xfrm>
            <a:custGeom>
              <a:rect b="b" l="l" r="r" t="t"/>
              <a:pathLst>
                <a:path extrusionOk="0" h="6964" w="5578">
                  <a:moveTo>
                    <a:pt x="2773" y="694"/>
                  </a:moveTo>
                  <a:cubicBezTo>
                    <a:pt x="3372" y="694"/>
                    <a:pt x="3782" y="1166"/>
                    <a:pt x="3782" y="1734"/>
                  </a:cubicBezTo>
                  <a:cubicBezTo>
                    <a:pt x="3782" y="2301"/>
                    <a:pt x="3309" y="2742"/>
                    <a:pt x="2773" y="2742"/>
                  </a:cubicBezTo>
                  <a:cubicBezTo>
                    <a:pt x="2175" y="2742"/>
                    <a:pt x="1734" y="2269"/>
                    <a:pt x="1734" y="1734"/>
                  </a:cubicBezTo>
                  <a:cubicBezTo>
                    <a:pt x="1734" y="1166"/>
                    <a:pt x="2206" y="694"/>
                    <a:pt x="2773" y="694"/>
                  </a:cubicBezTo>
                  <a:close/>
                  <a:moveTo>
                    <a:pt x="2773" y="3466"/>
                  </a:moveTo>
                  <a:cubicBezTo>
                    <a:pt x="3908" y="3466"/>
                    <a:pt x="4853" y="4411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1"/>
                    <a:pt x="1639" y="3466"/>
                    <a:pt x="2773" y="3466"/>
                  </a:cubicBezTo>
                  <a:close/>
                  <a:moveTo>
                    <a:pt x="2805" y="1"/>
                  </a:moveTo>
                  <a:cubicBezTo>
                    <a:pt x="1860" y="1"/>
                    <a:pt x="1072" y="788"/>
                    <a:pt x="1072" y="1734"/>
                  </a:cubicBezTo>
                  <a:cubicBezTo>
                    <a:pt x="1072" y="2238"/>
                    <a:pt x="1324" y="2710"/>
                    <a:pt x="1671" y="3025"/>
                  </a:cubicBezTo>
                  <a:cubicBezTo>
                    <a:pt x="726" y="3466"/>
                    <a:pt x="64" y="4443"/>
                    <a:pt x="64" y="5577"/>
                  </a:cubicBezTo>
                  <a:lnTo>
                    <a:pt x="64" y="6617"/>
                  </a:lnTo>
                  <a:cubicBezTo>
                    <a:pt x="1" y="6806"/>
                    <a:pt x="159" y="6963"/>
                    <a:pt x="379" y="6963"/>
                  </a:cubicBezTo>
                  <a:lnTo>
                    <a:pt x="5199" y="6963"/>
                  </a:lnTo>
                  <a:cubicBezTo>
                    <a:pt x="5420" y="6963"/>
                    <a:pt x="5577" y="6806"/>
                    <a:pt x="5577" y="6617"/>
                  </a:cubicBezTo>
                  <a:lnTo>
                    <a:pt x="5577" y="5577"/>
                  </a:lnTo>
                  <a:cubicBezTo>
                    <a:pt x="5577" y="4443"/>
                    <a:pt x="4884" y="3498"/>
                    <a:pt x="3939" y="3025"/>
                  </a:cubicBezTo>
                  <a:cubicBezTo>
                    <a:pt x="4317" y="2710"/>
                    <a:pt x="4538" y="2238"/>
                    <a:pt x="4538" y="1734"/>
                  </a:cubicBezTo>
                  <a:cubicBezTo>
                    <a:pt x="4538" y="788"/>
                    <a:pt x="3750" y="1"/>
                    <a:pt x="2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2298525" y="2076550"/>
              <a:ext cx="139450" cy="174100"/>
            </a:xfrm>
            <a:custGeom>
              <a:rect b="b" l="l" r="r" t="t"/>
              <a:pathLst>
                <a:path extrusionOk="0" h="6964" w="5578">
                  <a:moveTo>
                    <a:pt x="2773" y="663"/>
                  </a:moveTo>
                  <a:cubicBezTo>
                    <a:pt x="3372" y="663"/>
                    <a:pt x="3782" y="1135"/>
                    <a:pt x="3782" y="1702"/>
                  </a:cubicBezTo>
                  <a:cubicBezTo>
                    <a:pt x="3782" y="2238"/>
                    <a:pt x="3309" y="2710"/>
                    <a:pt x="2773" y="2710"/>
                  </a:cubicBezTo>
                  <a:cubicBezTo>
                    <a:pt x="2175" y="2710"/>
                    <a:pt x="1734" y="2238"/>
                    <a:pt x="1734" y="1702"/>
                  </a:cubicBezTo>
                  <a:cubicBezTo>
                    <a:pt x="1734" y="1135"/>
                    <a:pt x="2175" y="663"/>
                    <a:pt x="2773" y="663"/>
                  </a:cubicBezTo>
                  <a:close/>
                  <a:moveTo>
                    <a:pt x="2773" y="3467"/>
                  </a:moveTo>
                  <a:cubicBezTo>
                    <a:pt x="3908" y="3467"/>
                    <a:pt x="4853" y="4412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2"/>
                    <a:pt x="1639" y="3467"/>
                    <a:pt x="2773" y="3467"/>
                  </a:cubicBezTo>
                  <a:close/>
                  <a:moveTo>
                    <a:pt x="2773" y="1"/>
                  </a:moveTo>
                  <a:cubicBezTo>
                    <a:pt x="1828" y="1"/>
                    <a:pt x="1041" y="789"/>
                    <a:pt x="1041" y="1734"/>
                  </a:cubicBezTo>
                  <a:cubicBezTo>
                    <a:pt x="1041" y="2238"/>
                    <a:pt x="1261" y="2710"/>
                    <a:pt x="1608" y="3025"/>
                  </a:cubicBezTo>
                  <a:cubicBezTo>
                    <a:pt x="663" y="3467"/>
                    <a:pt x="1" y="4443"/>
                    <a:pt x="1" y="5546"/>
                  </a:cubicBezTo>
                  <a:lnTo>
                    <a:pt x="1" y="6617"/>
                  </a:lnTo>
                  <a:cubicBezTo>
                    <a:pt x="1" y="6806"/>
                    <a:pt x="159" y="6964"/>
                    <a:pt x="379" y="6964"/>
                  </a:cubicBezTo>
                  <a:lnTo>
                    <a:pt x="5199" y="6964"/>
                  </a:lnTo>
                  <a:cubicBezTo>
                    <a:pt x="5420" y="6964"/>
                    <a:pt x="5577" y="6806"/>
                    <a:pt x="5577" y="6617"/>
                  </a:cubicBezTo>
                  <a:lnTo>
                    <a:pt x="5577" y="5546"/>
                  </a:lnTo>
                  <a:cubicBezTo>
                    <a:pt x="5514" y="4412"/>
                    <a:pt x="4853" y="3467"/>
                    <a:pt x="3908" y="3025"/>
                  </a:cubicBezTo>
                  <a:cubicBezTo>
                    <a:pt x="4254" y="2710"/>
                    <a:pt x="4506" y="2238"/>
                    <a:pt x="4506" y="1734"/>
                  </a:cubicBezTo>
                  <a:cubicBezTo>
                    <a:pt x="4506" y="789"/>
                    <a:pt x="3719" y="1"/>
                    <a:pt x="2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0" name="Google Shape;320;p35"/>
          <p:cNvGrpSpPr/>
          <p:nvPr/>
        </p:nvGrpSpPr>
        <p:grpSpPr>
          <a:xfrm>
            <a:off x="791381" y="3626231"/>
            <a:ext cx="266676" cy="265978"/>
            <a:chOff x="3599700" y="1954475"/>
            <a:chExt cx="296175" cy="295400"/>
          </a:xfrm>
        </p:grpSpPr>
        <p:sp>
          <p:nvSpPr>
            <p:cNvPr id="321" name="Google Shape;321;p35"/>
            <p:cNvSpPr/>
            <p:nvPr/>
          </p:nvSpPr>
          <p:spPr>
            <a:xfrm>
              <a:off x="3599700" y="1954475"/>
              <a:ext cx="296175" cy="295400"/>
            </a:xfrm>
            <a:custGeom>
              <a:rect b="b" l="l" r="r" t="t"/>
              <a:pathLst>
                <a:path extrusionOk="0" h="11816" w="11847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3825750" y="2075775"/>
              <a:ext cx="35450" cy="17350"/>
            </a:xfrm>
            <a:custGeom>
              <a:rect b="b" l="l" r="r" t="t"/>
              <a:pathLst>
                <a:path extrusionOk="0" h="694" w="1418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3633550" y="2075775"/>
              <a:ext cx="35475" cy="17350"/>
            </a:xfrm>
            <a:custGeom>
              <a:rect b="b" l="l" r="r" t="t"/>
              <a:pathLst>
                <a:path extrusionOk="0" h="694" w="1419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4" name="Google Shape;324;p35"/>
          <p:cNvGrpSpPr/>
          <p:nvPr/>
        </p:nvGrpSpPr>
        <p:grpSpPr>
          <a:xfrm>
            <a:off x="1467730" y="1816436"/>
            <a:ext cx="283081" cy="281550"/>
            <a:chOff x="-64401400" y="1914475"/>
            <a:chExt cx="319000" cy="317275"/>
          </a:xfrm>
        </p:grpSpPr>
        <p:sp>
          <p:nvSpPr>
            <p:cNvPr id="325" name="Google Shape;325;p35"/>
            <p:cNvSpPr/>
            <p:nvPr/>
          </p:nvSpPr>
          <p:spPr>
            <a:xfrm>
              <a:off x="-64401400" y="1914475"/>
              <a:ext cx="319000" cy="317275"/>
            </a:xfrm>
            <a:custGeom>
              <a:rect b="b" l="l" r="r" t="t"/>
              <a:pathLst>
                <a:path extrusionOk="0" h="12691" w="12760">
                  <a:moveTo>
                    <a:pt x="4726" y="1317"/>
                  </a:moveTo>
                  <a:lnTo>
                    <a:pt x="4726" y="2703"/>
                  </a:lnTo>
                  <a:cubicBezTo>
                    <a:pt x="4663" y="2735"/>
                    <a:pt x="4600" y="2829"/>
                    <a:pt x="4569" y="2861"/>
                  </a:cubicBezTo>
                  <a:lnTo>
                    <a:pt x="4065" y="3554"/>
                  </a:lnTo>
                  <a:cubicBezTo>
                    <a:pt x="3970" y="3176"/>
                    <a:pt x="3907" y="2703"/>
                    <a:pt x="3907" y="2388"/>
                  </a:cubicBezTo>
                  <a:cubicBezTo>
                    <a:pt x="3876" y="1947"/>
                    <a:pt x="3970" y="1632"/>
                    <a:pt x="4222" y="1475"/>
                  </a:cubicBezTo>
                  <a:cubicBezTo>
                    <a:pt x="4348" y="1349"/>
                    <a:pt x="4537" y="1317"/>
                    <a:pt x="4726" y="1317"/>
                  </a:cubicBezTo>
                  <a:close/>
                  <a:moveTo>
                    <a:pt x="7046" y="813"/>
                  </a:moveTo>
                  <a:cubicBezTo>
                    <a:pt x="7507" y="813"/>
                    <a:pt x="7937" y="916"/>
                    <a:pt x="8286" y="1128"/>
                  </a:cubicBezTo>
                  <a:cubicBezTo>
                    <a:pt x="8759" y="1412"/>
                    <a:pt x="8979" y="1821"/>
                    <a:pt x="8948" y="2420"/>
                  </a:cubicBezTo>
                  <a:cubicBezTo>
                    <a:pt x="8948" y="2703"/>
                    <a:pt x="8853" y="3113"/>
                    <a:pt x="8790" y="3554"/>
                  </a:cubicBezTo>
                  <a:lnTo>
                    <a:pt x="8286" y="2861"/>
                  </a:lnTo>
                  <a:cubicBezTo>
                    <a:pt x="8066" y="2609"/>
                    <a:pt x="7814" y="2451"/>
                    <a:pt x="7499" y="2451"/>
                  </a:cubicBezTo>
                  <a:lnTo>
                    <a:pt x="5514" y="2451"/>
                  </a:lnTo>
                  <a:lnTo>
                    <a:pt x="5514" y="1160"/>
                  </a:lnTo>
                  <a:cubicBezTo>
                    <a:pt x="6020" y="931"/>
                    <a:pt x="6551" y="813"/>
                    <a:pt x="7046" y="813"/>
                  </a:cubicBezTo>
                  <a:close/>
                  <a:moveTo>
                    <a:pt x="7530" y="3334"/>
                  </a:moveTo>
                  <a:cubicBezTo>
                    <a:pt x="7562" y="3334"/>
                    <a:pt x="7593" y="3365"/>
                    <a:pt x="7656" y="3365"/>
                  </a:cubicBezTo>
                  <a:lnTo>
                    <a:pt x="8601" y="4657"/>
                  </a:lnTo>
                  <a:cubicBezTo>
                    <a:pt x="8444" y="5917"/>
                    <a:pt x="7688" y="7177"/>
                    <a:pt x="6427" y="7177"/>
                  </a:cubicBezTo>
                  <a:cubicBezTo>
                    <a:pt x="5167" y="7177"/>
                    <a:pt x="4411" y="5980"/>
                    <a:pt x="4254" y="4657"/>
                  </a:cubicBezTo>
                  <a:lnTo>
                    <a:pt x="5199" y="3365"/>
                  </a:lnTo>
                  <a:cubicBezTo>
                    <a:pt x="5230" y="3334"/>
                    <a:pt x="5293" y="3334"/>
                    <a:pt x="5325" y="3334"/>
                  </a:cubicBezTo>
                  <a:close/>
                  <a:moveTo>
                    <a:pt x="5199" y="7681"/>
                  </a:moveTo>
                  <a:cubicBezTo>
                    <a:pt x="5608" y="7902"/>
                    <a:pt x="5986" y="8028"/>
                    <a:pt x="6427" y="8028"/>
                  </a:cubicBezTo>
                  <a:cubicBezTo>
                    <a:pt x="6869" y="8028"/>
                    <a:pt x="7310" y="7902"/>
                    <a:pt x="7688" y="7713"/>
                  </a:cubicBezTo>
                  <a:lnTo>
                    <a:pt x="7688" y="7807"/>
                  </a:lnTo>
                  <a:cubicBezTo>
                    <a:pt x="7688" y="8028"/>
                    <a:pt x="7719" y="8185"/>
                    <a:pt x="7814" y="8343"/>
                  </a:cubicBezTo>
                  <a:lnTo>
                    <a:pt x="6427" y="9634"/>
                  </a:lnTo>
                  <a:lnTo>
                    <a:pt x="5073" y="8280"/>
                  </a:lnTo>
                  <a:cubicBezTo>
                    <a:pt x="5167" y="8122"/>
                    <a:pt x="5199" y="7965"/>
                    <a:pt x="5199" y="7776"/>
                  </a:cubicBezTo>
                  <a:lnTo>
                    <a:pt x="5199" y="7681"/>
                  </a:lnTo>
                  <a:close/>
                  <a:moveTo>
                    <a:pt x="4537" y="8878"/>
                  </a:moveTo>
                  <a:lnTo>
                    <a:pt x="5829" y="10170"/>
                  </a:lnTo>
                  <a:lnTo>
                    <a:pt x="5230" y="10769"/>
                  </a:lnTo>
                  <a:lnTo>
                    <a:pt x="4065" y="9036"/>
                  </a:lnTo>
                  <a:cubicBezTo>
                    <a:pt x="4222" y="9036"/>
                    <a:pt x="4380" y="9004"/>
                    <a:pt x="4537" y="8878"/>
                  </a:cubicBezTo>
                  <a:close/>
                  <a:moveTo>
                    <a:pt x="8318" y="8878"/>
                  </a:moveTo>
                  <a:cubicBezTo>
                    <a:pt x="8475" y="8973"/>
                    <a:pt x="8633" y="9036"/>
                    <a:pt x="8790" y="9036"/>
                  </a:cubicBezTo>
                  <a:lnTo>
                    <a:pt x="7593" y="10769"/>
                  </a:lnTo>
                  <a:lnTo>
                    <a:pt x="7026" y="10170"/>
                  </a:lnTo>
                  <a:lnTo>
                    <a:pt x="8318" y="8878"/>
                  </a:lnTo>
                  <a:close/>
                  <a:moveTo>
                    <a:pt x="10460" y="9067"/>
                  </a:moveTo>
                  <a:cubicBezTo>
                    <a:pt x="11279" y="9067"/>
                    <a:pt x="11941" y="9760"/>
                    <a:pt x="11941" y="10580"/>
                  </a:cubicBezTo>
                  <a:lnTo>
                    <a:pt x="11941" y="11840"/>
                  </a:lnTo>
                  <a:lnTo>
                    <a:pt x="7814" y="11840"/>
                  </a:lnTo>
                  <a:cubicBezTo>
                    <a:pt x="7908" y="11808"/>
                    <a:pt x="8003" y="11745"/>
                    <a:pt x="8034" y="11682"/>
                  </a:cubicBezTo>
                  <a:lnTo>
                    <a:pt x="9798" y="9067"/>
                  </a:lnTo>
                  <a:close/>
                  <a:moveTo>
                    <a:pt x="3088" y="9067"/>
                  </a:moveTo>
                  <a:lnTo>
                    <a:pt x="4852" y="11651"/>
                  </a:lnTo>
                  <a:cubicBezTo>
                    <a:pt x="4915" y="11745"/>
                    <a:pt x="5041" y="11808"/>
                    <a:pt x="5167" y="11840"/>
                  </a:cubicBezTo>
                  <a:lnTo>
                    <a:pt x="5199" y="11840"/>
                  </a:lnTo>
                  <a:cubicBezTo>
                    <a:pt x="5325" y="11840"/>
                    <a:pt x="5419" y="11808"/>
                    <a:pt x="5482" y="11714"/>
                  </a:cubicBezTo>
                  <a:lnTo>
                    <a:pt x="6427" y="10769"/>
                  </a:lnTo>
                  <a:lnTo>
                    <a:pt x="7404" y="11745"/>
                  </a:lnTo>
                  <a:cubicBezTo>
                    <a:pt x="7436" y="11777"/>
                    <a:pt x="7530" y="11840"/>
                    <a:pt x="7593" y="11871"/>
                  </a:cubicBezTo>
                  <a:lnTo>
                    <a:pt x="914" y="11871"/>
                  </a:lnTo>
                  <a:lnTo>
                    <a:pt x="914" y="11840"/>
                  </a:lnTo>
                  <a:lnTo>
                    <a:pt x="914" y="10580"/>
                  </a:lnTo>
                  <a:cubicBezTo>
                    <a:pt x="914" y="9760"/>
                    <a:pt x="1576" y="9067"/>
                    <a:pt x="2395" y="9067"/>
                  </a:cubicBezTo>
                  <a:close/>
                  <a:moveTo>
                    <a:pt x="7043" y="1"/>
                  </a:moveTo>
                  <a:cubicBezTo>
                    <a:pt x="6380" y="1"/>
                    <a:pt x="5673" y="166"/>
                    <a:pt x="5010" y="498"/>
                  </a:cubicBezTo>
                  <a:cubicBezTo>
                    <a:pt x="4898" y="477"/>
                    <a:pt x="4788" y="467"/>
                    <a:pt x="4680" y="467"/>
                  </a:cubicBezTo>
                  <a:cubicBezTo>
                    <a:pt x="4300" y="467"/>
                    <a:pt x="3942" y="592"/>
                    <a:pt x="3624" y="813"/>
                  </a:cubicBezTo>
                  <a:cubicBezTo>
                    <a:pt x="3308" y="1034"/>
                    <a:pt x="2962" y="1506"/>
                    <a:pt x="2962" y="2388"/>
                  </a:cubicBezTo>
                  <a:cubicBezTo>
                    <a:pt x="2962" y="3144"/>
                    <a:pt x="3277" y="4405"/>
                    <a:pt x="3340" y="4625"/>
                  </a:cubicBezTo>
                  <a:cubicBezTo>
                    <a:pt x="3466" y="5570"/>
                    <a:pt x="3781" y="6389"/>
                    <a:pt x="4285" y="6988"/>
                  </a:cubicBezTo>
                  <a:lnTo>
                    <a:pt x="4285" y="7744"/>
                  </a:lnTo>
                  <a:cubicBezTo>
                    <a:pt x="4285" y="8028"/>
                    <a:pt x="4065" y="8248"/>
                    <a:pt x="3781" y="8248"/>
                  </a:cubicBezTo>
                  <a:lnTo>
                    <a:pt x="2332" y="8248"/>
                  </a:lnTo>
                  <a:cubicBezTo>
                    <a:pt x="1072" y="8248"/>
                    <a:pt x="0" y="9288"/>
                    <a:pt x="0" y="10580"/>
                  </a:cubicBezTo>
                  <a:lnTo>
                    <a:pt x="0" y="12281"/>
                  </a:lnTo>
                  <a:cubicBezTo>
                    <a:pt x="0" y="12501"/>
                    <a:pt x="189" y="12690"/>
                    <a:pt x="410" y="12690"/>
                  </a:cubicBezTo>
                  <a:lnTo>
                    <a:pt x="12256" y="12690"/>
                  </a:lnTo>
                  <a:cubicBezTo>
                    <a:pt x="12508" y="12690"/>
                    <a:pt x="12697" y="12501"/>
                    <a:pt x="12697" y="12281"/>
                  </a:cubicBezTo>
                  <a:lnTo>
                    <a:pt x="12697" y="10580"/>
                  </a:lnTo>
                  <a:cubicBezTo>
                    <a:pt x="12760" y="9319"/>
                    <a:pt x="11689" y="8248"/>
                    <a:pt x="10429" y="8248"/>
                  </a:cubicBezTo>
                  <a:lnTo>
                    <a:pt x="8979" y="8248"/>
                  </a:lnTo>
                  <a:cubicBezTo>
                    <a:pt x="8696" y="8248"/>
                    <a:pt x="8475" y="8028"/>
                    <a:pt x="8475" y="7744"/>
                  </a:cubicBezTo>
                  <a:lnTo>
                    <a:pt x="8475" y="6957"/>
                  </a:lnTo>
                  <a:cubicBezTo>
                    <a:pt x="8979" y="6358"/>
                    <a:pt x="9294" y="5539"/>
                    <a:pt x="9389" y="4625"/>
                  </a:cubicBezTo>
                  <a:cubicBezTo>
                    <a:pt x="9546" y="4121"/>
                    <a:pt x="9735" y="3050"/>
                    <a:pt x="9767" y="2420"/>
                  </a:cubicBezTo>
                  <a:cubicBezTo>
                    <a:pt x="9767" y="1538"/>
                    <a:pt x="9420" y="845"/>
                    <a:pt x="8664" y="404"/>
                  </a:cubicBezTo>
                  <a:cubicBezTo>
                    <a:pt x="8202" y="135"/>
                    <a:pt x="7640" y="1"/>
                    <a:pt x="70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-64172200" y="2175800"/>
              <a:ext cx="48850" cy="22075"/>
            </a:xfrm>
            <a:custGeom>
              <a:rect b="b" l="l" r="r" t="t"/>
              <a:pathLst>
                <a:path extrusionOk="0" h="883" w="1954">
                  <a:moveTo>
                    <a:pt x="410" y="1"/>
                  </a:moveTo>
                  <a:cubicBezTo>
                    <a:pt x="158" y="1"/>
                    <a:pt x="0" y="190"/>
                    <a:pt x="0" y="442"/>
                  </a:cubicBezTo>
                  <a:cubicBezTo>
                    <a:pt x="0" y="662"/>
                    <a:pt x="221" y="883"/>
                    <a:pt x="410" y="883"/>
                  </a:cubicBezTo>
                  <a:lnTo>
                    <a:pt x="1513" y="883"/>
                  </a:lnTo>
                  <a:cubicBezTo>
                    <a:pt x="1765" y="883"/>
                    <a:pt x="1891" y="662"/>
                    <a:pt x="1891" y="442"/>
                  </a:cubicBezTo>
                  <a:cubicBezTo>
                    <a:pt x="1954" y="190"/>
                    <a:pt x="1733" y="1"/>
                    <a:pt x="15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-64212375" y="2210450"/>
              <a:ext cx="5525" cy="25"/>
            </a:xfrm>
            <a:custGeom>
              <a:rect b="b" l="l" r="r" t="t"/>
              <a:pathLst>
                <a:path extrusionOk="0" h="1" w="221">
                  <a:moveTo>
                    <a:pt x="1" y="1"/>
                  </a:moveTo>
                  <a:lnTo>
                    <a:pt x="221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8" name="Google Shape;328;p35"/>
          <p:cNvGrpSpPr/>
          <p:nvPr/>
        </p:nvGrpSpPr>
        <p:grpSpPr>
          <a:xfrm>
            <a:off x="532240" y="2538963"/>
            <a:ext cx="280307" cy="283081"/>
            <a:chOff x="-59100700" y="1911950"/>
            <a:chExt cx="315875" cy="319000"/>
          </a:xfrm>
        </p:grpSpPr>
        <p:sp>
          <p:nvSpPr>
            <p:cNvPr id="329" name="Google Shape;329;p35"/>
            <p:cNvSpPr/>
            <p:nvPr/>
          </p:nvSpPr>
          <p:spPr>
            <a:xfrm>
              <a:off x="-59015625" y="1993850"/>
              <a:ext cx="20500" cy="20525"/>
            </a:xfrm>
            <a:custGeom>
              <a:rect b="b" l="l" r="r" t="t"/>
              <a:pathLst>
                <a:path extrusionOk="0" h="821" w="82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-58954200" y="1993850"/>
              <a:ext cx="21300" cy="20525"/>
            </a:xfrm>
            <a:custGeom>
              <a:rect b="b" l="l" r="r" t="t"/>
              <a:pathLst>
                <a:path extrusionOk="0" h="821" w="852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-58891975" y="1993850"/>
              <a:ext cx="21300" cy="20525"/>
            </a:xfrm>
            <a:custGeom>
              <a:rect b="b" l="l" r="r" t="t"/>
              <a:pathLst>
                <a:path extrusionOk="0" h="821" w="852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-59015625" y="2034825"/>
              <a:ext cx="20500" cy="21275"/>
            </a:xfrm>
            <a:custGeom>
              <a:rect b="b" l="l" r="r" t="t"/>
              <a:pathLst>
                <a:path extrusionOk="0" h="851" w="820">
                  <a:moveTo>
                    <a:pt x="189" y="0"/>
                  </a:moveTo>
                  <a:cubicBezTo>
                    <a:pt x="63" y="0"/>
                    <a:pt x="0" y="95"/>
                    <a:pt x="0" y="221"/>
                  </a:cubicBezTo>
                  <a:lnTo>
                    <a:pt x="0" y="630"/>
                  </a:lnTo>
                  <a:cubicBezTo>
                    <a:pt x="0" y="756"/>
                    <a:pt x="95" y="851"/>
                    <a:pt x="189" y="851"/>
                  </a:cubicBezTo>
                  <a:lnTo>
                    <a:pt x="630" y="851"/>
                  </a:lnTo>
                  <a:cubicBezTo>
                    <a:pt x="725" y="851"/>
                    <a:pt x="820" y="756"/>
                    <a:pt x="820" y="630"/>
                  </a:cubicBezTo>
                  <a:lnTo>
                    <a:pt x="820" y="221"/>
                  </a:lnTo>
                  <a:cubicBezTo>
                    <a:pt x="820" y="95"/>
                    <a:pt x="725" y="0"/>
                    <a:pt x="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-58954200" y="2034825"/>
              <a:ext cx="21300" cy="21275"/>
            </a:xfrm>
            <a:custGeom>
              <a:rect b="b" l="l" r="r" t="t"/>
              <a:pathLst>
                <a:path extrusionOk="0" h="851" w="852">
                  <a:moveTo>
                    <a:pt x="221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221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-58891975" y="2034825"/>
              <a:ext cx="21300" cy="21275"/>
            </a:xfrm>
            <a:custGeom>
              <a:rect b="b" l="l" r="r" t="t"/>
              <a:pathLst>
                <a:path extrusionOk="0" h="851" w="852">
                  <a:moveTo>
                    <a:pt x="190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190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-59015625" y="2076550"/>
              <a:ext cx="20500" cy="20525"/>
            </a:xfrm>
            <a:custGeom>
              <a:rect b="b" l="l" r="r" t="t"/>
              <a:pathLst>
                <a:path extrusionOk="0" h="821" w="82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-58954200" y="2076550"/>
              <a:ext cx="21300" cy="20525"/>
            </a:xfrm>
            <a:custGeom>
              <a:rect b="b" l="l" r="r" t="t"/>
              <a:pathLst>
                <a:path extrusionOk="0" h="821" w="852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-58891975" y="2076550"/>
              <a:ext cx="21300" cy="20525"/>
            </a:xfrm>
            <a:custGeom>
              <a:rect b="b" l="l" r="r" t="t"/>
              <a:pathLst>
                <a:path extrusionOk="0" h="821" w="852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-59100700" y="1911950"/>
              <a:ext cx="315875" cy="319000"/>
            </a:xfrm>
            <a:custGeom>
              <a:rect b="b" l="l" r="r" t="t"/>
              <a:pathLst>
                <a:path extrusionOk="0" h="12760" w="12635">
                  <a:moveTo>
                    <a:pt x="9169" y="788"/>
                  </a:moveTo>
                  <a:lnTo>
                    <a:pt x="9169" y="1607"/>
                  </a:lnTo>
                  <a:lnTo>
                    <a:pt x="3403" y="1607"/>
                  </a:lnTo>
                  <a:lnTo>
                    <a:pt x="3403" y="788"/>
                  </a:lnTo>
                  <a:close/>
                  <a:moveTo>
                    <a:pt x="1734" y="9074"/>
                  </a:moveTo>
                  <a:lnTo>
                    <a:pt x="1734" y="11815"/>
                  </a:lnTo>
                  <a:lnTo>
                    <a:pt x="788" y="11815"/>
                  </a:lnTo>
                  <a:lnTo>
                    <a:pt x="788" y="9074"/>
                  </a:lnTo>
                  <a:close/>
                  <a:moveTo>
                    <a:pt x="5861" y="9074"/>
                  </a:moveTo>
                  <a:lnTo>
                    <a:pt x="5861" y="11815"/>
                  </a:lnTo>
                  <a:lnTo>
                    <a:pt x="4223" y="11815"/>
                  </a:lnTo>
                  <a:lnTo>
                    <a:pt x="4223" y="9074"/>
                  </a:lnTo>
                  <a:close/>
                  <a:moveTo>
                    <a:pt x="8350" y="9074"/>
                  </a:moveTo>
                  <a:lnTo>
                    <a:pt x="8350" y="11815"/>
                  </a:lnTo>
                  <a:lnTo>
                    <a:pt x="6711" y="11815"/>
                  </a:lnTo>
                  <a:lnTo>
                    <a:pt x="6711" y="9074"/>
                  </a:lnTo>
                  <a:close/>
                  <a:moveTo>
                    <a:pt x="10051" y="2458"/>
                  </a:moveTo>
                  <a:lnTo>
                    <a:pt x="10051" y="11815"/>
                  </a:lnTo>
                  <a:lnTo>
                    <a:pt x="9169" y="11815"/>
                  </a:lnTo>
                  <a:lnTo>
                    <a:pt x="9169" y="8664"/>
                  </a:lnTo>
                  <a:cubicBezTo>
                    <a:pt x="9169" y="8444"/>
                    <a:pt x="8980" y="8223"/>
                    <a:pt x="8791" y="8223"/>
                  </a:cubicBezTo>
                  <a:lnTo>
                    <a:pt x="3813" y="8223"/>
                  </a:lnTo>
                  <a:cubicBezTo>
                    <a:pt x="3592" y="8223"/>
                    <a:pt x="3435" y="8444"/>
                    <a:pt x="3435" y="8664"/>
                  </a:cubicBezTo>
                  <a:lnTo>
                    <a:pt x="3435" y="11815"/>
                  </a:lnTo>
                  <a:lnTo>
                    <a:pt x="2616" y="11815"/>
                  </a:lnTo>
                  <a:lnTo>
                    <a:pt x="2616" y="2458"/>
                  </a:lnTo>
                  <a:close/>
                  <a:moveTo>
                    <a:pt x="11815" y="9074"/>
                  </a:moveTo>
                  <a:lnTo>
                    <a:pt x="11815" y="11815"/>
                  </a:lnTo>
                  <a:lnTo>
                    <a:pt x="10839" y="11815"/>
                  </a:lnTo>
                  <a:lnTo>
                    <a:pt x="10839" y="9074"/>
                  </a:lnTo>
                  <a:close/>
                  <a:moveTo>
                    <a:pt x="2994" y="0"/>
                  </a:moveTo>
                  <a:cubicBezTo>
                    <a:pt x="2773" y="0"/>
                    <a:pt x="2616" y="190"/>
                    <a:pt x="2616" y="410"/>
                  </a:cubicBezTo>
                  <a:lnTo>
                    <a:pt x="2616" y="1670"/>
                  </a:lnTo>
                  <a:lnTo>
                    <a:pt x="2206" y="1670"/>
                  </a:lnTo>
                  <a:cubicBezTo>
                    <a:pt x="1986" y="1670"/>
                    <a:pt x="1765" y="1859"/>
                    <a:pt x="1765" y="2080"/>
                  </a:cubicBezTo>
                  <a:lnTo>
                    <a:pt x="1765" y="8318"/>
                  </a:lnTo>
                  <a:lnTo>
                    <a:pt x="410" y="8318"/>
                  </a:lnTo>
                  <a:cubicBezTo>
                    <a:pt x="158" y="8318"/>
                    <a:pt x="1" y="8507"/>
                    <a:pt x="1" y="8727"/>
                  </a:cubicBezTo>
                  <a:lnTo>
                    <a:pt x="1" y="12319"/>
                  </a:lnTo>
                  <a:cubicBezTo>
                    <a:pt x="1" y="12571"/>
                    <a:pt x="190" y="12760"/>
                    <a:pt x="410" y="12760"/>
                  </a:cubicBezTo>
                  <a:lnTo>
                    <a:pt x="12256" y="12760"/>
                  </a:lnTo>
                  <a:cubicBezTo>
                    <a:pt x="12477" y="12760"/>
                    <a:pt x="12634" y="12571"/>
                    <a:pt x="12634" y="12319"/>
                  </a:cubicBezTo>
                  <a:lnTo>
                    <a:pt x="12634" y="8664"/>
                  </a:lnTo>
                  <a:cubicBezTo>
                    <a:pt x="12634" y="8444"/>
                    <a:pt x="12445" y="8223"/>
                    <a:pt x="12225" y="8223"/>
                  </a:cubicBezTo>
                  <a:lnTo>
                    <a:pt x="10839" y="8223"/>
                  </a:lnTo>
                  <a:lnTo>
                    <a:pt x="10839" y="2017"/>
                  </a:lnTo>
                  <a:cubicBezTo>
                    <a:pt x="10839" y="1765"/>
                    <a:pt x="10650" y="1576"/>
                    <a:pt x="10429" y="1576"/>
                  </a:cubicBezTo>
                  <a:lnTo>
                    <a:pt x="10019" y="1576"/>
                  </a:lnTo>
                  <a:lnTo>
                    <a:pt x="10019" y="410"/>
                  </a:lnTo>
                  <a:cubicBezTo>
                    <a:pt x="10019" y="158"/>
                    <a:pt x="9799" y="0"/>
                    <a:pt x="96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9" name="Google Shape;339;p35"/>
          <p:cNvSpPr txBox="1"/>
          <p:nvPr/>
        </p:nvSpPr>
        <p:spPr>
          <a:xfrm>
            <a:off x="3221400" y="1156802"/>
            <a:ext cx="58170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ira Sans Extra Condensed"/>
              <a:buChar char="●"/>
            </a:pPr>
            <a:r>
              <a:rPr lang="es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Цахим дэд бүтцийн систем дээр суурьлагдсан байна</a:t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ira Sans Extra Condensed"/>
              <a:buChar char="●"/>
            </a:pPr>
            <a:r>
              <a:rPr lang="es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QR code</a:t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ira Sans Extra Condensed"/>
              <a:buChar char="●"/>
            </a:pPr>
            <a:r>
              <a:rPr lang="es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Бүхий л үйлчилгээний газар, зорин очих газруудад байрласан байна</a:t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ira Sans Extra Condensed"/>
              <a:buChar char="●"/>
            </a:pPr>
            <a:r>
              <a:rPr lang="es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Буцахад манай аялал жуулчлалын талаар нэгдсэн үнэлгээг авах</a:t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ira Sans Extra Condensed"/>
              <a:buChar char="●"/>
            </a:pPr>
            <a:r>
              <a:rPr lang="es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Датанд дүн шинжилгээ хийх боломжтой</a:t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ira Sans Extra Condensed"/>
              <a:buChar char="●"/>
            </a:pPr>
            <a:r>
              <a:rPr lang="es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Гомдлыг барагдуулахад ажиллана</a:t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6"/>
          <p:cNvSpPr txBox="1"/>
          <p:nvPr>
            <p:ph type="ctrTitle"/>
          </p:nvPr>
        </p:nvSpPr>
        <p:spPr>
          <a:xfrm>
            <a:off x="619900" y="134800"/>
            <a:ext cx="7904100" cy="5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HIGH LEVEL STRUCTURE</a:t>
            </a:r>
            <a:endParaRPr/>
          </a:p>
        </p:txBody>
      </p:sp>
      <p:pic>
        <p:nvPicPr>
          <p:cNvPr id="345" name="Google Shape;3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051" y="676526"/>
            <a:ext cx="7849902" cy="440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НЭМЭГДСЭН ӨӨРЧЛӨЛТ</a:t>
            </a:r>
            <a:endParaRPr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51" name="Google Shape;351;p37"/>
          <p:cNvSpPr txBox="1"/>
          <p:nvPr/>
        </p:nvSpPr>
        <p:spPr>
          <a:xfrm>
            <a:off x="2417067" y="1649125"/>
            <a:ext cx="2154000" cy="3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11E4C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ОНЛАЙН ЗАХИАЛГЫН СИСТЕМТЭЙ ХОЛБОЛТ ХИЙХ</a:t>
            </a:r>
            <a:endParaRPr b="1" sz="1600">
              <a:solidFill>
                <a:srgbClr val="11E4C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Платформ Reservation Management System (RMS) дэд системтэй болохоор шаардлагад оруулсан. RMS нь Буудлын удирдлага, Тур оператор компани болон Онлайн аяллын агентлагуудтай холбох боломжтой</a:t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52" name="Google Shape;352;p37"/>
          <p:cNvSpPr txBox="1"/>
          <p:nvPr/>
        </p:nvSpPr>
        <p:spPr>
          <a:xfrm>
            <a:off x="165800" y="1649125"/>
            <a:ext cx="2043300" cy="30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11E4C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ХИЙМЭЛ ОЮУН УХААН СУУРЬТАЙ АЯЛЛЫН ЗӨВЛӨХ</a:t>
            </a:r>
            <a:endParaRPr b="1" sz="1600">
              <a:solidFill>
                <a:srgbClr val="11E4C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Goolge компанийн шийдэл дээр үндэслэн хэрэглэгчид системийн өөрийн дата, Google -ийн хайлт дээр үндэслэн олон хэлээр, шууд мэдээлэл өгөх, санал хүсэлт, гомдол зэргийг авах боломжтой болно</a:t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53" name="Google Shape;353;p37"/>
          <p:cNvSpPr txBox="1"/>
          <p:nvPr/>
        </p:nvSpPr>
        <p:spPr>
          <a:xfrm>
            <a:off x="4661088" y="1686200"/>
            <a:ext cx="21540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es" sz="1600">
                <a:solidFill>
                  <a:srgbClr val="11E4C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</a:br>
            <a:r>
              <a:rPr b="1" lang="es" sz="1600">
                <a:solidFill>
                  <a:srgbClr val="11E4C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EVISA</a:t>
            </a:r>
            <a:br>
              <a:rPr b="1" lang="es" sz="1600">
                <a:solidFill>
                  <a:srgbClr val="11E4C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</a:br>
            <a:r>
              <a:rPr b="1" lang="es" sz="1600">
                <a:solidFill>
                  <a:srgbClr val="11E4C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TAX FREE</a:t>
            </a:r>
            <a:endParaRPr b="1" sz="1600">
              <a:solidFill>
                <a:srgbClr val="11E4C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Жуулчдад хэрэгцээтэй одоо ашиглагдаж буй цахим виз, татварын буцаалт нь онлайн байгаа ба үүнийн Хөтөч апп дээр нэмж оруулснаар жуулчны замналд чухал нөлөөллийг үзүүлнэ</a:t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54" name="Google Shape;354;p37"/>
          <p:cNvSpPr txBox="1"/>
          <p:nvPr/>
        </p:nvSpPr>
        <p:spPr>
          <a:xfrm>
            <a:off x="6905124" y="1649125"/>
            <a:ext cx="2154000" cy="3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11E4C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DMO (Destination Management Organization)</a:t>
            </a:r>
            <a:endParaRPr b="1" sz="1600">
              <a:solidFill>
                <a:srgbClr val="11E4C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Жуулчдын ихээр зорин очих газар, Байгалийн цогцолбор газрын хуудсыг бие даасан байдлаар байгуулах, шинээр үүсгэх, дата мэдээллийг тухайн ангилалд хамааруулах боломжтой</a:t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(Хустай БЦГ, </a:t>
            </a:r>
            <a:br>
              <a:rPr lang="es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</a:br>
            <a:r>
              <a:rPr lang="es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Горхи-Тэрэлж БЦГ гэх зэрэг)</a:t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355" name="Google Shape;355;p37"/>
          <p:cNvCxnSpPr/>
          <p:nvPr/>
        </p:nvCxnSpPr>
        <p:spPr>
          <a:xfrm>
            <a:off x="148275" y="2682450"/>
            <a:ext cx="1992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6" name="Google Shape;356;p37"/>
          <p:cNvCxnSpPr/>
          <p:nvPr/>
        </p:nvCxnSpPr>
        <p:spPr>
          <a:xfrm>
            <a:off x="2497775" y="2682450"/>
            <a:ext cx="1992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37"/>
          <p:cNvCxnSpPr/>
          <p:nvPr/>
        </p:nvCxnSpPr>
        <p:spPr>
          <a:xfrm>
            <a:off x="4779050" y="2682450"/>
            <a:ext cx="1992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8" name="Google Shape;358;p37"/>
          <p:cNvCxnSpPr/>
          <p:nvPr/>
        </p:nvCxnSpPr>
        <p:spPr>
          <a:xfrm>
            <a:off x="6934900" y="2682450"/>
            <a:ext cx="1992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8517" y="2745254"/>
            <a:ext cx="2414383" cy="1237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587" y="1112125"/>
            <a:ext cx="2399659" cy="122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1173" y="1106553"/>
            <a:ext cx="2414379" cy="123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6575" y="2741156"/>
            <a:ext cx="2414375" cy="124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9953" y="2670376"/>
            <a:ext cx="2324849" cy="131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0150" y="1106551"/>
            <a:ext cx="2328873" cy="131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/>
          <p:nvPr/>
        </p:nvSpPr>
        <p:spPr>
          <a:xfrm>
            <a:off x="217275" y="259050"/>
            <a:ext cx="5797500" cy="593700"/>
          </a:xfrm>
          <a:prstGeom prst="parallelogram">
            <a:avLst>
              <a:gd fmla="val 25000" name="adj"/>
            </a:avLst>
          </a:prstGeom>
          <a:solidFill>
            <a:srgbClr val="11E4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0" name="Google Shape;130;p20"/>
          <p:cNvSpPr txBox="1"/>
          <p:nvPr>
            <p:ph idx="4294967295" type="ctrTitle"/>
          </p:nvPr>
        </p:nvSpPr>
        <p:spPr>
          <a:xfrm>
            <a:off x="619950" y="254850"/>
            <a:ext cx="4801500" cy="8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7337D4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БУСАД ОРОН, ХОТУУДЫН ЖИШЭЭ</a:t>
            </a:r>
            <a:endParaRPr>
              <a:solidFill>
                <a:srgbClr val="7337D4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1482850" y="3753450"/>
            <a:ext cx="1088100" cy="229200"/>
          </a:xfrm>
          <a:prstGeom prst="parallelogram">
            <a:avLst>
              <a:gd fmla="val 41919" name="adj"/>
            </a:avLst>
          </a:prstGeom>
          <a:solidFill>
            <a:srgbClr val="7337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11E4C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Visit KOREA</a:t>
            </a:r>
            <a:endParaRPr b="1" sz="1000">
              <a:solidFill>
                <a:srgbClr val="11E4C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1533300" y="2103225"/>
            <a:ext cx="1088100" cy="229200"/>
          </a:xfrm>
          <a:prstGeom prst="parallelogram">
            <a:avLst>
              <a:gd fmla="val 41919" name="adj"/>
            </a:avLst>
          </a:prstGeom>
          <a:solidFill>
            <a:srgbClr val="7337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11E4C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Visit DUBAI</a:t>
            </a:r>
            <a:endParaRPr b="1" sz="1000">
              <a:solidFill>
                <a:srgbClr val="11E4C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4873750" y="2103225"/>
            <a:ext cx="1088100" cy="229200"/>
          </a:xfrm>
          <a:prstGeom prst="parallelogram">
            <a:avLst>
              <a:gd fmla="val 41919" name="adj"/>
            </a:avLst>
          </a:prstGeom>
          <a:solidFill>
            <a:srgbClr val="7337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11E4C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ESTA USA</a:t>
            </a:r>
            <a:endParaRPr b="1" sz="1000">
              <a:solidFill>
                <a:srgbClr val="11E4C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4763525" y="3753450"/>
            <a:ext cx="1198200" cy="229200"/>
          </a:xfrm>
          <a:prstGeom prst="parallelogram">
            <a:avLst>
              <a:gd fmla="val 41919" name="adj"/>
            </a:avLst>
          </a:prstGeom>
          <a:solidFill>
            <a:srgbClr val="7337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11E4C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Australia ETA</a:t>
            </a:r>
            <a:endParaRPr b="1" sz="1000">
              <a:solidFill>
                <a:srgbClr val="11E4C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5" name="Google Shape;135;p20"/>
          <p:cNvSpPr/>
          <p:nvPr/>
        </p:nvSpPr>
        <p:spPr>
          <a:xfrm>
            <a:off x="7543800" y="2189625"/>
            <a:ext cx="1290900" cy="229200"/>
          </a:xfrm>
          <a:prstGeom prst="parallelogram">
            <a:avLst>
              <a:gd fmla="val 41919" name="adj"/>
            </a:avLst>
          </a:prstGeom>
          <a:solidFill>
            <a:srgbClr val="7337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11E4C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visitbritain.org</a:t>
            </a:r>
            <a:endParaRPr b="1" sz="1000">
              <a:solidFill>
                <a:srgbClr val="11E4C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6" name="Google Shape;136;p20"/>
          <p:cNvSpPr/>
          <p:nvPr/>
        </p:nvSpPr>
        <p:spPr>
          <a:xfrm>
            <a:off x="7677775" y="3753450"/>
            <a:ext cx="1198200" cy="229200"/>
          </a:xfrm>
          <a:prstGeom prst="parallelogram">
            <a:avLst>
              <a:gd fmla="val 41919" name="adj"/>
            </a:avLst>
          </a:prstGeom>
          <a:solidFill>
            <a:srgbClr val="7337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11E4C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japan.travel</a:t>
            </a:r>
            <a:endParaRPr b="1" sz="1000">
              <a:solidFill>
                <a:srgbClr val="11E4C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156575" y="4087000"/>
            <a:ext cx="2464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7337D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Жуулчдад зориулсан хөтөч аппликейшн - Хэрэгцээтэй үйлчилгээг олох, аялалтай холбоотой мэдээлэл авахад чиглэсэн</a:t>
            </a:r>
            <a:endParaRPr sz="1300">
              <a:solidFill>
                <a:srgbClr val="7337D4"/>
              </a:solidFill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3453300" y="4087000"/>
            <a:ext cx="246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7337D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Виз авах болон визгүй зорчиход хялбар нэвтрэхтэй холбоотой бүртгэл, зохицуулалтыг бий болгосон</a:t>
            </a:r>
            <a:endParaRPr sz="1300">
              <a:solidFill>
                <a:srgbClr val="7337D4"/>
              </a:solidFill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6392175" y="4087000"/>
            <a:ext cx="2464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7337D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Аялал жуулчлалын сурталчлах, жуулчдад аялахтай холбоотой х</a:t>
            </a:r>
            <a:r>
              <a:rPr lang="es" sz="1200">
                <a:solidFill>
                  <a:srgbClr val="7337D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эрэгцээтэй мэдээлэл, зөвлөгөө авах, үйлчилгээг олоход туслах</a:t>
            </a:r>
            <a:endParaRPr sz="1300">
              <a:solidFill>
                <a:srgbClr val="7337D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7337D4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8"/>
          <p:cNvSpPr txBox="1"/>
          <p:nvPr>
            <p:ph type="ctrTitle"/>
          </p:nvPr>
        </p:nvSpPr>
        <p:spPr>
          <a:xfrm>
            <a:off x="619950" y="430075"/>
            <a:ext cx="7904100" cy="5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НЭМЭГДСЭН САНАЛ</a:t>
            </a:r>
            <a:endParaRPr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64" name="Google Shape;364;p38"/>
          <p:cNvSpPr txBox="1"/>
          <p:nvPr/>
        </p:nvSpPr>
        <p:spPr>
          <a:xfrm>
            <a:off x="716325" y="1233000"/>
            <a:ext cx="69990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ira Sans Extra Condensed"/>
              <a:buChar char="●"/>
            </a:pPr>
            <a:r>
              <a:rPr lang="es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Аялал жуулчлалын салбарын B2B платформ байх</a:t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ira Sans Extra Condensed"/>
              <a:buChar char="●"/>
            </a:pPr>
            <a:r>
              <a:rPr lang="es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Хүний нөөцийн нэгдсэн сан</a:t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ira Sans Extra Condensed"/>
              <a:buChar char="●"/>
            </a:pPr>
            <a:r>
              <a:rPr lang="es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Сургалт, хөгжлийн систем</a:t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ira Sans Extra Condensed"/>
              <a:buChar char="●"/>
            </a:pPr>
            <a:r>
              <a:rPr lang="es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User Generated Content - </a:t>
            </a:r>
            <a:r>
              <a:rPr lang="es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Хэрэглэгч контент оруулах боломжийг нээлттэй болгох</a:t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ira Sans Extra Condensed"/>
              <a:buChar char="●"/>
            </a:pPr>
            <a:r>
              <a:rPr lang="es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Аяллын бүтээгдэхүүн, үйлчилгээг захиалах боломжтой болгож байна</a:t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/>
          <p:cNvSpPr txBox="1"/>
          <p:nvPr>
            <p:ph type="ctrTitle"/>
          </p:nvPr>
        </p:nvSpPr>
        <p:spPr>
          <a:xfrm>
            <a:off x="619950" y="236725"/>
            <a:ext cx="7904100" cy="57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ЗӨВЛӨХ БАГИЙН ХЭРЭГЦЭЭ</a:t>
            </a:r>
            <a:endParaRPr sz="2700"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70" name="Google Shape;370;p39"/>
          <p:cNvSpPr txBox="1"/>
          <p:nvPr/>
        </p:nvSpPr>
        <p:spPr>
          <a:xfrm>
            <a:off x="163125" y="1212400"/>
            <a:ext cx="4461300" cy="3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ҮНДСЭН ҮҮРЭГ</a:t>
            </a:r>
            <a:endParaRPr b="1"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Extra Condensed"/>
              <a:buChar char="●"/>
            </a:pPr>
            <a:r>
              <a:rPr lang="es" sz="16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Төрийн болон бизнесийн гуравдагч талтай холболт хийх зөвшөөрөл авах, холбогдох гэрээ хэлцэл байгуулах</a:t>
            </a:r>
            <a:endParaRPr sz="16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Extra Condensed"/>
              <a:buChar char="●"/>
            </a:pPr>
            <a:r>
              <a:rPr lang="es" sz="16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Системийн архитектур, шаардлагыг батлах, аудит хийж хүлээн авах</a:t>
            </a:r>
            <a:endParaRPr sz="16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Extra Condensed"/>
              <a:buChar char="●"/>
            </a:pPr>
            <a:r>
              <a:rPr lang="es" sz="16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Аялал жуулчлалын мэргэжлийн зөвлөгөө, оролцогч талуудыг саналуудыг авах, турших</a:t>
            </a:r>
            <a:endParaRPr sz="16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Extra Condensed"/>
              <a:buChar char="●"/>
            </a:pPr>
            <a:r>
              <a:rPr lang="es" sz="16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Хууль, эрх зүйн зөвлөгөө мэдээллээр гүйцэтгэгчийг хангах</a:t>
            </a:r>
            <a:endParaRPr sz="16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Extra Condensed"/>
              <a:buChar char="●"/>
            </a:pPr>
            <a:r>
              <a:rPr lang="es" sz="16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Платформыг аялал жуулчлалын салбарт нэвтрүүлэлт хийх</a:t>
            </a:r>
            <a:endParaRPr sz="16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71" name="Google Shape;371;p39"/>
          <p:cNvSpPr txBox="1"/>
          <p:nvPr/>
        </p:nvSpPr>
        <p:spPr>
          <a:xfrm>
            <a:off x="5032300" y="1212400"/>
            <a:ext cx="3868800" cy="31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11E4C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БҮРЭЛДЭХҮҮН</a:t>
            </a:r>
            <a:endParaRPr b="1" sz="2000">
              <a:solidFill>
                <a:srgbClr val="11E4C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Extra Condensed"/>
              <a:buChar char="●"/>
            </a:pPr>
            <a:r>
              <a:rPr lang="es" sz="16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Төслийн удирдагч</a:t>
            </a:r>
            <a:endParaRPr sz="16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Extra Condensed"/>
              <a:buChar char="●"/>
            </a:pPr>
            <a:r>
              <a:rPr lang="es" sz="16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Координатор</a:t>
            </a:r>
            <a:endParaRPr sz="16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Extra Condensed"/>
              <a:buChar char="●"/>
            </a:pPr>
            <a:r>
              <a:rPr lang="es" sz="16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Технологийн мэргэжилтэн</a:t>
            </a:r>
            <a:endParaRPr sz="16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Extra Condensed"/>
              <a:buChar char="●"/>
            </a:pPr>
            <a:r>
              <a:rPr lang="es" sz="16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Технологийн аудитор</a:t>
            </a:r>
            <a:endParaRPr sz="16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Extra Condensed"/>
              <a:buChar char="●"/>
            </a:pPr>
            <a:r>
              <a:rPr lang="es" sz="16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Аялал жуулчлалын мэргэжилтэн</a:t>
            </a:r>
            <a:endParaRPr sz="16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Extra Condensed"/>
              <a:buChar char="●"/>
            </a:pPr>
            <a:r>
              <a:rPr lang="es" sz="16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Нэвтрүүлэлтийн ажилтан</a:t>
            </a:r>
            <a:endParaRPr sz="16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0"/>
          <p:cNvSpPr txBox="1"/>
          <p:nvPr>
            <p:ph idx="2" type="ctrTitle"/>
          </p:nvPr>
        </p:nvSpPr>
        <p:spPr>
          <a:xfrm flipH="1">
            <a:off x="4690350" y="2162697"/>
            <a:ext cx="3849000" cy="14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41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Анхаарал хандуулсанд баярлалаа</a:t>
            </a:r>
            <a:endParaRPr sz="59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377" name="Google Shape;37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56824" y="762825"/>
            <a:ext cx="3806551" cy="368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/>
          <p:nvPr/>
        </p:nvSpPr>
        <p:spPr>
          <a:xfrm>
            <a:off x="83400" y="852625"/>
            <a:ext cx="8934000" cy="4216500"/>
          </a:xfrm>
          <a:prstGeom prst="rect">
            <a:avLst/>
          </a:prstGeom>
          <a:gradFill>
            <a:gsLst>
              <a:gs pos="0">
                <a:srgbClr val="4E29AA"/>
              </a:gs>
              <a:gs pos="100000">
                <a:srgbClr val="1E12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3">
            <a:alphaModFix/>
          </a:blip>
          <a:srcRect b="0" l="7987" r="8983" t="0"/>
          <a:stretch/>
        </p:blipFill>
        <p:spPr>
          <a:xfrm>
            <a:off x="287300" y="1496575"/>
            <a:ext cx="4446600" cy="2928600"/>
          </a:xfrm>
          <a:prstGeom prst="roundRect">
            <a:avLst>
              <a:gd fmla="val 3941" name="adj"/>
            </a:avLst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6" name="Google Shape;146;p21"/>
          <p:cNvSpPr txBox="1"/>
          <p:nvPr/>
        </p:nvSpPr>
        <p:spPr>
          <a:xfrm>
            <a:off x="37062" y="111200"/>
            <a:ext cx="6765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900">
                <a:solidFill>
                  <a:srgbClr val="7337D4"/>
                </a:solidFill>
                <a:latin typeface="Saira Extra Condensed"/>
                <a:ea typeface="Saira Extra Condensed"/>
                <a:cs typeface="Saira Extra Condensed"/>
                <a:sym typeface="Saira Extra Condensed"/>
              </a:rPr>
              <a:t>T</a:t>
            </a:r>
            <a:r>
              <a:rPr b="1" lang="es" sz="2900">
                <a:solidFill>
                  <a:srgbClr val="7337D4"/>
                </a:solidFill>
                <a:latin typeface="Saira Extra Condensed"/>
                <a:ea typeface="Saira Extra Condensed"/>
                <a:cs typeface="Saira Extra Condensed"/>
                <a:sym typeface="Saira Extra Condensed"/>
              </a:rPr>
              <a:t>cube</a:t>
            </a:r>
            <a:r>
              <a:rPr b="1" lang="es" sz="2900">
                <a:solidFill>
                  <a:srgbClr val="7337D4"/>
                </a:solidFill>
                <a:latin typeface="Saira Extra Condensed"/>
                <a:ea typeface="Saira Extra Condensed"/>
                <a:cs typeface="Saira Extra Condensed"/>
                <a:sym typeface="Saira Extra Condensed"/>
              </a:rPr>
              <a:t> - Tourism Technology Transformation Cube</a:t>
            </a:r>
            <a:endParaRPr b="1" sz="2900">
              <a:solidFill>
                <a:srgbClr val="7337D4"/>
              </a:solidFill>
              <a:latin typeface="Saira Extra Condensed"/>
              <a:ea typeface="Saira Extra Condensed"/>
              <a:cs typeface="Saira Extra Condensed"/>
              <a:sym typeface="Saira Extra Condensed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4939650" y="1386500"/>
            <a:ext cx="3966600" cy="3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А</a:t>
            </a: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ялал жуулчлалын салбарт технологийн шилжилт, шинэчлэлтийг дэмжих зорилготой </a:t>
            </a:r>
            <a:r>
              <a:rPr b="1" lang="es">
                <a:solidFill>
                  <a:srgbClr val="11E4C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Singapore Tourism Board</a:t>
            </a: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-ийн хөтөлбөр бөгөөд оролцогч талуудыг (жуулчны үйлчилгээ үзүүлэгчид, компаниуд, төрийн байгууллагууд) инноваци, технологид тулгуурлан хөгжүүлэхэд чиглэгдсэн байдаг.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1E4C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Үйл ажиллагаа: </a:t>
            </a:r>
            <a:endParaRPr b="1">
              <a:solidFill>
                <a:srgbClr val="11E4C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Шийдлийн платформ бий болгох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Сургалт ба чадавхийг хөгжүүлэх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Судалгаа ба хөгжүүлэлт (R&amp;D)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Инновацийг дэмжих, санхүүжилт олгох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Түншлэл байгуулах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ctrTitle"/>
          </p:nvPr>
        </p:nvSpPr>
        <p:spPr>
          <a:xfrm>
            <a:off x="1019425" y="1548700"/>
            <a:ext cx="3666900" cy="284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39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Registration and Content Management system</a:t>
            </a:r>
            <a:endParaRPr sz="3900"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850" y="1610101"/>
            <a:ext cx="2880101" cy="253682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>
            <p:ph idx="4294967295" type="title"/>
          </p:nvPr>
        </p:nvSpPr>
        <p:spPr>
          <a:xfrm flipH="1">
            <a:off x="3241537" y="1057615"/>
            <a:ext cx="1444800" cy="16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5200">
                <a:solidFill>
                  <a:srgbClr val="FFFFFF"/>
                </a:solidFill>
              </a:rPr>
              <a:t>01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БҮРТГЭЛ, КОНТЕНТИЙН СИСТЕМ</a:t>
            </a:r>
            <a:endParaRPr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1076125" y="1168225"/>
            <a:ext cx="7252200" cy="12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 u="sng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ҮЙЛЧИЛГЭЭ ЭРХЛЭГЧИД БҮРТГЭХ</a:t>
            </a:r>
            <a:endParaRPr b="1" sz="1700" u="sng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Аялал жуулчлалын чиглэлээр үйл ажиллагаа явуулж буй байгууллагууд хуулийн дагуу болон сайн дураараа бүртгэл үүсгэнэ. 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1076125" y="2445800"/>
            <a:ext cx="7252200" cy="12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 u="sng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ЗОРИН ОЧИХ ГАЗАР, ХЭРЭГЦЭЭТ ҮЙЛЧИЛГЭЭНИЙ МЭДЭЭЛЭЛ</a:t>
            </a:r>
            <a:endParaRPr b="1" sz="1700" u="sng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МУ-ын зорин очих газрууд, Эмнэлэг, цагдаа, зам маршрут гэх зэрэг жуулчдад хэрэгцээтэй мэдээллийг энэхүү төсөл, салбарынхан, орон нутгийн байгууллагуудын дэмжлэгтэйгээр оруулах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1076125" y="3666800"/>
            <a:ext cx="7252200" cy="12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 u="sng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СТАТИСТИК ТООН МЭДЭЭЛЭЛ</a:t>
            </a:r>
            <a:endParaRPr b="1" sz="1700" u="sng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Аялал жуулчлал, жуулчидтай холбоотой тоон мэдээллүүдийг нэгтгэх замаар салбарын статистик, тоон мэдээллийг нэгтгэх, нээлттэй болгох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63" name="Google Shape;163;p23"/>
          <p:cNvGrpSpPr/>
          <p:nvPr/>
        </p:nvGrpSpPr>
        <p:grpSpPr>
          <a:xfrm>
            <a:off x="433911" y="2521057"/>
            <a:ext cx="430996" cy="432763"/>
            <a:chOff x="-33673825" y="2634975"/>
            <a:chExt cx="291450" cy="292625"/>
          </a:xfrm>
        </p:grpSpPr>
        <p:sp>
          <p:nvSpPr>
            <p:cNvPr id="164" name="Google Shape;164;p23"/>
            <p:cNvSpPr/>
            <p:nvPr/>
          </p:nvSpPr>
          <p:spPr>
            <a:xfrm>
              <a:off x="-33673825" y="2634975"/>
              <a:ext cx="291450" cy="292625"/>
            </a:xfrm>
            <a:custGeom>
              <a:rect b="b" l="l" r="r" t="t"/>
              <a:pathLst>
                <a:path extrusionOk="0" h="11705" w="11658">
                  <a:moveTo>
                    <a:pt x="5829" y="662"/>
                  </a:moveTo>
                  <a:cubicBezTo>
                    <a:pt x="6459" y="662"/>
                    <a:pt x="7089" y="1261"/>
                    <a:pt x="7562" y="2238"/>
                  </a:cubicBezTo>
                  <a:cubicBezTo>
                    <a:pt x="7310" y="2364"/>
                    <a:pt x="7152" y="2553"/>
                    <a:pt x="7026" y="2773"/>
                  </a:cubicBezTo>
                  <a:cubicBezTo>
                    <a:pt x="6648" y="2742"/>
                    <a:pt x="6238" y="2710"/>
                    <a:pt x="5860" y="2710"/>
                  </a:cubicBezTo>
                  <a:cubicBezTo>
                    <a:pt x="5451" y="2710"/>
                    <a:pt x="5041" y="2742"/>
                    <a:pt x="4663" y="2773"/>
                  </a:cubicBezTo>
                  <a:cubicBezTo>
                    <a:pt x="4569" y="2553"/>
                    <a:pt x="4348" y="2364"/>
                    <a:pt x="4159" y="2238"/>
                  </a:cubicBezTo>
                  <a:cubicBezTo>
                    <a:pt x="4569" y="1261"/>
                    <a:pt x="5199" y="662"/>
                    <a:pt x="5829" y="662"/>
                  </a:cubicBezTo>
                  <a:close/>
                  <a:moveTo>
                    <a:pt x="3403" y="2742"/>
                  </a:moveTo>
                  <a:cubicBezTo>
                    <a:pt x="3813" y="2742"/>
                    <a:pt x="4096" y="3057"/>
                    <a:pt x="4096" y="3403"/>
                  </a:cubicBezTo>
                  <a:cubicBezTo>
                    <a:pt x="4096" y="3750"/>
                    <a:pt x="3781" y="4097"/>
                    <a:pt x="3403" y="4097"/>
                  </a:cubicBezTo>
                  <a:cubicBezTo>
                    <a:pt x="3025" y="4097"/>
                    <a:pt x="2741" y="3750"/>
                    <a:pt x="2741" y="3403"/>
                  </a:cubicBezTo>
                  <a:cubicBezTo>
                    <a:pt x="2741" y="3057"/>
                    <a:pt x="3025" y="2742"/>
                    <a:pt x="3403" y="2742"/>
                  </a:cubicBezTo>
                  <a:close/>
                  <a:moveTo>
                    <a:pt x="7562" y="946"/>
                  </a:moveTo>
                  <a:cubicBezTo>
                    <a:pt x="9011" y="1482"/>
                    <a:pt x="10145" y="2616"/>
                    <a:pt x="10649" y="4097"/>
                  </a:cubicBezTo>
                  <a:cubicBezTo>
                    <a:pt x="10334" y="3844"/>
                    <a:pt x="9988" y="3655"/>
                    <a:pt x="9609" y="3466"/>
                  </a:cubicBezTo>
                  <a:lnTo>
                    <a:pt x="9609" y="3403"/>
                  </a:lnTo>
                  <a:cubicBezTo>
                    <a:pt x="9609" y="2679"/>
                    <a:pt x="8979" y="2049"/>
                    <a:pt x="8223" y="2049"/>
                  </a:cubicBezTo>
                  <a:lnTo>
                    <a:pt x="8192" y="2049"/>
                  </a:lnTo>
                  <a:cubicBezTo>
                    <a:pt x="7971" y="1608"/>
                    <a:pt x="7782" y="1261"/>
                    <a:pt x="7562" y="946"/>
                  </a:cubicBezTo>
                  <a:close/>
                  <a:moveTo>
                    <a:pt x="4096" y="978"/>
                  </a:moveTo>
                  <a:lnTo>
                    <a:pt x="4096" y="978"/>
                  </a:lnTo>
                  <a:cubicBezTo>
                    <a:pt x="3844" y="1293"/>
                    <a:pt x="3624" y="1639"/>
                    <a:pt x="3466" y="2080"/>
                  </a:cubicBezTo>
                  <a:lnTo>
                    <a:pt x="3403" y="2080"/>
                  </a:lnTo>
                  <a:cubicBezTo>
                    <a:pt x="2678" y="2080"/>
                    <a:pt x="2048" y="2710"/>
                    <a:pt x="2048" y="3466"/>
                  </a:cubicBezTo>
                  <a:lnTo>
                    <a:pt x="2048" y="3498"/>
                  </a:lnTo>
                  <a:cubicBezTo>
                    <a:pt x="1639" y="3687"/>
                    <a:pt x="1292" y="3876"/>
                    <a:pt x="977" y="4128"/>
                  </a:cubicBezTo>
                  <a:cubicBezTo>
                    <a:pt x="1481" y="2616"/>
                    <a:pt x="2615" y="1482"/>
                    <a:pt x="4096" y="978"/>
                  </a:cubicBezTo>
                  <a:close/>
                  <a:moveTo>
                    <a:pt x="8223" y="2773"/>
                  </a:moveTo>
                  <a:cubicBezTo>
                    <a:pt x="8601" y="2773"/>
                    <a:pt x="8885" y="3088"/>
                    <a:pt x="8885" y="3466"/>
                  </a:cubicBezTo>
                  <a:cubicBezTo>
                    <a:pt x="8885" y="3813"/>
                    <a:pt x="8601" y="4128"/>
                    <a:pt x="8223" y="4128"/>
                  </a:cubicBezTo>
                  <a:cubicBezTo>
                    <a:pt x="7814" y="4128"/>
                    <a:pt x="7562" y="3813"/>
                    <a:pt x="7562" y="3466"/>
                  </a:cubicBezTo>
                  <a:cubicBezTo>
                    <a:pt x="7562" y="3088"/>
                    <a:pt x="7877" y="2773"/>
                    <a:pt x="8223" y="2773"/>
                  </a:cubicBezTo>
                  <a:close/>
                  <a:moveTo>
                    <a:pt x="9452" y="4160"/>
                  </a:moveTo>
                  <a:cubicBezTo>
                    <a:pt x="10429" y="4632"/>
                    <a:pt x="11027" y="5262"/>
                    <a:pt x="11027" y="5892"/>
                  </a:cubicBezTo>
                  <a:cubicBezTo>
                    <a:pt x="10964" y="5924"/>
                    <a:pt x="10933" y="6050"/>
                    <a:pt x="10933" y="6176"/>
                  </a:cubicBezTo>
                  <a:cubicBezTo>
                    <a:pt x="10492" y="5735"/>
                    <a:pt x="9925" y="5514"/>
                    <a:pt x="9294" y="5514"/>
                  </a:cubicBezTo>
                  <a:cubicBezTo>
                    <a:pt x="9168" y="5514"/>
                    <a:pt x="9042" y="5514"/>
                    <a:pt x="8916" y="5546"/>
                  </a:cubicBezTo>
                  <a:cubicBezTo>
                    <a:pt x="8916" y="5231"/>
                    <a:pt x="8885" y="4947"/>
                    <a:pt x="8885" y="4664"/>
                  </a:cubicBezTo>
                  <a:cubicBezTo>
                    <a:pt x="9137" y="4569"/>
                    <a:pt x="9326" y="4349"/>
                    <a:pt x="9452" y="4160"/>
                  </a:cubicBezTo>
                  <a:close/>
                  <a:moveTo>
                    <a:pt x="2237" y="4097"/>
                  </a:moveTo>
                  <a:cubicBezTo>
                    <a:pt x="2363" y="4349"/>
                    <a:pt x="2552" y="4506"/>
                    <a:pt x="2773" y="4632"/>
                  </a:cubicBezTo>
                  <a:cubicBezTo>
                    <a:pt x="2741" y="5042"/>
                    <a:pt x="2710" y="5420"/>
                    <a:pt x="2710" y="5829"/>
                  </a:cubicBezTo>
                  <a:cubicBezTo>
                    <a:pt x="2710" y="6207"/>
                    <a:pt x="2741" y="6617"/>
                    <a:pt x="2773" y="6995"/>
                  </a:cubicBezTo>
                  <a:cubicBezTo>
                    <a:pt x="2552" y="7121"/>
                    <a:pt x="2363" y="7310"/>
                    <a:pt x="2237" y="7499"/>
                  </a:cubicBezTo>
                  <a:cubicBezTo>
                    <a:pt x="1261" y="7026"/>
                    <a:pt x="662" y="6459"/>
                    <a:pt x="662" y="5829"/>
                  </a:cubicBezTo>
                  <a:cubicBezTo>
                    <a:pt x="662" y="5199"/>
                    <a:pt x="1261" y="4569"/>
                    <a:pt x="2237" y="4097"/>
                  </a:cubicBezTo>
                  <a:close/>
                  <a:moveTo>
                    <a:pt x="5829" y="3466"/>
                  </a:moveTo>
                  <a:cubicBezTo>
                    <a:pt x="6175" y="3466"/>
                    <a:pt x="6522" y="3466"/>
                    <a:pt x="6869" y="3498"/>
                  </a:cubicBezTo>
                  <a:cubicBezTo>
                    <a:pt x="6932" y="4191"/>
                    <a:pt x="7467" y="4790"/>
                    <a:pt x="8192" y="4790"/>
                  </a:cubicBezTo>
                  <a:cubicBezTo>
                    <a:pt x="8223" y="5105"/>
                    <a:pt x="8223" y="5420"/>
                    <a:pt x="8223" y="5735"/>
                  </a:cubicBezTo>
                  <a:cubicBezTo>
                    <a:pt x="7436" y="6144"/>
                    <a:pt x="6869" y="6963"/>
                    <a:pt x="6869" y="7909"/>
                  </a:cubicBezTo>
                  <a:lnTo>
                    <a:pt x="6869" y="8192"/>
                  </a:lnTo>
                  <a:cubicBezTo>
                    <a:pt x="6522" y="8224"/>
                    <a:pt x="6175" y="8224"/>
                    <a:pt x="5829" y="8224"/>
                  </a:cubicBezTo>
                  <a:cubicBezTo>
                    <a:pt x="5451" y="8224"/>
                    <a:pt x="5104" y="8224"/>
                    <a:pt x="4758" y="8192"/>
                  </a:cubicBezTo>
                  <a:cubicBezTo>
                    <a:pt x="4726" y="7468"/>
                    <a:pt x="4159" y="6869"/>
                    <a:pt x="3466" y="6869"/>
                  </a:cubicBezTo>
                  <a:cubicBezTo>
                    <a:pt x="3403" y="6522"/>
                    <a:pt x="3403" y="6207"/>
                    <a:pt x="3403" y="5861"/>
                  </a:cubicBezTo>
                  <a:cubicBezTo>
                    <a:pt x="3403" y="5483"/>
                    <a:pt x="3403" y="5136"/>
                    <a:pt x="3466" y="4790"/>
                  </a:cubicBezTo>
                  <a:cubicBezTo>
                    <a:pt x="4159" y="4758"/>
                    <a:pt x="4758" y="4191"/>
                    <a:pt x="4758" y="3498"/>
                  </a:cubicBezTo>
                  <a:cubicBezTo>
                    <a:pt x="5104" y="3466"/>
                    <a:pt x="5482" y="3466"/>
                    <a:pt x="5829" y="3466"/>
                  </a:cubicBezTo>
                  <a:close/>
                  <a:moveTo>
                    <a:pt x="3403" y="7562"/>
                  </a:moveTo>
                  <a:cubicBezTo>
                    <a:pt x="3813" y="7562"/>
                    <a:pt x="4096" y="7877"/>
                    <a:pt x="4096" y="8224"/>
                  </a:cubicBezTo>
                  <a:cubicBezTo>
                    <a:pt x="4096" y="8570"/>
                    <a:pt x="3781" y="8885"/>
                    <a:pt x="3403" y="8885"/>
                  </a:cubicBezTo>
                  <a:cubicBezTo>
                    <a:pt x="3025" y="8885"/>
                    <a:pt x="2741" y="8570"/>
                    <a:pt x="2741" y="8224"/>
                  </a:cubicBezTo>
                  <a:cubicBezTo>
                    <a:pt x="2741" y="7877"/>
                    <a:pt x="3025" y="7562"/>
                    <a:pt x="3403" y="7562"/>
                  </a:cubicBezTo>
                  <a:close/>
                  <a:moveTo>
                    <a:pt x="7940" y="10114"/>
                  </a:moveTo>
                  <a:lnTo>
                    <a:pt x="8192" y="10429"/>
                  </a:lnTo>
                  <a:lnTo>
                    <a:pt x="7593" y="10650"/>
                  </a:lnTo>
                  <a:cubicBezTo>
                    <a:pt x="7719" y="10492"/>
                    <a:pt x="7814" y="10303"/>
                    <a:pt x="7940" y="10114"/>
                  </a:cubicBezTo>
                  <a:close/>
                  <a:moveTo>
                    <a:pt x="977" y="7594"/>
                  </a:moveTo>
                  <a:cubicBezTo>
                    <a:pt x="1261" y="7814"/>
                    <a:pt x="1639" y="8035"/>
                    <a:pt x="2048" y="8224"/>
                  </a:cubicBezTo>
                  <a:lnTo>
                    <a:pt x="2048" y="8255"/>
                  </a:lnTo>
                  <a:cubicBezTo>
                    <a:pt x="2048" y="9011"/>
                    <a:pt x="2678" y="9641"/>
                    <a:pt x="3403" y="9641"/>
                  </a:cubicBezTo>
                  <a:lnTo>
                    <a:pt x="3466" y="9641"/>
                  </a:lnTo>
                  <a:cubicBezTo>
                    <a:pt x="3655" y="10019"/>
                    <a:pt x="3844" y="10397"/>
                    <a:pt x="4096" y="10681"/>
                  </a:cubicBezTo>
                  <a:cubicBezTo>
                    <a:pt x="2615" y="10145"/>
                    <a:pt x="1481" y="9011"/>
                    <a:pt x="977" y="7594"/>
                  </a:cubicBezTo>
                  <a:close/>
                  <a:moveTo>
                    <a:pt x="9294" y="6207"/>
                  </a:moveTo>
                  <a:cubicBezTo>
                    <a:pt x="10240" y="6207"/>
                    <a:pt x="10964" y="6963"/>
                    <a:pt x="10964" y="7909"/>
                  </a:cubicBezTo>
                  <a:cubicBezTo>
                    <a:pt x="10964" y="8192"/>
                    <a:pt x="10901" y="8413"/>
                    <a:pt x="10807" y="8665"/>
                  </a:cubicBezTo>
                  <a:cubicBezTo>
                    <a:pt x="10744" y="8759"/>
                    <a:pt x="10177" y="9484"/>
                    <a:pt x="9294" y="10744"/>
                  </a:cubicBezTo>
                  <a:lnTo>
                    <a:pt x="8979" y="10303"/>
                  </a:lnTo>
                  <a:cubicBezTo>
                    <a:pt x="8018" y="9071"/>
                    <a:pt x="8059" y="9043"/>
                    <a:pt x="8038" y="9043"/>
                  </a:cubicBezTo>
                  <a:lnTo>
                    <a:pt x="8038" y="9043"/>
                  </a:lnTo>
                  <a:cubicBezTo>
                    <a:pt x="8037" y="9043"/>
                    <a:pt x="8036" y="9043"/>
                    <a:pt x="8034" y="9043"/>
                  </a:cubicBezTo>
                  <a:cubicBezTo>
                    <a:pt x="7751" y="8728"/>
                    <a:pt x="7593" y="8350"/>
                    <a:pt x="7593" y="7909"/>
                  </a:cubicBezTo>
                  <a:cubicBezTo>
                    <a:pt x="7593" y="6963"/>
                    <a:pt x="8349" y="6207"/>
                    <a:pt x="9294" y="6207"/>
                  </a:cubicBezTo>
                  <a:close/>
                  <a:moveTo>
                    <a:pt x="7026" y="8854"/>
                  </a:moveTo>
                  <a:cubicBezTo>
                    <a:pt x="7152" y="9074"/>
                    <a:pt x="7278" y="9326"/>
                    <a:pt x="7467" y="9515"/>
                  </a:cubicBezTo>
                  <a:cubicBezTo>
                    <a:pt x="7026" y="10429"/>
                    <a:pt x="6459" y="10965"/>
                    <a:pt x="5829" y="10965"/>
                  </a:cubicBezTo>
                  <a:cubicBezTo>
                    <a:pt x="5199" y="10965"/>
                    <a:pt x="4569" y="10397"/>
                    <a:pt x="4096" y="9389"/>
                  </a:cubicBezTo>
                  <a:cubicBezTo>
                    <a:pt x="4317" y="9295"/>
                    <a:pt x="4474" y="9074"/>
                    <a:pt x="4600" y="8854"/>
                  </a:cubicBezTo>
                  <a:cubicBezTo>
                    <a:pt x="4978" y="8885"/>
                    <a:pt x="5388" y="8917"/>
                    <a:pt x="5766" y="8917"/>
                  </a:cubicBezTo>
                  <a:cubicBezTo>
                    <a:pt x="6207" y="8917"/>
                    <a:pt x="6616" y="8885"/>
                    <a:pt x="7026" y="8854"/>
                  </a:cubicBezTo>
                  <a:close/>
                  <a:moveTo>
                    <a:pt x="5829" y="1"/>
                  </a:moveTo>
                  <a:cubicBezTo>
                    <a:pt x="2584" y="1"/>
                    <a:pt x="0" y="2616"/>
                    <a:pt x="0" y="5861"/>
                  </a:cubicBezTo>
                  <a:cubicBezTo>
                    <a:pt x="0" y="9043"/>
                    <a:pt x="2584" y="11689"/>
                    <a:pt x="5829" y="11689"/>
                  </a:cubicBezTo>
                  <a:cubicBezTo>
                    <a:pt x="6806" y="11689"/>
                    <a:pt x="7751" y="11437"/>
                    <a:pt x="8570" y="11028"/>
                  </a:cubicBezTo>
                  <a:lnTo>
                    <a:pt x="8979" y="11563"/>
                  </a:lnTo>
                  <a:cubicBezTo>
                    <a:pt x="9042" y="11658"/>
                    <a:pt x="9145" y="11705"/>
                    <a:pt x="9247" y="11705"/>
                  </a:cubicBezTo>
                  <a:cubicBezTo>
                    <a:pt x="9350" y="11705"/>
                    <a:pt x="9452" y="11658"/>
                    <a:pt x="9515" y="11563"/>
                  </a:cubicBezTo>
                  <a:cubicBezTo>
                    <a:pt x="9515" y="11563"/>
                    <a:pt x="11279" y="9169"/>
                    <a:pt x="11405" y="8980"/>
                  </a:cubicBezTo>
                  <a:cubicBezTo>
                    <a:pt x="11563" y="8665"/>
                    <a:pt x="11657" y="8287"/>
                    <a:pt x="11657" y="7940"/>
                  </a:cubicBezTo>
                  <a:cubicBezTo>
                    <a:pt x="11657" y="7657"/>
                    <a:pt x="11626" y="7405"/>
                    <a:pt x="11531" y="7152"/>
                  </a:cubicBezTo>
                  <a:cubicBezTo>
                    <a:pt x="11594" y="6774"/>
                    <a:pt x="11657" y="6333"/>
                    <a:pt x="11657" y="5892"/>
                  </a:cubicBezTo>
                  <a:cubicBezTo>
                    <a:pt x="11657" y="2616"/>
                    <a:pt x="9042" y="1"/>
                    <a:pt x="58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-33467475" y="2806675"/>
              <a:ext cx="51225" cy="51225"/>
            </a:xfrm>
            <a:custGeom>
              <a:rect b="b" l="l" r="r" t="t"/>
              <a:pathLst>
                <a:path extrusionOk="0" h="2049" w="2049">
                  <a:moveTo>
                    <a:pt x="1040" y="631"/>
                  </a:moveTo>
                  <a:cubicBezTo>
                    <a:pt x="1229" y="631"/>
                    <a:pt x="1387" y="789"/>
                    <a:pt x="1387" y="1009"/>
                  </a:cubicBezTo>
                  <a:cubicBezTo>
                    <a:pt x="1387" y="1198"/>
                    <a:pt x="1198" y="1356"/>
                    <a:pt x="1040" y="1356"/>
                  </a:cubicBezTo>
                  <a:cubicBezTo>
                    <a:pt x="820" y="1356"/>
                    <a:pt x="662" y="1198"/>
                    <a:pt x="662" y="1009"/>
                  </a:cubicBezTo>
                  <a:cubicBezTo>
                    <a:pt x="662" y="789"/>
                    <a:pt x="820" y="631"/>
                    <a:pt x="1040" y="631"/>
                  </a:cubicBezTo>
                  <a:close/>
                  <a:moveTo>
                    <a:pt x="1040" y="1"/>
                  </a:moveTo>
                  <a:cubicBezTo>
                    <a:pt x="473" y="1"/>
                    <a:pt x="1" y="474"/>
                    <a:pt x="1" y="1041"/>
                  </a:cubicBezTo>
                  <a:cubicBezTo>
                    <a:pt x="1" y="1576"/>
                    <a:pt x="473" y="2049"/>
                    <a:pt x="1040" y="2049"/>
                  </a:cubicBezTo>
                  <a:cubicBezTo>
                    <a:pt x="1576" y="2049"/>
                    <a:pt x="2049" y="1576"/>
                    <a:pt x="2049" y="1041"/>
                  </a:cubicBezTo>
                  <a:cubicBezTo>
                    <a:pt x="2049" y="442"/>
                    <a:pt x="1576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" name="Google Shape;166;p23"/>
          <p:cNvGrpSpPr/>
          <p:nvPr/>
        </p:nvGrpSpPr>
        <p:grpSpPr>
          <a:xfrm>
            <a:off x="433906" y="3797659"/>
            <a:ext cx="431003" cy="429860"/>
            <a:chOff x="-937025" y="2064750"/>
            <a:chExt cx="292225" cy="291450"/>
          </a:xfrm>
        </p:grpSpPr>
        <p:sp>
          <p:nvSpPr>
            <p:cNvPr id="167" name="Google Shape;167;p23"/>
            <p:cNvSpPr/>
            <p:nvPr/>
          </p:nvSpPr>
          <p:spPr>
            <a:xfrm>
              <a:off x="-834625" y="2134850"/>
              <a:ext cx="86650" cy="85075"/>
            </a:xfrm>
            <a:custGeom>
              <a:rect b="b" l="l" r="r" t="t"/>
              <a:pathLst>
                <a:path extrusionOk="0" h="3403" w="3466">
                  <a:moveTo>
                    <a:pt x="1702" y="599"/>
                  </a:moveTo>
                  <a:cubicBezTo>
                    <a:pt x="1922" y="599"/>
                    <a:pt x="2080" y="788"/>
                    <a:pt x="2080" y="977"/>
                  </a:cubicBezTo>
                  <a:cubicBezTo>
                    <a:pt x="2080" y="1166"/>
                    <a:pt x="1922" y="1324"/>
                    <a:pt x="1702" y="1324"/>
                  </a:cubicBezTo>
                  <a:cubicBezTo>
                    <a:pt x="1512" y="1324"/>
                    <a:pt x="1355" y="1166"/>
                    <a:pt x="1355" y="977"/>
                  </a:cubicBezTo>
                  <a:cubicBezTo>
                    <a:pt x="1355" y="788"/>
                    <a:pt x="1512" y="599"/>
                    <a:pt x="1702" y="599"/>
                  </a:cubicBezTo>
                  <a:close/>
                  <a:moveTo>
                    <a:pt x="1765" y="2048"/>
                  </a:moveTo>
                  <a:cubicBezTo>
                    <a:pt x="2174" y="2048"/>
                    <a:pt x="2584" y="2300"/>
                    <a:pt x="2741" y="2710"/>
                  </a:cubicBezTo>
                  <a:lnTo>
                    <a:pt x="756" y="2710"/>
                  </a:lnTo>
                  <a:cubicBezTo>
                    <a:pt x="914" y="2300"/>
                    <a:pt x="1292" y="2048"/>
                    <a:pt x="1765" y="2048"/>
                  </a:cubicBezTo>
                  <a:close/>
                  <a:moveTo>
                    <a:pt x="1702" y="0"/>
                  </a:moveTo>
                  <a:cubicBezTo>
                    <a:pt x="1166" y="0"/>
                    <a:pt x="693" y="441"/>
                    <a:pt x="693" y="1009"/>
                  </a:cubicBezTo>
                  <a:cubicBezTo>
                    <a:pt x="693" y="1198"/>
                    <a:pt x="788" y="1387"/>
                    <a:pt x="851" y="1576"/>
                  </a:cubicBezTo>
                  <a:cubicBezTo>
                    <a:pt x="347" y="1891"/>
                    <a:pt x="0" y="2426"/>
                    <a:pt x="0" y="3056"/>
                  </a:cubicBezTo>
                  <a:cubicBezTo>
                    <a:pt x="0" y="3245"/>
                    <a:pt x="158" y="3403"/>
                    <a:pt x="347" y="3403"/>
                  </a:cubicBezTo>
                  <a:lnTo>
                    <a:pt x="3088" y="3403"/>
                  </a:lnTo>
                  <a:cubicBezTo>
                    <a:pt x="3308" y="3403"/>
                    <a:pt x="3466" y="3245"/>
                    <a:pt x="3466" y="3056"/>
                  </a:cubicBezTo>
                  <a:cubicBezTo>
                    <a:pt x="3434" y="2426"/>
                    <a:pt x="3088" y="1828"/>
                    <a:pt x="2584" y="1576"/>
                  </a:cubicBezTo>
                  <a:cubicBezTo>
                    <a:pt x="2710" y="1387"/>
                    <a:pt x="2741" y="1198"/>
                    <a:pt x="2741" y="1009"/>
                  </a:cubicBezTo>
                  <a:cubicBezTo>
                    <a:pt x="2741" y="441"/>
                    <a:pt x="2269" y="0"/>
                    <a:pt x="1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3"/>
            <p:cNvSpPr/>
            <p:nvPr/>
          </p:nvSpPr>
          <p:spPr>
            <a:xfrm>
              <a:off x="-936225" y="2304975"/>
              <a:ext cx="289850" cy="51225"/>
            </a:xfrm>
            <a:custGeom>
              <a:rect b="b" l="l" r="r" t="t"/>
              <a:pathLst>
                <a:path extrusionOk="0" h="2049" w="11594">
                  <a:moveTo>
                    <a:pt x="3056" y="662"/>
                  </a:moveTo>
                  <a:cubicBezTo>
                    <a:pt x="3277" y="662"/>
                    <a:pt x="3434" y="820"/>
                    <a:pt x="3434" y="1009"/>
                  </a:cubicBezTo>
                  <a:cubicBezTo>
                    <a:pt x="3434" y="1229"/>
                    <a:pt x="3277" y="1387"/>
                    <a:pt x="3056" y="1387"/>
                  </a:cubicBezTo>
                  <a:lnTo>
                    <a:pt x="1008" y="1387"/>
                  </a:lnTo>
                  <a:cubicBezTo>
                    <a:pt x="819" y="1387"/>
                    <a:pt x="662" y="1229"/>
                    <a:pt x="662" y="1009"/>
                  </a:cubicBezTo>
                  <a:cubicBezTo>
                    <a:pt x="662" y="820"/>
                    <a:pt x="819" y="662"/>
                    <a:pt x="1008" y="662"/>
                  </a:cubicBezTo>
                  <a:close/>
                  <a:moveTo>
                    <a:pt x="10586" y="693"/>
                  </a:moveTo>
                  <a:cubicBezTo>
                    <a:pt x="10775" y="693"/>
                    <a:pt x="10932" y="851"/>
                    <a:pt x="10932" y="1072"/>
                  </a:cubicBezTo>
                  <a:cubicBezTo>
                    <a:pt x="10901" y="1229"/>
                    <a:pt x="10775" y="1387"/>
                    <a:pt x="10586" y="1387"/>
                  </a:cubicBezTo>
                  <a:lnTo>
                    <a:pt x="4001" y="1387"/>
                  </a:lnTo>
                  <a:cubicBezTo>
                    <a:pt x="4096" y="1166"/>
                    <a:pt x="4096" y="914"/>
                    <a:pt x="4001" y="693"/>
                  </a:cubicBez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09"/>
                  </a:cubicBezTo>
                  <a:cubicBezTo>
                    <a:pt x="0" y="1576"/>
                    <a:pt x="473" y="2048"/>
                    <a:pt x="1008" y="2048"/>
                  </a:cubicBezTo>
                  <a:lnTo>
                    <a:pt x="10586" y="2048"/>
                  </a:lnTo>
                  <a:cubicBezTo>
                    <a:pt x="11121" y="2048"/>
                    <a:pt x="11594" y="1576"/>
                    <a:pt x="11594" y="1009"/>
                  </a:cubicBezTo>
                  <a:cubicBezTo>
                    <a:pt x="11594" y="473"/>
                    <a:pt x="11121" y="0"/>
                    <a:pt x="10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3"/>
            <p:cNvSpPr/>
            <p:nvPr/>
          </p:nvSpPr>
          <p:spPr>
            <a:xfrm>
              <a:off x="-937025" y="2064750"/>
              <a:ext cx="292225" cy="223125"/>
            </a:xfrm>
            <a:custGeom>
              <a:rect b="b" l="l" r="r" t="t"/>
              <a:pathLst>
                <a:path extrusionOk="0" h="8925" w="11689">
                  <a:moveTo>
                    <a:pt x="3813" y="662"/>
                  </a:moveTo>
                  <a:cubicBezTo>
                    <a:pt x="4002" y="662"/>
                    <a:pt x="4159" y="820"/>
                    <a:pt x="4159" y="1009"/>
                  </a:cubicBezTo>
                  <a:lnTo>
                    <a:pt x="4159" y="1355"/>
                  </a:lnTo>
                  <a:lnTo>
                    <a:pt x="3813" y="1355"/>
                  </a:lnTo>
                  <a:cubicBezTo>
                    <a:pt x="3246" y="1355"/>
                    <a:pt x="2773" y="1828"/>
                    <a:pt x="2773" y="2395"/>
                  </a:cubicBezTo>
                  <a:lnTo>
                    <a:pt x="2773" y="4978"/>
                  </a:lnTo>
                  <a:lnTo>
                    <a:pt x="2080" y="5703"/>
                  </a:lnTo>
                  <a:lnTo>
                    <a:pt x="2080" y="5199"/>
                  </a:lnTo>
                  <a:cubicBezTo>
                    <a:pt x="2080" y="4978"/>
                    <a:pt x="1922" y="4821"/>
                    <a:pt x="1702" y="4821"/>
                  </a:cubicBezTo>
                  <a:lnTo>
                    <a:pt x="1040" y="4821"/>
                  </a:lnTo>
                  <a:cubicBezTo>
                    <a:pt x="851" y="4821"/>
                    <a:pt x="694" y="4663"/>
                    <a:pt x="694" y="4474"/>
                  </a:cubicBezTo>
                  <a:lnTo>
                    <a:pt x="694" y="1009"/>
                  </a:lnTo>
                  <a:cubicBezTo>
                    <a:pt x="694" y="820"/>
                    <a:pt x="851" y="662"/>
                    <a:pt x="1040" y="662"/>
                  </a:cubicBezTo>
                  <a:close/>
                  <a:moveTo>
                    <a:pt x="10649" y="662"/>
                  </a:moveTo>
                  <a:cubicBezTo>
                    <a:pt x="10838" y="662"/>
                    <a:pt x="10996" y="820"/>
                    <a:pt x="10996" y="1009"/>
                  </a:cubicBezTo>
                  <a:lnTo>
                    <a:pt x="10996" y="4474"/>
                  </a:lnTo>
                  <a:cubicBezTo>
                    <a:pt x="10996" y="4695"/>
                    <a:pt x="10838" y="4852"/>
                    <a:pt x="10649" y="4852"/>
                  </a:cubicBezTo>
                  <a:lnTo>
                    <a:pt x="9893" y="4852"/>
                  </a:lnTo>
                  <a:cubicBezTo>
                    <a:pt x="9704" y="4852"/>
                    <a:pt x="9547" y="5010"/>
                    <a:pt x="9547" y="5199"/>
                  </a:cubicBezTo>
                  <a:lnTo>
                    <a:pt x="9547" y="5703"/>
                  </a:lnTo>
                  <a:lnTo>
                    <a:pt x="8885" y="5010"/>
                  </a:lnTo>
                  <a:lnTo>
                    <a:pt x="8885" y="2395"/>
                  </a:lnTo>
                  <a:cubicBezTo>
                    <a:pt x="8885" y="1859"/>
                    <a:pt x="8412" y="1387"/>
                    <a:pt x="7845" y="1387"/>
                  </a:cubicBezTo>
                  <a:lnTo>
                    <a:pt x="7499" y="1387"/>
                  </a:lnTo>
                  <a:lnTo>
                    <a:pt x="7499" y="1009"/>
                  </a:lnTo>
                  <a:cubicBezTo>
                    <a:pt x="7499" y="820"/>
                    <a:pt x="7656" y="662"/>
                    <a:pt x="7845" y="662"/>
                  </a:cubicBezTo>
                  <a:close/>
                  <a:moveTo>
                    <a:pt x="7845" y="2048"/>
                  </a:moveTo>
                  <a:cubicBezTo>
                    <a:pt x="8066" y="2048"/>
                    <a:pt x="8223" y="2206"/>
                    <a:pt x="8223" y="2395"/>
                  </a:cubicBezTo>
                  <a:lnTo>
                    <a:pt x="8223" y="6522"/>
                  </a:lnTo>
                  <a:cubicBezTo>
                    <a:pt x="8223" y="6742"/>
                    <a:pt x="8066" y="6900"/>
                    <a:pt x="7845" y="6900"/>
                  </a:cubicBezTo>
                  <a:lnTo>
                    <a:pt x="6711" y="6900"/>
                  </a:lnTo>
                  <a:cubicBezTo>
                    <a:pt x="6585" y="6900"/>
                    <a:pt x="6491" y="6931"/>
                    <a:pt x="6428" y="7057"/>
                  </a:cubicBezTo>
                  <a:lnTo>
                    <a:pt x="5798" y="8003"/>
                  </a:lnTo>
                  <a:lnTo>
                    <a:pt x="5167" y="7057"/>
                  </a:lnTo>
                  <a:cubicBezTo>
                    <a:pt x="5104" y="6963"/>
                    <a:pt x="5010" y="6900"/>
                    <a:pt x="4915" y="6900"/>
                  </a:cubicBezTo>
                  <a:lnTo>
                    <a:pt x="3750" y="6900"/>
                  </a:lnTo>
                  <a:cubicBezTo>
                    <a:pt x="3561" y="6900"/>
                    <a:pt x="3403" y="6742"/>
                    <a:pt x="3403" y="6522"/>
                  </a:cubicBezTo>
                  <a:lnTo>
                    <a:pt x="3403" y="2395"/>
                  </a:lnTo>
                  <a:cubicBezTo>
                    <a:pt x="3403" y="2206"/>
                    <a:pt x="3561" y="2048"/>
                    <a:pt x="3750" y="2048"/>
                  </a:cubicBez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4474"/>
                  </a:lnTo>
                  <a:cubicBezTo>
                    <a:pt x="1" y="5041"/>
                    <a:pt x="473" y="5514"/>
                    <a:pt x="1009" y="5514"/>
                  </a:cubicBezTo>
                  <a:lnTo>
                    <a:pt x="1355" y="5514"/>
                  </a:lnTo>
                  <a:lnTo>
                    <a:pt x="1355" y="6522"/>
                  </a:lnTo>
                  <a:cubicBezTo>
                    <a:pt x="1355" y="6736"/>
                    <a:pt x="1544" y="6877"/>
                    <a:pt x="1724" y="6877"/>
                  </a:cubicBezTo>
                  <a:cubicBezTo>
                    <a:pt x="1809" y="6877"/>
                    <a:pt x="1893" y="6845"/>
                    <a:pt x="1954" y="6774"/>
                  </a:cubicBezTo>
                  <a:lnTo>
                    <a:pt x="2742" y="5986"/>
                  </a:lnTo>
                  <a:lnTo>
                    <a:pt x="2742" y="6522"/>
                  </a:lnTo>
                  <a:cubicBezTo>
                    <a:pt x="2742" y="7089"/>
                    <a:pt x="3214" y="7562"/>
                    <a:pt x="3781" y="7562"/>
                  </a:cubicBezTo>
                  <a:lnTo>
                    <a:pt x="4726" y="7562"/>
                  </a:lnTo>
                  <a:lnTo>
                    <a:pt x="5545" y="8759"/>
                  </a:lnTo>
                  <a:cubicBezTo>
                    <a:pt x="5608" y="8869"/>
                    <a:pt x="5719" y="8924"/>
                    <a:pt x="5825" y="8924"/>
                  </a:cubicBezTo>
                  <a:cubicBezTo>
                    <a:pt x="5931" y="8924"/>
                    <a:pt x="6034" y="8869"/>
                    <a:pt x="6081" y="8759"/>
                  </a:cubicBezTo>
                  <a:lnTo>
                    <a:pt x="6932" y="7562"/>
                  </a:lnTo>
                  <a:lnTo>
                    <a:pt x="7877" y="7562"/>
                  </a:lnTo>
                  <a:cubicBezTo>
                    <a:pt x="8412" y="7562"/>
                    <a:pt x="8885" y="7089"/>
                    <a:pt x="8885" y="6522"/>
                  </a:cubicBezTo>
                  <a:lnTo>
                    <a:pt x="8885" y="5986"/>
                  </a:lnTo>
                  <a:lnTo>
                    <a:pt x="9673" y="6774"/>
                  </a:lnTo>
                  <a:cubicBezTo>
                    <a:pt x="9733" y="6845"/>
                    <a:pt x="9817" y="6877"/>
                    <a:pt x="9903" y="6877"/>
                  </a:cubicBezTo>
                  <a:cubicBezTo>
                    <a:pt x="10083" y="6877"/>
                    <a:pt x="10271" y="6736"/>
                    <a:pt x="10271" y="6522"/>
                  </a:cubicBezTo>
                  <a:lnTo>
                    <a:pt x="10271" y="5514"/>
                  </a:lnTo>
                  <a:lnTo>
                    <a:pt x="10649" y="5514"/>
                  </a:lnTo>
                  <a:cubicBezTo>
                    <a:pt x="11216" y="5514"/>
                    <a:pt x="11689" y="5041"/>
                    <a:pt x="11689" y="4474"/>
                  </a:cubicBezTo>
                  <a:lnTo>
                    <a:pt x="11689" y="1009"/>
                  </a:lnTo>
                  <a:cubicBezTo>
                    <a:pt x="11689" y="441"/>
                    <a:pt x="11216" y="0"/>
                    <a:pt x="10649" y="0"/>
                  </a:cubicBezTo>
                  <a:lnTo>
                    <a:pt x="7845" y="0"/>
                  </a:lnTo>
                  <a:cubicBezTo>
                    <a:pt x="7310" y="0"/>
                    <a:pt x="6837" y="473"/>
                    <a:pt x="6837" y="1009"/>
                  </a:cubicBezTo>
                  <a:lnTo>
                    <a:pt x="6837" y="1387"/>
                  </a:lnTo>
                  <a:lnTo>
                    <a:pt x="4789" y="1387"/>
                  </a:lnTo>
                  <a:lnTo>
                    <a:pt x="4789" y="1009"/>
                  </a:lnTo>
                  <a:cubicBezTo>
                    <a:pt x="4789" y="473"/>
                    <a:pt x="4317" y="0"/>
                    <a:pt x="37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" name="Google Shape;170;p23"/>
          <p:cNvSpPr/>
          <p:nvPr/>
        </p:nvSpPr>
        <p:spPr>
          <a:xfrm>
            <a:off x="474576" y="1248827"/>
            <a:ext cx="431000" cy="428403"/>
          </a:xfrm>
          <a:custGeom>
            <a:rect b="b" l="l" r="r" t="t"/>
            <a:pathLst>
              <a:path extrusionOk="0" h="11713" w="11784">
                <a:moveTo>
                  <a:pt x="5136" y="4128"/>
                </a:moveTo>
                <a:cubicBezTo>
                  <a:pt x="5671" y="4128"/>
                  <a:pt x="6112" y="4569"/>
                  <a:pt x="6144" y="5136"/>
                </a:cubicBezTo>
                <a:lnTo>
                  <a:pt x="5230" y="4853"/>
                </a:lnTo>
                <a:cubicBezTo>
                  <a:pt x="5198" y="4839"/>
                  <a:pt x="5165" y="4832"/>
                  <a:pt x="5131" y="4832"/>
                </a:cubicBezTo>
                <a:cubicBezTo>
                  <a:pt x="4934" y="4832"/>
                  <a:pt x="4735" y="5052"/>
                  <a:pt x="4789" y="5294"/>
                </a:cubicBezTo>
                <a:lnTo>
                  <a:pt x="5073" y="6239"/>
                </a:lnTo>
                <a:cubicBezTo>
                  <a:pt x="4537" y="6176"/>
                  <a:pt x="4096" y="5703"/>
                  <a:pt x="4096" y="5168"/>
                </a:cubicBezTo>
                <a:cubicBezTo>
                  <a:pt x="4096" y="4601"/>
                  <a:pt x="4569" y="4128"/>
                  <a:pt x="5136" y="4128"/>
                </a:cubicBezTo>
                <a:close/>
                <a:moveTo>
                  <a:pt x="5199" y="2364"/>
                </a:moveTo>
                <a:cubicBezTo>
                  <a:pt x="6680" y="2364"/>
                  <a:pt x="7940" y="3592"/>
                  <a:pt x="7940" y="5136"/>
                </a:cubicBezTo>
                <a:cubicBezTo>
                  <a:pt x="7940" y="5294"/>
                  <a:pt x="7940" y="5388"/>
                  <a:pt x="7908" y="5546"/>
                </a:cubicBezTo>
                <a:lnTo>
                  <a:pt x="6932" y="5294"/>
                </a:lnTo>
                <a:lnTo>
                  <a:pt x="6932" y="5136"/>
                </a:lnTo>
                <a:cubicBezTo>
                  <a:pt x="6806" y="4223"/>
                  <a:pt x="6049" y="3466"/>
                  <a:pt x="5104" y="3466"/>
                </a:cubicBezTo>
                <a:cubicBezTo>
                  <a:pt x="4159" y="3466"/>
                  <a:pt x="3435" y="4223"/>
                  <a:pt x="3435" y="5168"/>
                </a:cubicBezTo>
                <a:cubicBezTo>
                  <a:pt x="3435" y="5609"/>
                  <a:pt x="3624" y="6081"/>
                  <a:pt x="3939" y="6396"/>
                </a:cubicBezTo>
                <a:cubicBezTo>
                  <a:pt x="4254" y="6743"/>
                  <a:pt x="4695" y="6900"/>
                  <a:pt x="5167" y="6900"/>
                </a:cubicBezTo>
                <a:lnTo>
                  <a:pt x="5325" y="6900"/>
                </a:lnTo>
                <a:lnTo>
                  <a:pt x="5577" y="7877"/>
                </a:lnTo>
                <a:cubicBezTo>
                  <a:pt x="5482" y="7909"/>
                  <a:pt x="5325" y="7909"/>
                  <a:pt x="5199" y="7909"/>
                </a:cubicBezTo>
                <a:cubicBezTo>
                  <a:pt x="3687" y="7909"/>
                  <a:pt x="2426" y="6648"/>
                  <a:pt x="2426" y="5136"/>
                </a:cubicBezTo>
                <a:cubicBezTo>
                  <a:pt x="2426" y="3624"/>
                  <a:pt x="3655" y="2364"/>
                  <a:pt x="5199" y="2364"/>
                </a:cubicBezTo>
                <a:close/>
                <a:moveTo>
                  <a:pt x="5167" y="726"/>
                </a:moveTo>
                <a:cubicBezTo>
                  <a:pt x="7940" y="726"/>
                  <a:pt x="10051" y="3277"/>
                  <a:pt x="9515" y="6018"/>
                </a:cubicBezTo>
                <a:lnTo>
                  <a:pt x="8507" y="5766"/>
                </a:lnTo>
                <a:cubicBezTo>
                  <a:pt x="8538" y="5546"/>
                  <a:pt x="8538" y="5357"/>
                  <a:pt x="8538" y="5136"/>
                </a:cubicBezTo>
                <a:cubicBezTo>
                  <a:pt x="8538" y="3246"/>
                  <a:pt x="7026" y="1702"/>
                  <a:pt x="5104" y="1702"/>
                </a:cubicBezTo>
                <a:cubicBezTo>
                  <a:pt x="3214" y="1702"/>
                  <a:pt x="1702" y="3246"/>
                  <a:pt x="1702" y="5136"/>
                </a:cubicBezTo>
                <a:cubicBezTo>
                  <a:pt x="1702" y="7027"/>
                  <a:pt x="3214" y="8602"/>
                  <a:pt x="5104" y="8602"/>
                </a:cubicBezTo>
                <a:cubicBezTo>
                  <a:pt x="5325" y="8602"/>
                  <a:pt x="5514" y="8602"/>
                  <a:pt x="5703" y="8539"/>
                </a:cubicBezTo>
                <a:lnTo>
                  <a:pt x="5986" y="9578"/>
                </a:lnTo>
                <a:cubicBezTo>
                  <a:pt x="5695" y="9636"/>
                  <a:pt x="5405" y="9664"/>
                  <a:pt x="5119" y="9664"/>
                </a:cubicBezTo>
                <a:cubicBezTo>
                  <a:pt x="2751" y="9664"/>
                  <a:pt x="694" y="7758"/>
                  <a:pt x="694" y="5199"/>
                </a:cubicBezTo>
                <a:cubicBezTo>
                  <a:pt x="694" y="2679"/>
                  <a:pt x="2773" y="726"/>
                  <a:pt x="5167" y="726"/>
                </a:cubicBezTo>
                <a:close/>
                <a:moveTo>
                  <a:pt x="5671" y="5672"/>
                </a:moveTo>
                <a:lnTo>
                  <a:pt x="5671" y="5672"/>
                </a:lnTo>
                <a:cubicBezTo>
                  <a:pt x="10240" y="6964"/>
                  <a:pt x="9578" y="6774"/>
                  <a:pt x="9704" y="6806"/>
                </a:cubicBezTo>
                <a:lnTo>
                  <a:pt x="8853" y="7373"/>
                </a:lnTo>
                <a:cubicBezTo>
                  <a:pt x="8664" y="7499"/>
                  <a:pt x="8664" y="7751"/>
                  <a:pt x="8822" y="7877"/>
                </a:cubicBezTo>
                <a:lnTo>
                  <a:pt x="10964" y="9956"/>
                </a:lnTo>
                <a:cubicBezTo>
                  <a:pt x="11027" y="10114"/>
                  <a:pt x="11027" y="10335"/>
                  <a:pt x="10901" y="10492"/>
                </a:cubicBezTo>
                <a:lnTo>
                  <a:pt x="10429" y="10965"/>
                </a:lnTo>
                <a:cubicBezTo>
                  <a:pt x="10366" y="11012"/>
                  <a:pt x="10279" y="11035"/>
                  <a:pt x="10192" y="11035"/>
                </a:cubicBezTo>
                <a:cubicBezTo>
                  <a:pt x="10106" y="11035"/>
                  <a:pt x="10019" y="11012"/>
                  <a:pt x="9956" y="10965"/>
                </a:cubicBezTo>
                <a:lnTo>
                  <a:pt x="7845" y="8854"/>
                </a:lnTo>
                <a:cubicBezTo>
                  <a:pt x="7777" y="8786"/>
                  <a:pt x="7691" y="8753"/>
                  <a:pt x="7606" y="8753"/>
                </a:cubicBezTo>
                <a:cubicBezTo>
                  <a:pt x="7493" y="8753"/>
                  <a:pt x="7381" y="8809"/>
                  <a:pt x="7310" y="8917"/>
                </a:cubicBezTo>
                <a:cubicBezTo>
                  <a:pt x="7247" y="8980"/>
                  <a:pt x="6806" y="9641"/>
                  <a:pt x="6774" y="9736"/>
                </a:cubicBezTo>
                <a:cubicBezTo>
                  <a:pt x="6680" y="9484"/>
                  <a:pt x="5703" y="5861"/>
                  <a:pt x="5671" y="5672"/>
                </a:cubicBezTo>
                <a:close/>
                <a:moveTo>
                  <a:pt x="5104" y="1"/>
                </a:moveTo>
                <a:cubicBezTo>
                  <a:pt x="2363" y="1"/>
                  <a:pt x="0" y="2238"/>
                  <a:pt x="0" y="5168"/>
                </a:cubicBezTo>
                <a:cubicBezTo>
                  <a:pt x="0" y="8066"/>
                  <a:pt x="2332" y="10303"/>
                  <a:pt x="5104" y="10303"/>
                </a:cubicBezTo>
                <a:cubicBezTo>
                  <a:pt x="5482" y="10303"/>
                  <a:pt x="5797" y="10272"/>
                  <a:pt x="6144" y="10208"/>
                </a:cubicBezTo>
                <a:lnTo>
                  <a:pt x="6270" y="10587"/>
                </a:lnTo>
                <a:cubicBezTo>
                  <a:pt x="6307" y="10755"/>
                  <a:pt x="6444" y="10845"/>
                  <a:pt x="6596" y="10845"/>
                </a:cubicBezTo>
                <a:cubicBezTo>
                  <a:pt x="6700" y="10845"/>
                  <a:pt x="6810" y="10802"/>
                  <a:pt x="6900" y="10713"/>
                </a:cubicBezTo>
                <a:lnTo>
                  <a:pt x="7625" y="9610"/>
                </a:lnTo>
                <a:lnTo>
                  <a:pt x="9483" y="11406"/>
                </a:lnTo>
                <a:cubicBezTo>
                  <a:pt x="9688" y="11610"/>
                  <a:pt x="9956" y="11713"/>
                  <a:pt x="10220" y="11713"/>
                </a:cubicBezTo>
                <a:cubicBezTo>
                  <a:pt x="10484" y="11713"/>
                  <a:pt x="10744" y="11610"/>
                  <a:pt x="10933" y="11406"/>
                </a:cubicBezTo>
                <a:lnTo>
                  <a:pt x="11405" y="10933"/>
                </a:lnTo>
                <a:cubicBezTo>
                  <a:pt x="11783" y="10555"/>
                  <a:pt x="11783" y="9893"/>
                  <a:pt x="11374" y="9484"/>
                </a:cubicBezTo>
                <a:lnTo>
                  <a:pt x="9515" y="7720"/>
                </a:lnTo>
                <a:lnTo>
                  <a:pt x="10618" y="6964"/>
                </a:lnTo>
                <a:cubicBezTo>
                  <a:pt x="10870" y="6806"/>
                  <a:pt x="10838" y="6428"/>
                  <a:pt x="10555" y="6333"/>
                </a:cubicBezTo>
                <a:lnTo>
                  <a:pt x="10145" y="6239"/>
                </a:lnTo>
                <a:cubicBezTo>
                  <a:pt x="10303" y="5483"/>
                  <a:pt x="10271" y="4695"/>
                  <a:pt x="10082" y="3908"/>
                </a:cubicBezTo>
                <a:cubicBezTo>
                  <a:pt x="9483" y="1576"/>
                  <a:pt x="7436" y="1"/>
                  <a:pt x="51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/>
          <p:nvPr/>
        </p:nvSpPr>
        <p:spPr>
          <a:xfrm>
            <a:off x="-217575" y="1598700"/>
            <a:ext cx="1946100" cy="1946100"/>
          </a:xfrm>
          <a:prstGeom prst="ellipse">
            <a:avLst/>
          </a:prstGeom>
          <a:solidFill>
            <a:srgbClr val="7337D4">
              <a:alpha val="6231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grpSp>
        <p:nvGrpSpPr>
          <p:cNvPr id="176" name="Google Shape;176;p24"/>
          <p:cNvGrpSpPr/>
          <p:nvPr/>
        </p:nvGrpSpPr>
        <p:grpSpPr>
          <a:xfrm>
            <a:off x="539986" y="2068095"/>
            <a:ext cx="430996" cy="432763"/>
            <a:chOff x="-33673825" y="2634975"/>
            <a:chExt cx="291450" cy="292625"/>
          </a:xfrm>
        </p:grpSpPr>
        <p:sp>
          <p:nvSpPr>
            <p:cNvPr id="177" name="Google Shape;177;p24"/>
            <p:cNvSpPr/>
            <p:nvPr/>
          </p:nvSpPr>
          <p:spPr>
            <a:xfrm>
              <a:off x="-33673825" y="2634975"/>
              <a:ext cx="291450" cy="292625"/>
            </a:xfrm>
            <a:custGeom>
              <a:rect b="b" l="l" r="r" t="t"/>
              <a:pathLst>
                <a:path extrusionOk="0" h="11705" w="11658">
                  <a:moveTo>
                    <a:pt x="5829" y="662"/>
                  </a:moveTo>
                  <a:cubicBezTo>
                    <a:pt x="6459" y="662"/>
                    <a:pt x="7089" y="1261"/>
                    <a:pt x="7562" y="2238"/>
                  </a:cubicBezTo>
                  <a:cubicBezTo>
                    <a:pt x="7310" y="2364"/>
                    <a:pt x="7152" y="2553"/>
                    <a:pt x="7026" y="2773"/>
                  </a:cubicBezTo>
                  <a:cubicBezTo>
                    <a:pt x="6648" y="2742"/>
                    <a:pt x="6238" y="2710"/>
                    <a:pt x="5860" y="2710"/>
                  </a:cubicBezTo>
                  <a:cubicBezTo>
                    <a:pt x="5451" y="2710"/>
                    <a:pt x="5041" y="2742"/>
                    <a:pt x="4663" y="2773"/>
                  </a:cubicBezTo>
                  <a:cubicBezTo>
                    <a:pt x="4569" y="2553"/>
                    <a:pt x="4348" y="2364"/>
                    <a:pt x="4159" y="2238"/>
                  </a:cubicBezTo>
                  <a:cubicBezTo>
                    <a:pt x="4569" y="1261"/>
                    <a:pt x="5199" y="662"/>
                    <a:pt x="5829" y="662"/>
                  </a:cubicBezTo>
                  <a:close/>
                  <a:moveTo>
                    <a:pt x="3403" y="2742"/>
                  </a:moveTo>
                  <a:cubicBezTo>
                    <a:pt x="3813" y="2742"/>
                    <a:pt x="4096" y="3057"/>
                    <a:pt x="4096" y="3403"/>
                  </a:cubicBezTo>
                  <a:cubicBezTo>
                    <a:pt x="4096" y="3750"/>
                    <a:pt x="3781" y="4097"/>
                    <a:pt x="3403" y="4097"/>
                  </a:cubicBezTo>
                  <a:cubicBezTo>
                    <a:pt x="3025" y="4097"/>
                    <a:pt x="2741" y="3750"/>
                    <a:pt x="2741" y="3403"/>
                  </a:cubicBezTo>
                  <a:cubicBezTo>
                    <a:pt x="2741" y="3057"/>
                    <a:pt x="3025" y="2742"/>
                    <a:pt x="3403" y="2742"/>
                  </a:cubicBezTo>
                  <a:close/>
                  <a:moveTo>
                    <a:pt x="7562" y="946"/>
                  </a:moveTo>
                  <a:cubicBezTo>
                    <a:pt x="9011" y="1482"/>
                    <a:pt x="10145" y="2616"/>
                    <a:pt x="10649" y="4097"/>
                  </a:cubicBezTo>
                  <a:cubicBezTo>
                    <a:pt x="10334" y="3844"/>
                    <a:pt x="9988" y="3655"/>
                    <a:pt x="9609" y="3466"/>
                  </a:cubicBezTo>
                  <a:lnTo>
                    <a:pt x="9609" y="3403"/>
                  </a:lnTo>
                  <a:cubicBezTo>
                    <a:pt x="9609" y="2679"/>
                    <a:pt x="8979" y="2049"/>
                    <a:pt x="8223" y="2049"/>
                  </a:cubicBezTo>
                  <a:lnTo>
                    <a:pt x="8192" y="2049"/>
                  </a:lnTo>
                  <a:cubicBezTo>
                    <a:pt x="7971" y="1608"/>
                    <a:pt x="7782" y="1261"/>
                    <a:pt x="7562" y="946"/>
                  </a:cubicBezTo>
                  <a:close/>
                  <a:moveTo>
                    <a:pt x="4096" y="978"/>
                  </a:moveTo>
                  <a:lnTo>
                    <a:pt x="4096" y="978"/>
                  </a:lnTo>
                  <a:cubicBezTo>
                    <a:pt x="3844" y="1293"/>
                    <a:pt x="3624" y="1639"/>
                    <a:pt x="3466" y="2080"/>
                  </a:cubicBezTo>
                  <a:lnTo>
                    <a:pt x="3403" y="2080"/>
                  </a:lnTo>
                  <a:cubicBezTo>
                    <a:pt x="2678" y="2080"/>
                    <a:pt x="2048" y="2710"/>
                    <a:pt x="2048" y="3466"/>
                  </a:cubicBezTo>
                  <a:lnTo>
                    <a:pt x="2048" y="3498"/>
                  </a:lnTo>
                  <a:cubicBezTo>
                    <a:pt x="1639" y="3687"/>
                    <a:pt x="1292" y="3876"/>
                    <a:pt x="977" y="4128"/>
                  </a:cubicBezTo>
                  <a:cubicBezTo>
                    <a:pt x="1481" y="2616"/>
                    <a:pt x="2615" y="1482"/>
                    <a:pt x="4096" y="978"/>
                  </a:cubicBezTo>
                  <a:close/>
                  <a:moveTo>
                    <a:pt x="8223" y="2773"/>
                  </a:moveTo>
                  <a:cubicBezTo>
                    <a:pt x="8601" y="2773"/>
                    <a:pt x="8885" y="3088"/>
                    <a:pt x="8885" y="3466"/>
                  </a:cubicBezTo>
                  <a:cubicBezTo>
                    <a:pt x="8885" y="3813"/>
                    <a:pt x="8601" y="4128"/>
                    <a:pt x="8223" y="4128"/>
                  </a:cubicBezTo>
                  <a:cubicBezTo>
                    <a:pt x="7814" y="4128"/>
                    <a:pt x="7562" y="3813"/>
                    <a:pt x="7562" y="3466"/>
                  </a:cubicBezTo>
                  <a:cubicBezTo>
                    <a:pt x="7562" y="3088"/>
                    <a:pt x="7877" y="2773"/>
                    <a:pt x="8223" y="2773"/>
                  </a:cubicBezTo>
                  <a:close/>
                  <a:moveTo>
                    <a:pt x="9452" y="4160"/>
                  </a:moveTo>
                  <a:cubicBezTo>
                    <a:pt x="10429" y="4632"/>
                    <a:pt x="11027" y="5262"/>
                    <a:pt x="11027" y="5892"/>
                  </a:cubicBezTo>
                  <a:cubicBezTo>
                    <a:pt x="10964" y="5924"/>
                    <a:pt x="10933" y="6050"/>
                    <a:pt x="10933" y="6176"/>
                  </a:cubicBezTo>
                  <a:cubicBezTo>
                    <a:pt x="10492" y="5735"/>
                    <a:pt x="9925" y="5514"/>
                    <a:pt x="9294" y="5514"/>
                  </a:cubicBezTo>
                  <a:cubicBezTo>
                    <a:pt x="9168" y="5514"/>
                    <a:pt x="9042" y="5514"/>
                    <a:pt x="8916" y="5546"/>
                  </a:cubicBezTo>
                  <a:cubicBezTo>
                    <a:pt x="8916" y="5231"/>
                    <a:pt x="8885" y="4947"/>
                    <a:pt x="8885" y="4664"/>
                  </a:cubicBezTo>
                  <a:cubicBezTo>
                    <a:pt x="9137" y="4569"/>
                    <a:pt x="9326" y="4349"/>
                    <a:pt x="9452" y="4160"/>
                  </a:cubicBezTo>
                  <a:close/>
                  <a:moveTo>
                    <a:pt x="2237" y="4097"/>
                  </a:moveTo>
                  <a:cubicBezTo>
                    <a:pt x="2363" y="4349"/>
                    <a:pt x="2552" y="4506"/>
                    <a:pt x="2773" y="4632"/>
                  </a:cubicBezTo>
                  <a:cubicBezTo>
                    <a:pt x="2741" y="5042"/>
                    <a:pt x="2710" y="5420"/>
                    <a:pt x="2710" y="5829"/>
                  </a:cubicBezTo>
                  <a:cubicBezTo>
                    <a:pt x="2710" y="6207"/>
                    <a:pt x="2741" y="6617"/>
                    <a:pt x="2773" y="6995"/>
                  </a:cubicBezTo>
                  <a:cubicBezTo>
                    <a:pt x="2552" y="7121"/>
                    <a:pt x="2363" y="7310"/>
                    <a:pt x="2237" y="7499"/>
                  </a:cubicBezTo>
                  <a:cubicBezTo>
                    <a:pt x="1261" y="7026"/>
                    <a:pt x="662" y="6459"/>
                    <a:pt x="662" y="5829"/>
                  </a:cubicBezTo>
                  <a:cubicBezTo>
                    <a:pt x="662" y="5199"/>
                    <a:pt x="1261" y="4569"/>
                    <a:pt x="2237" y="4097"/>
                  </a:cubicBezTo>
                  <a:close/>
                  <a:moveTo>
                    <a:pt x="5829" y="3466"/>
                  </a:moveTo>
                  <a:cubicBezTo>
                    <a:pt x="6175" y="3466"/>
                    <a:pt x="6522" y="3466"/>
                    <a:pt x="6869" y="3498"/>
                  </a:cubicBezTo>
                  <a:cubicBezTo>
                    <a:pt x="6932" y="4191"/>
                    <a:pt x="7467" y="4790"/>
                    <a:pt x="8192" y="4790"/>
                  </a:cubicBezTo>
                  <a:cubicBezTo>
                    <a:pt x="8223" y="5105"/>
                    <a:pt x="8223" y="5420"/>
                    <a:pt x="8223" y="5735"/>
                  </a:cubicBezTo>
                  <a:cubicBezTo>
                    <a:pt x="7436" y="6144"/>
                    <a:pt x="6869" y="6963"/>
                    <a:pt x="6869" y="7909"/>
                  </a:cubicBezTo>
                  <a:lnTo>
                    <a:pt x="6869" y="8192"/>
                  </a:lnTo>
                  <a:cubicBezTo>
                    <a:pt x="6522" y="8224"/>
                    <a:pt x="6175" y="8224"/>
                    <a:pt x="5829" y="8224"/>
                  </a:cubicBezTo>
                  <a:cubicBezTo>
                    <a:pt x="5451" y="8224"/>
                    <a:pt x="5104" y="8224"/>
                    <a:pt x="4758" y="8192"/>
                  </a:cubicBezTo>
                  <a:cubicBezTo>
                    <a:pt x="4726" y="7468"/>
                    <a:pt x="4159" y="6869"/>
                    <a:pt x="3466" y="6869"/>
                  </a:cubicBezTo>
                  <a:cubicBezTo>
                    <a:pt x="3403" y="6522"/>
                    <a:pt x="3403" y="6207"/>
                    <a:pt x="3403" y="5861"/>
                  </a:cubicBezTo>
                  <a:cubicBezTo>
                    <a:pt x="3403" y="5483"/>
                    <a:pt x="3403" y="5136"/>
                    <a:pt x="3466" y="4790"/>
                  </a:cubicBezTo>
                  <a:cubicBezTo>
                    <a:pt x="4159" y="4758"/>
                    <a:pt x="4758" y="4191"/>
                    <a:pt x="4758" y="3498"/>
                  </a:cubicBezTo>
                  <a:cubicBezTo>
                    <a:pt x="5104" y="3466"/>
                    <a:pt x="5482" y="3466"/>
                    <a:pt x="5829" y="3466"/>
                  </a:cubicBezTo>
                  <a:close/>
                  <a:moveTo>
                    <a:pt x="3403" y="7562"/>
                  </a:moveTo>
                  <a:cubicBezTo>
                    <a:pt x="3813" y="7562"/>
                    <a:pt x="4096" y="7877"/>
                    <a:pt x="4096" y="8224"/>
                  </a:cubicBezTo>
                  <a:cubicBezTo>
                    <a:pt x="4096" y="8570"/>
                    <a:pt x="3781" y="8885"/>
                    <a:pt x="3403" y="8885"/>
                  </a:cubicBezTo>
                  <a:cubicBezTo>
                    <a:pt x="3025" y="8885"/>
                    <a:pt x="2741" y="8570"/>
                    <a:pt x="2741" y="8224"/>
                  </a:cubicBezTo>
                  <a:cubicBezTo>
                    <a:pt x="2741" y="7877"/>
                    <a:pt x="3025" y="7562"/>
                    <a:pt x="3403" y="7562"/>
                  </a:cubicBezTo>
                  <a:close/>
                  <a:moveTo>
                    <a:pt x="7940" y="10114"/>
                  </a:moveTo>
                  <a:lnTo>
                    <a:pt x="8192" y="10429"/>
                  </a:lnTo>
                  <a:lnTo>
                    <a:pt x="7593" y="10650"/>
                  </a:lnTo>
                  <a:cubicBezTo>
                    <a:pt x="7719" y="10492"/>
                    <a:pt x="7814" y="10303"/>
                    <a:pt x="7940" y="10114"/>
                  </a:cubicBezTo>
                  <a:close/>
                  <a:moveTo>
                    <a:pt x="977" y="7594"/>
                  </a:moveTo>
                  <a:cubicBezTo>
                    <a:pt x="1261" y="7814"/>
                    <a:pt x="1639" y="8035"/>
                    <a:pt x="2048" y="8224"/>
                  </a:cubicBezTo>
                  <a:lnTo>
                    <a:pt x="2048" y="8255"/>
                  </a:lnTo>
                  <a:cubicBezTo>
                    <a:pt x="2048" y="9011"/>
                    <a:pt x="2678" y="9641"/>
                    <a:pt x="3403" y="9641"/>
                  </a:cubicBezTo>
                  <a:lnTo>
                    <a:pt x="3466" y="9641"/>
                  </a:lnTo>
                  <a:cubicBezTo>
                    <a:pt x="3655" y="10019"/>
                    <a:pt x="3844" y="10397"/>
                    <a:pt x="4096" y="10681"/>
                  </a:cubicBezTo>
                  <a:cubicBezTo>
                    <a:pt x="2615" y="10145"/>
                    <a:pt x="1481" y="9011"/>
                    <a:pt x="977" y="7594"/>
                  </a:cubicBezTo>
                  <a:close/>
                  <a:moveTo>
                    <a:pt x="9294" y="6207"/>
                  </a:moveTo>
                  <a:cubicBezTo>
                    <a:pt x="10240" y="6207"/>
                    <a:pt x="10964" y="6963"/>
                    <a:pt x="10964" y="7909"/>
                  </a:cubicBezTo>
                  <a:cubicBezTo>
                    <a:pt x="10964" y="8192"/>
                    <a:pt x="10901" y="8413"/>
                    <a:pt x="10807" y="8665"/>
                  </a:cubicBezTo>
                  <a:cubicBezTo>
                    <a:pt x="10744" y="8759"/>
                    <a:pt x="10177" y="9484"/>
                    <a:pt x="9294" y="10744"/>
                  </a:cubicBezTo>
                  <a:lnTo>
                    <a:pt x="8979" y="10303"/>
                  </a:lnTo>
                  <a:cubicBezTo>
                    <a:pt x="8018" y="9071"/>
                    <a:pt x="8059" y="9043"/>
                    <a:pt x="8038" y="9043"/>
                  </a:cubicBezTo>
                  <a:lnTo>
                    <a:pt x="8038" y="9043"/>
                  </a:lnTo>
                  <a:cubicBezTo>
                    <a:pt x="8037" y="9043"/>
                    <a:pt x="8036" y="9043"/>
                    <a:pt x="8034" y="9043"/>
                  </a:cubicBezTo>
                  <a:cubicBezTo>
                    <a:pt x="7751" y="8728"/>
                    <a:pt x="7593" y="8350"/>
                    <a:pt x="7593" y="7909"/>
                  </a:cubicBezTo>
                  <a:cubicBezTo>
                    <a:pt x="7593" y="6963"/>
                    <a:pt x="8349" y="6207"/>
                    <a:pt x="9294" y="6207"/>
                  </a:cubicBezTo>
                  <a:close/>
                  <a:moveTo>
                    <a:pt x="7026" y="8854"/>
                  </a:moveTo>
                  <a:cubicBezTo>
                    <a:pt x="7152" y="9074"/>
                    <a:pt x="7278" y="9326"/>
                    <a:pt x="7467" y="9515"/>
                  </a:cubicBezTo>
                  <a:cubicBezTo>
                    <a:pt x="7026" y="10429"/>
                    <a:pt x="6459" y="10965"/>
                    <a:pt x="5829" y="10965"/>
                  </a:cubicBezTo>
                  <a:cubicBezTo>
                    <a:pt x="5199" y="10965"/>
                    <a:pt x="4569" y="10397"/>
                    <a:pt x="4096" y="9389"/>
                  </a:cubicBezTo>
                  <a:cubicBezTo>
                    <a:pt x="4317" y="9295"/>
                    <a:pt x="4474" y="9074"/>
                    <a:pt x="4600" y="8854"/>
                  </a:cubicBezTo>
                  <a:cubicBezTo>
                    <a:pt x="4978" y="8885"/>
                    <a:pt x="5388" y="8917"/>
                    <a:pt x="5766" y="8917"/>
                  </a:cubicBezTo>
                  <a:cubicBezTo>
                    <a:pt x="6207" y="8917"/>
                    <a:pt x="6616" y="8885"/>
                    <a:pt x="7026" y="8854"/>
                  </a:cubicBezTo>
                  <a:close/>
                  <a:moveTo>
                    <a:pt x="5829" y="1"/>
                  </a:moveTo>
                  <a:cubicBezTo>
                    <a:pt x="2584" y="1"/>
                    <a:pt x="0" y="2616"/>
                    <a:pt x="0" y="5861"/>
                  </a:cubicBezTo>
                  <a:cubicBezTo>
                    <a:pt x="0" y="9043"/>
                    <a:pt x="2584" y="11689"/>
                    <a:pt x="5829" y="11689"/>
                  </a:cubicBezTo>
                  <a:cubicBezTo>
                    <a:pt x="6806" y="11689"/>
                    <a:pt x="7751" y="11437"/>
                    <a:pt x="8570" y="11028"/>
                  </a:cubicBezTo>
                  <a:lnTo>
                    <a:pt x="8979" y="11563"/>
                  </a:lnTo>
                  <a:cubicBezTo>
                    <a:pt x="9042" y="11658"/>
                    <a:pt x="9145" y="11705"/>
                    <a:pt x="9247" y="11705"/>
                  </a:cubicBezTo>
                  <a:cubicBezTo>
                    <a:pt x="9350" y="11705"/>
                    <a:pt x="9452" y="11658"/>
                    <a:pt x="9515" y="11563"/>
                  </a:cubicBezTo>
                  <a:cubicBezTo>
                    <a:pt x="9515" y="11563"/>
                    <a:pt x="11279" y="9169"/>
                    <a:pt x="11405" y="8980"/>
                  </a:cubicBezTo>
                  <a:cubicBezTo>
                    <a:pt x="11563" y="8665"/>
                    <a:pt x="11657" y="8287"/>
                    <a:pt x="11657" y="7940"/>
                  </a:cubicBezTo>
                  <a:cubicBezTo>
                    <a:pt x="11657" y="7657"/>
                    <a:pt x="11626" y="7405"/>
                    <a:pt x="11531" y="7152"/>
                  </a:cubicBezTo>
                  <a:cubicBezTo>
                    <a:pt x="11594" y="6774"/>
                    <a:pt x="11657" y="6333"/>
                    <a:pt x="11657" y="5892"/>
                  </a:cubicBezTo>
                  <a:cubicBezTo>
                    <a:pt x="11657" y="2616"/>
                    <a:pt x="9042" y="1"/>
                    <a:pt x="58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-33467475" y="2806675"/>
              <a:ext cx="51225" cy="51225"/>
            </a:xfrm>
            <a:custGeom>
              <a:rect b="b" l="l" r="r" t="t"/>
              <a:pathLst>
                <a:path extrusionOk="0" h="2049" w="2049">
                  <a:moveTo>
                    <a:pt x="1040" y="631"/>
                  </a:moveTo>
                  <a:cubicBezTo>
                    <a:pt x="1229" y="631"/>
                    <a:pt x="1387" y="789"/>
                    <a:pt x="1387" y="1009"/>
                  </a:cubicBezTo>
                  <a:cubicBezTo>
                    <a:pt x="1387" y="1198"/>
                    <a:pt x="1198" y="1356"/>
                    <a:pt x="1040" y="1356"/>
                  </a:cubicBezTo>
                  <a:cubicBezTo>
                    <a:pt x="820" y="1356"/>
                    <a:pt x="662" y="1198"/>
                    <a:pt x="662" y="1009"/>
                  </a:cubicBezTo>
                  <a:cubicBezTo>
                    <a:pt x="662" y="789"/>
                    <a:pt x="820" y="631"/>
                    <a:pt x="1040" y="631"/>
                  </a:cubicBezTo>
                  <a:close/>
                  <a:moveTo>
                    <a:pt x="1040" y="1"/>
                  </a:moveTo>
                  <a:cubicBezTo>
                    <a:pt x="473" y="1"/>
                    <a:pt x="1" y="474"/>
                    <a:pt x="1" y="1041"/>
                  </a:cubicBezTo>
                  <a:cubicBezTo>
                    <a:pt x="1" y="1576"/>
                    <a:pt x="473" y="2049"/>
                    <a:pt x="1040" y="2049"/>
                  </a:cubicBezTo>
                  <a:cubicBezTo>
                    <a:pt x="1576" y="2049"/>
                    <a:pt x="2049" y="1576"/>
                    <a:pt x="2049" y="1041"/>
                  </a:cubicBezTo>
                  <a:cubicBezTo>
                    <a:pt x="2049" y="442"/>
                    <a:pt x="1576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9" name="Google Shape;179;p24"/>
          <p:cNvSpPr txBox="1"/>
          <p:nvPr/>
        </p:nvSpPr>
        <p:spPr>
          <a:xfrm>
            <a:off x="59732" y="2555280"/>
            <a:ext cx="137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Registration and CMS</a:t>
            </a:r>
            <a:endParaRPr sz="100"/>
          </a:p>
        </p:txBody>
      </p:sp>
      <p:sp>
        <p:nvSpPr>
          <p:cNvPr id="180" name="Google Shape;180;p24"/>
          <p:cNvSpPr txBox="1"/>
          <p:nvPr/>
        </p:nvSpPr>
        <p:spPr>
          <a:xfrm>
            <a:off x="1872025" y="1121525"/>
            <a:ext cx="6941400" cy="3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Админ, </a:t>
            </a: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хэрэглэгч</a:t>
            </a: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контент удирдагч бүртгүүлэх, контент оруулах, удирдах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Дата мэдээллийг олон ангиллаар, олон төрлийн дата, газар зүй, бүс нутгаар оруулах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Үйлчилгээ эрхлэгчдийн бүртгэлийн хугацаагаар олгох, цуцлах, сунгах боломжтой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Төрийн мэдээллийн нэгдсэн системүүдтэй холбогдох </a:t>
            </a: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(1212.mn, HUR, License.mn)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OTA-ийн АЖ мэдээллийн нэгдсэн сангуудтай холбогдох, давтамжтай мэдээлэл татах 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Property Management System / Reservation Management System -тэй байршуулах үйлчилгээний мэдээлэл, зочны мэдээлэл солилцох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Гуравдагч талтай мэдээлэл солилцох өөрийн API стандарттай байх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PMS / RMS системээр дамжуулан </a:t>
            </a:r>
            <a:r>
              <a:rPr lang="es">
                <a:solidFill>
                  <a:srgbClr val="11E4C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Channel Manager, Online Travel Agency (Booking.com, Trip.com, Tourradar.com гм) </a:t>
            </a: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системүүдтэй холбогдон ажилладаг байх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Газрын зургийн системүүдтэй холбогдон ажилладаг байх (eic.mn, Google Map etc)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Дата мэдээллийн удирдлага - Хайлт хийх, шүүх боломжтой ба BI системтэй холбогдох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Контент үүсгэж буй хэрэглэгчээс асуулт, санал, хүсэлт авдаг байх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Бүртгэлтэй холбоотой имэйлийг </a:t>
            </a: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хэрэглэгч, админд хүргүүлдэг байх, имэйл баталгаажуулах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lang="es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Хэрэглэхэд хялбар UI/UX ба Mobile Friendly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1" name="Google Shape;181;p24"/>
          <p:cNvSpPr txBox="1"/>
          <p:nvPr/>
        </p:nvSpPr>
        <p:spPr>
          <a:xfrm>
            <a:off x="1176975" y="305825"/>
            <a:ext cx="77265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100">
                <a:solidFill>
                  <a:srgbClr val="11E4C1"/>
                </a:solidFill>
                <a:latin typeface="Saira Extra Condensed"/>
                <a:ea typeface="Saira Extra Condensed"/>
                <a:cs typeface="Saira Extra Condensed"/>
                <a:sym typeface="Saira Extra Condensed"/>
              </a:rPr>
              <a:t>Registration &amp; CRM</a:t>
            </a:r>
            <a:r>
              <a:rPr lang="es" sz="4100">
                <a:solidFill>
                  <a:schemeClr val="lt1"/>
                </a:solidFill>
                <a:latin typeface="Saira Extra Condensed"/>
                <a:ea typeface="Saira Extra Condensed"/>
                <a:cs typeface="Saira Extra Condensed"/>
                <a:sym typeface="Saira Extra Condensed"/>
              </a:rPr>
              <a:t> function requirements</a:t>
            </a:r>
            <a:endParaRPr sz="4100">
              <a:solidFill>
                <a:schemeClr val="lt1"/>
              </a:solidFill>
              <a:latin typeface="Saira Extra Condensed"/>
              <a:ea typeface="Saira Extra Condensed"/>
              <a:cs typeface="Saira Extra Condensed"/>
              <a:sym typeface="Saira Extra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>
            <p:ph type="ctrTitle"/>
          </p:nvPr>
        </p:nvSpPr>
        <p:spPr>
          <a:xfrm>
            <a:off x="791850" y="-101000"/>
            <a:ext cx="8524200" cy="103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БАЙРШУУЛАХ ҮЙЛЧИЛГЭЭ - ОНЛАЙН ЗАХИАЛГЫН СИСТЕМТЭЙ ХОЛБОГДОХ</a:t>
            </a:r>
            <a:endParaRPr sz="2100"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87" name="Google Shape;187;p25"/>
          <p:cNvSpPr/>
          <p:nvPr/>
        </p:nvSpPr>
        <p:spPr>
          <a:xfrm>
            <a:off x="391303" y="2404618"/>
            <a:ext cx="1036800" cy="1036800"/>
          </a:xfrm>
          <a:prstGeom prst="ellipse">
            <a:avLst/>
          </a:prstGeom>
          <a:solidFill>
            <a:srgbClr val="11E4C1">
              <a:alpha val="60000"/>
            </a:srgbClr>
          </a:solidFill>
          <a:ln cap="flat" cmpd="sng" w="28575">
            <a:solidFill>
              <a:srgbClr val="11E4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БАЙРШУУЛАХ ХЭРЭГСЭЛ, ТУР ОПЕРАТОР</a:t>
            </a:r>
            <a:endParaRPr i="0" sz="12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8" name="Google Shape;188;p25"/>
          <p:cNvSpPr/>
          <p:nvPr/>
        </p:nvSpPr>
        <p:spPr>
          <a:xfrm>
            <a:off x="3609540" y="2404618"/>
            <a:ext cx="1036800" cy="1036800"/>
          </a:xfrm>
          <a:prstGeom prst="ellipse">
            <a:avLst/>
          </a:prstGeom>
          <a:solidFill>
            <a:srgbClr val="11E4C1">
              <a:alpha val="60000"/>
            </a:srgbClr>
          </a:solidFill>
          <a:ln cap="flat" cmpd="sng" w="28575">
            <a:solidFill>
              <a:srgbClr val="11E4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ЗАХИАЛГА УДИРДЛАГЫН СИСТЕМ</a:t>
            </a:r>
            <a:endParaRPr sz="1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(PMS, RMS)</a:t>
            </a:r>
            <a:endParaRPr sz="1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9" name="Google Shape;189;p25"/>
          <p:cNvSpPr/>
          <p:nvPr/>
        </p:nvSpPr>
        <p:spPr>
          <a:xfrm>
            <a:off x="1921953" y="2404918"/>
            <a:ext cx="1036800" cy="1036800"/>
          </a:xfrm>
          <a:prstGeom prst="ellipse">
            <a:avLst/>
          </a:prstGeom>
          <a:solidFill>
            <a:srgbClr val="11E4C1">
              <a:alpha val="60000"/>
            </a:srgbClr>
          </a:solidFill>
          <a:ln cap="flat" cmpd="sng" w="28575">
            <a:solidFill>
              <a:srgbClr val="11E4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SG 2: TRAVEL PLATFORM</a:t>
            </a:r>
            <a:endParaRPr i="0" sz="12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0" name="Google Shape;190;p25"/>
          <p:cNvSpPr/>
          <p:nvPr/>
        </p:nvSpPr>
        <p:spPr>
          <a:xfrm>
            <a:off x="5468203" y="2404618"/>
            <a:ext cx="1036800" cy="1036800"/>
          </a:xfrm>
          <a:prstGeom prst="ellipse">
            <a:avLst/>
          </a:prstGeom>
          <a:solidFill>
            <a:srgbClr val="11E4C1">
              <a:alpha val="60000"/>
            </a:srgbClr>
          </a:solidFill>
          <a:ln cap="flat" cmpd="sng" w="28575">
            <a:solidFill>
              <a:srgbClr val="11E4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ОЛОН СУВГИЙН УДИРДЛАГА </a:t>
            </a:r>
            <a:r>
              <a:rPr lang="es" sz="9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(CHANNEL MANAGER)</a:t>
            </a:r>
            <a:endParaRPr i="0" sz="9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1" name="Google Shape;191;p25"/>
          <p:cNvSpPr/>
          <p:nvPr/>
        </p:nvSpPr>
        <p:spPr>
          <a:xfrm>
            <a:off x="7282753" y="2404618"/>
            <a:ext cx="1036800" cy="1036800"/>
          </a:xfrm>
          <a:prstGeom prst="ellipse">
            <a:avLst/>
          </a:prstGeom>
          <a:solidFill>
            <a:srgbClr val="11E4C1">
              <a:alpha val="60000"/>
            </a:srgbClr>
          </a:solidFill>
          <a:ln cap="flat" cmpd="sng" w="28575">
            <a:solidFill>
              <a:srgbClr val="11E4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ONLINE TRAVEL AGENCY</a:t>
            </a:r>
            <a:endParaRPr i="0" sz="12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92" name="Google Shape;192;p25"/>
          <p:cNvCxnSpPr>
            <a:stCxn id="187" idx="6"/>
            <a:endCxn id="189" idx="2"/>
          </p:cNvCxnSpPr>
          <p:nvPr/>
        </p:nvCxnSpPr>
        <p:spPr>
          <a:xfrm>
            <a:off x="1428103" y="2923018"/>
            <a:ext cx="493800" cy="600"/>
          </a:xfrm>
          <a:prstGeom prst="curvedConnector3">
            <a:avLst>
              <a:gd fmla="val 50005" name="adj1"/>
            </a:avLst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3" name="Google Shape;193;p25"/>
          <p:cNvCxnSpPr>
            <a:stCxn id="189" idx="6"/>
            <a:endCxn id="188" idx="2"/>
          </p:cNvCxnSpPr>
          <p:nvPr/>
        </p:nvCxnSpPr>
        <p:spPr>
          <a:xfrm>
            <a:off x="2958753" y="2923318"/>
            <a:ext cx="650700" cy="600"/>
          </a:xfrm>
          <a:prstGeom prst="curvedConnector3">
            <a:avLst>
              <a:gd fmla="val 50007" name="adj1"/>
            </a:avLst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4" name="Google Shape;194;p25"/>
          <p:cNvCxnSpPr>
            <a:stCxn id="188" idx="6"/>
            <a:endCxn id="190" idx="2"/>
          </p:cNvCxnSpPr>
          <p:nvPr/>
        </p:nvCxnSpPr>
        <p:spPr>
          <a:xfrm>
            <a:off x="4646340" y="2923018"/>
            <a:ext cx="822000" cy="600"/>
          </a:xfrm>
          <a:prstGeom prst="curvedConnector3">
            <a:avLst>
              <a:gd fmla="val 49992" name="adj1"/>
            </a:avLst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5" name="Google Shape;195;p25"/>
          <p:cNvCxnSpPr>
            <a:stCxn id="190" idx="6"/>
            <a:endCxn id="191" idx="2"/>
          </p:cNvCxnSpPr>
          <p:nvPr/>
        </p:nvCxnSpPr>
        <p:spPr>
          <a:xfrm>
            <a:off x="6505003" y="2923018"/>
            <a:ext cx="777900" cy="600"/>
          </a:xfrm>
          <a:prstGeom prst="curvedConnector3">
            <a:avLst>
              <a:gd fmla="val 49990" name="adj1"/>
            </a:avLst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6" name="Google Shape;196;p25"/>
          <p:cNvSpPr txBox="1"/>
          <p:nvPr/>
        </p:nvSpPr>
        <p:spPr>
          <a:xfrm>
            <a:off x="3447850" y="3590300"/>
            <a:ext cx="1360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Үндсэн мэдээлэл, захиалга, үнэ зэрэг мэдээллээ удирдана</a:t>
            </a:r>
            <a:endParaRPr sz="1300"/>
          </a:p>
        </p:txBody>
      </p:sp>
      <p:sp>
        <p:nvSpPr>
          <p:cNvPr id="197" name="Google Shape;197;p25"/>
          <p:cNvSpPr txBox="1"/>
          <p:nvPr/>
        </p:nvSpPr>
        <p:spPr>
          <a:xfrm>
            <a:off x="1610702" y="1347275"/>
            <a:ext cx="1659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Travel Platform дээр үндсэн мэдээллээ холбоно, PMS/RMS сонголт хийнэ</a:t>
            </a:r>
            <a:endParaRPr sz="1300"/>
          </a:p>
        </p:txBody>
      </p:sp>
      <p:sp>
        <p:nvSpPr>
          <p:cNvPr id="198" name="Google Shape;198;p25"/>
          <p:cNvSpPr txBox="1"/>
          <p:nvPr/>
        </p:nvSpPr>
        <p:spPr>
          <a:xfrm>
            <a:off x="5230900" y="1347275"/>
            <a:ext cx="15114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Олон сувгаар борлуулалт хийх Channel Manager холболт хийх</a:t>
            </a:r>
            <a:endParaRPr sz="1300"/>
          </a:p>
        </p:txBody>
      </p:sp>
      <p:sp>
        <p:nvSpPr>
          <p:cNvPr id="199" name="Google Shape;199;p25"/>
          <p:cNvSpPr txBox="1"/>
          <p:nvPr/>
        </p:nvSpPr>
        <p:spPr>
          <a:xfrm>
            <a:off x="7105150" y="3590300"/>
            <a:ext cx="1392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Online Travel Agency дээр борлуулалт хийх</a:t>
            </a:r>
            <a:endParaRPr sz="13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 txBox="1"/>
          <p:nvPr>
            <p:ph type="ctrTitle"/>
          </p:nvPr>
        </p:nvSpPr>
        <p:spPr>
          <a:xfrm>
            <a:off x="33175" y="2082100"/>
            <a:ext cx="4653300" cy="190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НЭЭЛТТЭЙ МЭДЭЭЛЛИЙН САН</a:t>
            </a:r>
            <a:r>
              <a:rPr lang="es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endParaRPr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05" name="Google Shape;205;p26"/>
          <p:cNvSpPr txBox="1"/>
          <p:nvPr>
            <p:ph idx="4294967295" type="title"/>
          </p:nvPr>
        </p:nvSpPr>
        <p:spPr>
          <a:xfrm flipH="1">
            <a:off x="3232587" y="1603390"/>
            <a:ext cx="1444800" cy="16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5200">
                <a:solidFill>
                  <a:srgbClr val="FFFFFF"/>
                </a:solidFill>
              </a:rPr>
              <a:t>02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id="206" name="Google Shape;20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925" y="1409750"/>
            <a:ext cx="3155124" cy="310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/>
          <p:nvPr>
            <p:ph type="ctrTitle"/>
          </p:nvPr>
        </p:nvSpPr>
        <p:spPr>
          <a:xfrm>
            <a:off x="0" y="72600"/>
            <a:ext cx="86970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АЯЛАЛ ЖУУЛЧЛАЛЫН ТУХАЙ ХУУЛ</a:t>
            </a:r>
            <a:r>
              <a:rPr lang="es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ИАС</a:t>
            </a:r>
            <a:endParaRPr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423350" y="1269300"/>
            <a:ext cx="64731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30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27 дугаар зүйл. АЯЛАЛ ЖУУЛЧЛАЛЫН МЭДЭЭЛЛИЙН САН</a:t>
            </a:r>
            <a:endParaRPr b="1" sz="21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13" name="Google Shape;213;p27"/>
          <p:cNvSpPr txBox="1"/>
          <p:nvPr/>
        </p:nvSpPr>
        <p:spPr>
          <a:xfrm>
            <a:off x="347150" y="1538550"/>
            <a:ext cx="8379300" cy="3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27.1.Аялал жуулчлалын салбарын судалгаа, шинжилгээ, статистик мэдээллийн нэгдсэн сан /цаашид "Аялал жуулчлалын мэдээллийн сан" гэх/-г аялал жуулчлалын асуудал эрхэлсэн төрийн захиргааны төв байгууллага цахим хэлбэрээр бүрдүүлнэ.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27.2.Аялал жуулчлалын мэдээллийн сан дараах мэдээллээс бүрдэнэ: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269999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27.2.1.хууль тогтоомжийн болон салбарын хүний нөөцийн мэдээлэл;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269999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27.2.2.дотоодын болон олон улсын жуулчны тоон мэдээлэл;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269999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27.2.3.аялал жуулчлалын байгууллагын бүртгэл, мэдээлэл;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269999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27.2.4.улсын, орон нутгийн, хил орчмын аялал жуулчлалын бүс, маршрутын мэдээлэл;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269999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27.2.5.олон улсын, улсын болон орон нутгийн чанартай авто зам дагуух үйлчилгээний байгууламжийн мэдээлэл;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269999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27.2.6.энэ хуулийн 17 дугаар зүйлд заасан отоглох цэгийн мэдээлэл;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269999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27.2.7.энэ хуулийн 15.5-д заасан жуулчдад учирч болзошгүй аюул, халдварт өвчин, тахал болон зорчиход аюултай газар, байршлын талаарх мэдээлэл.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27.3.Аялал жуулчлалын мэдээллийн сан нийтэд нээлттэй байна.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just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sometric Gradient Social Media Strateg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